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6" r:id="rId2"/>
    <p:sldId id="259" r:id="rId3"/>
    <p:sldId id="280" r:id="rId4"/>
    <p:sldId id="257" r:id="rId5"/>
    <p:sldId id="281" r:id="rId6"/>
    <p:sldId id="265" r:id="rId7"/>
    <p:sldId id="268" r:id="rId8"/>
    <p:sldId id="277" r:id="rId9"/>
    <p:sldId id="284" r:id="rId10"/>
    <p:sldId id="285" r:id="rId11"/>
    <p:sldId id="286" r:id="rId12"/>
    <p:sldId id="288" r:id="rId13"/>
    <p:sldId id="282" r:id="rId14"/>
    <p:sldId id="291" r:id="rId15"/>
    <p:sldId id="287" r:id="rId16"/>
    <p:sldId id="289" r:id="rId17"/>
    <p:sldId id="290" r:id="rId18"/>
    <p:sldId id="283" r:id="rId19"/>
    <p:sldId id="262" r:id="rId20"/>
    <p:sldId id="261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9D55"/>
    <a:srgbClr val="FF6600"/>
    <a:srgbClr val="D5E40E"/>
    <a:srgbClr val="D927C8"/>
    <a:srgbClr val="99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21" autoAdjust="0"/>
    <p:restoredTop sz="87416" autoAdjust="0"/>
  </p:normalViewPr>
  <p:slideViewPr>
    <p:cSldViewPr snapToGrid="0">
      <p:cViewPr varScale="1">
        <p:scale>
          <a:sx n="59" d="100"/>
          <a:sy n="59" d="100"/>
        </p:scale>
        <p:origin x="19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928598-DE13-47F1-926B-83560D66393D}" type="datetimeFigureOut">
              <a:rPr lang="en-IN" smtClean="0"/>
              <a:t>13-04-2020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9D3021-3E4C-44F9-8461-C8862679554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925436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https://pixabay.com/en/computer-keyboard-apple-laptop-2563737/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63730B-371C-43D4-82CD-5025C5B32243}" type="slidenum">
              <a:rPr lang="en-IN" smtClean="0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791053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dirty="0"/>
              <a:t>https://pixabay.com/en/notebook-work-girl-computer-woman-2386034/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dirty="0"/>
              <a:t>https://pixabay.com/en/computer-keyboard-apple-laptop-2563737/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dirty="0"/>
              <a:t>https://pixabay.com/en/acer-chromebook-laptop-notebook-791027/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63730B-371C-43D4-82CD-5025C5B32243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756697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9D3021-3E4C-44F9-8461-C88626795544}" type="slidenum">
              <a:rPr lang="en-IN" smtClean="0"/>
              <a:t>11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607488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9D3021-3E4C-44F9-8461-C88626795544}" type="slidenum">
              <a:rPr lang="en-IN" smtClean="0"/>
              <a:t>16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867593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9D3021-3E4C-44F9-8461-C88626795544}" type="slidenum">
              <a:rPr lang="en-IN" smtClean="0"/>
              <a:t>17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306253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4134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D534B-573E-4FF8-A213-0BECB0077B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FAE174-ED78-4755-BC6F-300DFB2C70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6C4372-05AA-4303-8C1E-8D288AC98E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2B48E-31FA-4BD2-BBE0-BE947C5159B1}" type="datetimeFigureOut">
              <a:rPr lang="en-IN" smtClean="0"/>
              <a:t>13-04-2020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B25D5F-DC73-4BAD-BCFF-5A76F422DD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E54083-83D5-4DD3-8432-7AF79E4B3E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7F9BD-8004-4D65-A311-E55C69DAED1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58765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01870-0B02-409B-BBE8-46639001F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7812C86-A184-4CF5-BCFC-4D1AFCAB6A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C2043D-6EBE-41CE-94EF-ABA21380AC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2B48E-31FA-4BD2-BBE0-BE947C5159B1}" type="datetimeFigureOut">
              <a:rPr lang="en-IN" smtClean="0"/>
              <a:t>13-04-2020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4A1665-669C-4D81-8E99-C61787D7A6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8482C6-096B-4FB1-BF88-8447412A8D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7F9BD-8004-4D65-A311-E55C69DAED1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175013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ADADEA4-3132-4203-BD7A-E42103E6F94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6E293F0-7953-47E8-9EC0-57E4BDCA52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CE1136-5DC5-4C76-8475-86E537CEEB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2B48E-31FA-4BD2-BBE0-BE947C5159B1}" type="datetimeFigureOut">
              <a:rPr lang="en-IN" smtClean="0"/>
              <a:t>13-04-2020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629D53-252B-4240-A776-64A193D7D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A537D8-3705-4EEC-8767-9B85E28D38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7F9BD-8004-4D65-A311-E55C69DAED1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289966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ur 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2662" y="614623"/>
            <a:ext cx="10281138" cy="83096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3D6DF-E38E-4B48-BEA7-D6CE088F2841}" type="datetimeFigureOut">
              <a:rPr lang="en-US" smtClean="0"/>
              <a:t>4/13/2020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93845-145E-4945-97D0-893CA55616BF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E00EA0E-A7EB-4634-B50F-4CD801452542}"/>
              </a:ext>
            </a:extLst>
          </p:cNvPr>
          <p:cNvSpPr/>
          <p:nvPr userDrawn="1"/>
        </p:nvSpPr>
        <p:spPr>
          <a:xfrm>
            <a:off x="0" y="614623"/>
            <a:ext cx="886408" cy="83096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2A041F71-04C0-42E1-A833-D33BA23398C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84335" y="1940645"/>
            <a:ext cx="3476829" cy="1949173"/>
          </a:xfrm>
          <a:custGeom>
            <a:avLst/>
            <a:gdLst>
              <a:gd name="connsiteX0" fmla="*/ 0 w 3476829"/>
              <a:gd name="connsiteY0" fmla="*/ 0 h 1949173"/>
              <a:gd name="connsiteX1" fmla="*/ 3476829 w 3476829"/>
              <a:gd name="connsiteY1" fmla="*/ 0 h 1949173"/>
              <a:gd name="connsiteX2" fmla="*/ 3476829 w 3476829"/>
              <a:gd name="connsiteY2" fmla="*/ 1949173 h 1949173"/>
              <a:gd name="connsiteX3" fmla="*/ 0 w 3476829"/>
              <a:gd name="connsiteY3" fmla="*/ 1949173 h 1949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76829" h="1949173">
                <a:moveTo>
                  <a:pt x="0" y="0"/>
                </a:moveTo>
                <a:lnTo>
                  <a:pt x="3476829" y="0"/>
                </a:lnTo>
                <a:lnTo>
                  <a:pt x="3476829" y="1949173"/>
                </a:lnTo>
                <a:lnTo>
                  <a:pt x="0" y="1949173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FontTx/>
              <a:buNone/>
              <a:defRPr/>
            </a:lvl1pPr>
          </a:lstStyle>
          <a:p>
            <a:endParaRPr lang="en-IN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9B3B12DD-1C78-4957-BC67-4D712062EDC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361164" y="3889818"/>
            <a:ext cx="3476829" cy="1949173"/>
          </a:xfrm>
          <a:custGeom>
            <a:avLst/>
            <a:gdLst>
              <a:gd name="connsiteX0" fmla="*/ 0 w 3476829"/>
              <a:gd name="connsiteY0" fmla="*/ 0 h 1949173"/>
              <a:gd name="connsiteX1" fmla="*/ 3476829 w 3476829"/>
              <a:gd name="connsiteY1" fmla="*/ 0 h 1949173"/>
              <a:gd name="connsiteX2" fmla="*/ 3476829 w 3476829"/>
              <a:gd name="connsiteY2" fmla="*/ 1949173 h 1949173"/>
              <a:gd name="connsiteX3" fmla="*/ 0 w 3476829"/>
              <a:gd name="connsiteY3" fmla="*/ 1949173 h 1949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76829" h="1949173">
                <a:moveTo>
                  <a:pt x="0" y="0"/>
                </a:moveTo>
                <a:lnTo>
                  <a:pt x="3476829" y="0"/>
                </a:lnTo>
                <a:lnTo>
                  <a:pt x="3476829" y="1949173"/>
                </a:lnTo>
                <a:lnTo>
                  <a:pt x="0" y="1949173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FontTx/>
              <a:buNone/>
              <a:defRPr/>
            </a:lvl1pPr>
          </a:lstStyle>
          <a:p>
            <a:endParaRPr lang="en-IN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8186A2C4-6029-4B3B-B79C-F43C65E0050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828058" y="1940445"/>
            <a:ext cx="3486764" cy="1949173"/>
          </a:xfrm>
          <a:custGeom>
            <a:avLst/>
            <a:gdLst>
              <a:gd name="connsiteX0" fmla="*/ 0 w 3486764"/>
              <a:gd name="connsiteY0" fmla="*/ 0 h 1949173"/>
              <a:gd name="connsiteX1" fmla="*/ 3486764 w 3486764"/>
              <a:gd name="connsiteY1" fmla="*/ 0 h 1949173"/>
              <a:gd name="connsiteX2" fmla="*/ 3486764 w 3486764"/>
              <a:gd name="connsiteY2" fmla="*/ 1949173 h 1949173"/>
              <a:gd name="connsiteX3" fmla="*/ 0 w 3486764"/>
              <a:gd name="connsiteY3" fmla="*/ 1949173 h 1949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86764" h="1949173">
                <a:moveTo>
                  <a:pt x="0" y="0"/>
                </a:moveTo>
                <a:lnTo>
                  <a:pt x="3486764" y="0"/>
                </a:lnTo>
                <a:lnTo>
                  <a:pt x="3486764" y="1949173"/>
                </a:lnTo>
                <a:lnTo>
                  <a:pt x="0" y="1949173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FontTx/>
              <a:buNone/>
              <a:defRPr/>
            </a:lvl1pPr>
          </a:lstStyle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01099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01E88B1B-06F6-450E-86CC-D17D64D2725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0" indent="0" algn="ctr">
              <a:buFontTx/>
              <a:buNone/>
              <a:defRPr/>
            </a:lvl1pPr>
          </a:lstStyle>
          <a:p>
            <a:endParaRPr lang="en-IN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3D6DF-E38E-4B48-BEA7-D6CE088F2841}" type="datetimeFigureOut">
              <a:rPr lang="en-US" smtClean="0"/>
              <a:t>4/13/2020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93845-145E-4945-97D0-893CA55616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00548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5E35C5-F094-42B3-8535-78D69CD199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03C26D-4B84-4A00-9977-26D6D61CD8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FFFAE2-1ADD-47F3-A17A-34810E64B6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2B48E-31FA-4BD2-BBE0-BE947C5159B1}" type="datetimeFigureOut">
              <a:rPr lang="en-IN" smtClean="0"/>
              <a:t>13-04-2020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4110A9-655B-4548-9FAF-8C82C0FF1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2B0A2C-7D96-4ED1-BE0C-B225252157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7F9BD-8004-4D65-A311-E55C69DAED1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882678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380A1F-087A-434F-89AF-BD0A8D5AF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D89FEC-D868-4086-BF6B-899FA4A33E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6166E2-952D-458B-AB80-3A0B3BEF3A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2B48E-31FA-4BD2-BBE0-BE947C5159B1}" type="datetimeFigureOut">
              <a:rPr lang="en-IN" smtClean="0"/>
              <a:t>13-04-2020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7A321A-C6E9-4946-A0B9-69C7F7E07F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035C34-B6C3-47F4-9B6A-A646B4C4C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7F9BD-8004-4D65-A311-E55C69DAED1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683079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005AB1-F8FC-49D9-A3C0-E9B75996B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5F2523-7E90-4681-AF52-B366C678E4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5B7BCB-8E29-442C-92AF-77EBEBB693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26872E-CB60-47C0-A161-DD892A682C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2B48E-31FA-4BD2-BBE0-BE947C5159B1}" type="datetimeFigureOut">
              <a:rPr lang="en-IN" smtClean="0"/>
              <a:t>13-04-2020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A5940E-7849-455B-98B5-30000D1DF9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943B87-2A2D-45C9-AB8F-D9BF00CA8C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7F9BD-8004-4D65-A311-E55C69DAED1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812940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F1830-8C81-451D-A232-CB24A4F86A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DE0FD6-17CE-4C58-BED4-5DDC3645A2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2CFC1D-E1B4-4C0C-A54D-8D4404F611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19F3244-10C3-4F85-9550-EEB8129156A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786691F-98ED-4588-859F-BAA8D0008C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681B448-BDCA-4D72-9AFC-C60CDE8611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2B48E-31FA-4BD2-BBE0-BE947C5159B1}" type="datetimeFigureOut">
              <a:rPr lang="en-IN" smtClean="0"/>
              <a:t>13-04-2020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ADCB9E-96F7-4748-972D-8886EF0A3E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C5C4012-DDB8-4EAE-8B33-B0C5CB1C6A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7F9BD-8004-4D65-A311-E55C69DAED1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258120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F4CC4-C38A-410C-9904-5F92862A5C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576066C-0429-4BCE-B8B8-F6125BDB5C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2B48E-31FA-4BD2-BBE0-BE947C5159B1}" type="datetimeFigureOut">
              <a:rPr lang="en-IN" smtClean="0"/>
              <a:t>13-04-2020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8DA424-12C3-48D4-92F1-AFD66D7875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C1A6DA-EE0D-4695-9B67-2C23FD49F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7F9BD-8004-4D65-A311-E55C69DAED1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29507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E5FDB6A-2F38-4BEB-82EC-81503AD4CD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2B48E-31FA-4BD2-BBE0-BE947C5159B1}" type="datetimeFigureOut">
              <a:rPr lang="en-IN" smtClean="0"/>
              <a:t>13-04-2020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3269366-3007-47B6-A074-0F5DE830F2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8B8E07-CDF8-4085-9CB0-3205A6ADF8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7F9BD-8004-4D65-A311-E55C69DAED1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430844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63199-989D-4E35-AAB2-6B6E430BE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854E54-2382-4193-9279-79BBBFA564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3AA0DD-0507-4DC4-8DDF-20C8F6765B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B15B6C-48C9-412F-995B-E2F4670F91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2B48E-31FA-4BD2-BBE0-BE947C5159B1}" type="datetimeFigureOut">
              <a:rPr lang="en-IN" smtClean="0"/>
              <a:t>13-04-2020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18A386-7220-4D32-B410-276317155A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7F8D84-7DEF-4C1C-A5A8-F7B16BC64D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7F9BD-8004-4D65-A311-E55C69DAED1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925194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EEAC62-68E3-4BB5-9CCF-7AD18523F9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4F70D24-9AD7-41D2-8ADE-8BE39466CB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C879C0-6503-4CC8-A220-FCF5792B53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26CC83-705D-40D2-9471-8E58D3CF79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2B48E-31FA-4BD2-BBE0-BE947C5159B1}" type="datetimeFigureOut">
              <a:rPr lang="en-IN" smtClean="0"/>
              <a:t>13-04-2020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26F1EC-F137-40DE-B3A4-4C419E7696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78D9C3-A816-4F23-8C2A-A7A964338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7F9BD-8004-4D65-A311-E55C69DAED1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971202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3DCAE9-17B4-449C-8ECE-EDC90202C5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1FAE6A-5059-42F5-9527-B6CD1CD368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C15641-53CC-4B49-B396-209EB8B888A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F2B48E-31FA-4BD2-BBE0-BE947C5159B1}" type="datetimeFigureOut">
              <a:rPr lang="en-IN" smtClean="0"/>
              <a:t>13-04-2020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6E0F38-55B3-4EA2-BFDE-40801FCD74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068C99-C15C-4804-97DF-75701B3EF3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27F9BD-8004-4D65-A311-E55C69DAED1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48796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g"/><Relationship Id="rId7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jp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jpg"/><Relationship Id="rId5" Type="http://schemas.microsoft.com/office/2007/relationships/hdphoto" Target="../media/hdphoto2.wdp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.jp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875EF578-7520-47E3-8A78-5139E3EF5F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1440" y="-79382"/>
            <a:ext cx="6024880" cy="2742015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0EBC26BE-0D90-4D38-8497-278EA4A0A102}"/>
              </a:ext>
            </a:extLst>
          </p:cNvPr>
          <p:cNvSpPr/>
          <p:nvPr/>
        </p:nvSpPr>
        <p:spPr>
          <a:xfrm>
            <a:off x="1" y="4195368"/>
            <a:ext cx="2347916" cy="600259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b="1" kern="0" cap="all" dirty="0">
              <a:solidFill>
                <a:schemeClr val="bg1"/>
              </a:solidFill>
              <a:cs typeface="Arial" pitchFamily="34" charset="0"/>
            </a:endParaRPr>
          </a:p>
          <a:p>
            <a:pPr algn="ctr"/>
            <a:r>
              <a:rPr lang="en-US" sz="3200" b="1" kern="0" cap="all" dirty="0">
                <a:solidFill>
                  <a:schemeClr val="bg1"/>
                </a:solidFill>
                <a:cs typeface="Arial" pitchFamily="34" charset="0"/>
              </a:rPr>
              <a:t>Our Team-</a:t>
            </a:r>
            <a:endParaRPr lang="en-US" sz="3200" b="1" cap="all" dirty="0"/>
          </a:p>
          <a:p>
            <a:pPr algn="ctr"/>
            <a:endParaRPr lang="en-US" sz="3200" b="1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104EC9AA-1DF9-48F9-B9BA-24B91EEB4A46}"/>
              </a:ext>
            </a:extLst>
          </p:cNvPr>
          <p:cNvGrpSpPr/>
          <p:nvPr/>
        </p:nvGrpSpPr>
        <p:grpSpPr>
          <a:xfrm>
            <a:off x="6952887" y="3586455"/>
            <a:ext cx="2643679" cy="3021529"/>
            <a:chOff x="8832103" y="443761"/>
            <a:chExt cx="2467103" cy="3087949"/>
          </a:xfrm>
        </p:grpSpPr>
        <p:sp>
          <p:nvSpPr>
            <p:cNvPr id="35" name="Freeform 15">
              <a:extLst>
                <a:ext uri="{FF2B5EF4-FFF2-40B4-BE49-F238E27FC236}">
                  <a16:creationId xmlns:a16="http://schemas.microsoft.com/office/drawing/2014/main" id="{9A732DB4-DA41-4335-9ABC-6804DFEC7FDC}"/>
                </a:ext>
              </a:extLst>
            </p:cNvPr>
            <p:cNvSpPr>
              <a:spLocks/>
            </p:cNvSpPr>
            <p:nvPr/>
          </p:nvSpPr>
          <p:spPr bwMode="auto">
            <a:xfrm>
              <a:off x="8979005" y="443761"/>
              <a:ext cx="2126799" cy="2124618"/>
            </a:xfrm>
            <a:custGeom>
              <a:avLst/>
              <a:gdLst>
                <a:gd name="T0" fmla="*/ 77 w 1235"/>
                <a:gd name="T1" fmla="*/ 478 h 1234"/>
                <a:gd name="T2" fmla="*/ 479 w 1235"/>
                <a:gd name="T3" fmla="*/ 76 h 1234"/>
                <a:gd name="T4" fmla="*/ 756 w 1235"/>
                <a:gd name="T5" fmla="*/ 76 h 1234"/>
                <a:gd name="T6" fmla="*/ 1158 w 1235"/>
                <a:gd name="T7" fmla="*/ 478 h 1234"/>
                <a:gd name="T8" fmla="*/ 1158 w 1235"/>
                <a:gd name="T9" fmla="*/ 756 h 1234"/>
                <a:gd name="T10" fmla="*/ 756 w 1235"/>
                <a:gd name="T11" fmla="*/ 1158 h 1234"/>
                <a:gd name="T12" fmla="*/ 479 w 1235"/>
                <a:gd name="T13" fmla="*/ 1158 h 1234"/>
                <a:gd name="T14" fmla="*/ 77 w 1235"/>
                <a:gd name="T15" fmla="*/ 756 h 1234"/>
                <a:gd name="T16" fmla="*/ 77 w 1235"/>
                <a:gd name="T17" fmla="*/ 478 h 1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35" h="1234">
                  <a:moveTo>
                    <a:pt x="77" y="478"/>
                  </a:moveTo>
                  <a:cubicBezTo>
                    <a:pt x="479" y="76"/>
                    <a:pt x="479" y="76"/>
                    <a:pt x="479" y="76"/>
                  </a:cubicBezTo>
                  <a:cubicBezTo>
                    <a:pt x="555" y="0"/>
                    <a:pt x="679" y="0"/>
                    <a:pt x="756" y="76"/>
                  </a:cubicBezTo>
                  <a:cubicBezTo>
                    <a:pt x="1158" y="478"/>
                    <a:pt x="1158" y="478"/>
                    <a:pt x="1158" y="478"/>
                  </a:cubicBezTo>
                  <a:cubicBezTo>
                    <a:pt x="1235" y="555"/>
                    <a:pt x="1235" y="679"/>
                    <a:pt x="1158" y="756"/>
                  </a:cubicBezTo>
                  <a:cubicBezTo>
                    <a:pt x="756" y="1158"/>
                    <a:pt x="756" y="1158"/>
                    <a:pt x="756" y="1158"/>
                  </a:cubicBezTo>
                  <a:cubicBezTo>
                    <a:pt x="679" y="1234"/>
                    <a:pt x="555" y="1234"/>
                    <a:pt x="479" y="1158"/>
                  </a:cubicBezTo>
                  <a:cubicBezTo>
                    <a:pt x="77" y="756"/>
                    <a:pt x="77" y="756"/>
                    <a:pt x="77" y="756"/>
                  </a:cubicBezTo>
                  <a:cubicBezTo>
                    <a:pt x="0" y="679"/>
                    <a:pt x="0" y="555"/>
                    <a:pt x="77" y="478"/>
                  </a:cubicBezTo>
                  <a:close/>
                </a:path>
              </a:pathLst>
            </a:custGeom>
            <a:solidFill>
              <a:schemeClr val="bg1"/>
            </a:solidFill>
            <a:ln w="88900" cap="flat">
              <a:gradFill>
                <a:gsLst>
                  <a:gs pos="0">
                    <a:srgbClr val="02A1D9"/>
                  </a:gs>
                  <a:gs pos="100000">
                    <a:srgbClr val="38D6F8"/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  <a:effectLst>
              <a:outerShdw blurRad="203200" dist="38100" dir="2700000" algn="tl" rotWithShape="0">
                <a:prstClr val="black">
                  <a:alpha val="1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F9BC4127-26F5-43D2-BAC0-262175EC705A}"/>
                </a:ext>
              </a:extLst>
            </p:cNvPr>
            <p:cNvGrpSpPr/>
            <p:nvPr/>
          </p:nvGrpSpPr>
          <p:grpSpPr>
            <a:xfrm>
              <a:off x="8832103" y="2837865"/>
              <a:ext cx="2467103" cy="693845"/>
              <a:chOff x="7394818" y="561572"/>
              <a:chExt cx="3644685" cy="630768"/>
            </a:xfrm>
          </p:grpSpPr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2F21FC6E-35E2-4B89-A919-B783E72AAE2F}"/>
                  </a:ext>
                </a:extLst>
              </p:cNvPr>
              <p:cNvSpPr/>
              <p:nvPr/>
            </p:nvSpPr>
            <p:spPr>
              <a:xfrm>
                <a:off x="7487200" y="561572"/>
                <a:ext cx="3459923" cy="371732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b="1" dirty="0" err="1">
                    <a:ln w="0">
                      <a:noFill/>
                    </a:ln>
                    <a:solidFill>
                      <a:schemeClr val="bg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Apoorv</a:t>
                </a:r>
                <a:r>
                  <a:rPr lang="en-US" sz="2000" b="1" dirty="0">
                    <a:ln w="0">
                      <a:noFill/>
                    </a:ln>
                    <a:solidFill>
                      <a:schemeClr val="bg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  <a:r>
                  <a:rPr lang="en-US" sz="2000" b="1" dirty="0" err="1">
                    <a:ln w="0">
                      <a:noFill/>
                    </a:ln>
                    <a:solidFill>
                      <a:schemeClr val="bg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Mendiratta</a:t>
                </a:r>
                <a:endParaRPr lang="en-US" sz="2000" b="1" dirty="0">
                  <a:ln w="0">
                    <a:noFill/>
                  </a:ln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A493A82-A956-4648-9BA1-D97934979CE7}"/>
                  </a:ext>
                </a:extLst>
              </p:cNvPr>
              <p:cNvSpPr txBox="1"/>
              <p:nvPr/>
            </p:nvSpPr>
            <p:spPr>
              <a:xfrm>
                <a:off x="7394818" y="884564"/>
                <a:ext cx="3644685" cy="3077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i="1" dirty="0">
                    <a:solidFill>
                      <a:schemeClr val="bg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Designer</a:t>
                </a:r>
              </a:p>
            </p:txBody>
          </p:sp>
        </p:grp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197C237F-5202-4FCE-A5EC-5210CEA77225}"/>
              </a:ext>
            </a:extLst>
          </p:cNvPr>
          <p:cNvGrpSpPr/>
          <p:nvPr/>
        </p:nvGrpSpPr>
        <p:grpSpPr>
          <a:xfrm>
            <a:off x="6925330" y="42830"/>
            <a:ext cx="2467103" cy="3116930"/>
            <a:chOff x="8832103" y="443761"/>
            <a:chExt cx="2467103" cy="3166530"/>
          </a:xfrm>
        </p:grpSpPr>
        <p:sp>
          <p:nvSpPr>
            <p:cNvPr id="40" name="Freeform 15">
              <a:extLst>
                <a:ext uri="{FF2B5EF4-FFF2-40B4-BE49-F238E27FC236}">
                  <a16:creationId xmlns:a16="http://schemas.microsoft.com/office/drawing/2014/main" id="{9FDC2E3D-42ED-4163-8BD7-23A4CD31DC30}"/>
                </a:ext>
              </a:extLst>
            </p:cNvPr>
            <p:cNvSpPr>
              <a:spLocks/>
            </p:cNvSpPr>
            <p:nvPr/>
          </p:nvSpPr>
          <p:spPr bwMode="auto">
            <a:xfrm>
              <a:off x="8979005" y="443761"/>
              <a:ext cx="2126799" cy="2124618"/>
            </a:xfrm>
            <a:custGeom>
              <a:avLst/>
              <a:gdLst>
                <a:gd name="T0" fmla="*/ 77 w 1235"/>
                <a:gd name="T1" fmla="*/ 478 h 1234"/>
                <a:gd name="T2" fmla="*/ 479 w 1235"/>
                <a:gd name="T3" fmla="*/ 76 h 1234"/>
                <a:gd name="T4" fmla="*/ 756 w 1235"/>
                <a:gd name="T5" fmla="*/ 76 h 1234"/>
                <a:gd name="T6" fmla="*/ 1158 w 1235"/>
                <a:gd name="T7" fmla="*/ 478 h 1234"/>
                <a:gd name="T8" fmla="*/ 1158 w 1235"/>
                <a:gd name="T9" fmla="*/ 756 h 1234"/>
                <a:gd name="T10" fmla="*/ 756 w 1235"/>
                <a:gd name="T11" fmla="*/ 1158 h 1234"/>
                <a:gd name="T12" fmla="*/ 479 w 1235"/>
                <a:gd name="T13" fmla="*/ 1158 h 1234"/>
                <a:gd name="T14" fmla="*/ 77 w 1235"/>
                <a:gd name="T15" fmla="*/ 756 h 1234"/>
                <a:gd name="T16" fmla="*/ 77 w 1235"/>
                <a:gd name="T17" fmla="*/ 478 h 1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35" h="1234">
                  <a:moveTo>
                    <a:pt x="77" y="478"/>
                  </a:moveTo>
                  <a:cubicBezTo>
                    <a:pt x="479" y="76"/>
                    <a:pt x="479" y="76"/>
                    <a:pt x="479" y="76"/>
                  </a:cubicBezTo>
                  <a:cubicBezTo>
                    <a:pt x="555" y="0"/>
                    <a:pt x="679" y="0"/>
                    <a:pt x="756" y="76"/>
                  </a:cubicBezTo>
                  <a:cubicBezTo>
                    <a:pt x="1158" y="478"/>
                    <a:pt x="1158" y="478"/>
                    <a:pt x="1158" y="478"/>
                  </a:cubicBezTo>
                  <a:cubicBezTo>
                    <a:pt x="1235" y="555"/>
                    <a:pt x="1235" y="679"/>
                    <a:pt x="1158" y="756"/>
                  </a:cubicBezTo>
                  <a:cubicBezTo>
                    <a:pt x="756" y="1158"/>
                    <a:pt x="756" y="1158"/>
                    <a:pt x="756" y="1158"/>
                  </a:cubicBezTo>
                  <a:cubicBezTo>
                    <a:pt x="679" y="1234"/>
                    <a:pt x="555" y="1234"/>
                    <a:pt x="479" y="1158"/>
                  </a:cubicBezTo>
                  <a:cubicBezTo>
                    <a:pt x="77" y="756"/>
                    <a:pt x="77" y="756"/>
                    <a:pt x="77" y="756"/>
                  </a:cubicBezTo>
                  <a:cubicBezTo>
                    <a:pt x="0" y="679"/>
                    <a:pt x="0" y="555"/>
                    <a:pt x="77" y="478"/>
                  </a:cubicBezTo>
                  <a:close/>
                </a:path>
              </a:pathLst>
            </a:custGeom>
            <a:solidFill>
              <a:schemeClr val="bg1"/>
            </a:solidFill>
            <a:ln w="88900" cap="flat">
              <a:gradFill>
                <a:gsLst>
                  <a:gs pos="0">
                    <a:srgbClr val="02A1D9"/>
                  </a:gs>
                  <a:gs pos="100000">
                    <a:srgbClr val="38D6F8"/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  <a:effectLst>
              <a:outerShdw blurRad="203200" dist="38100" dir="2700000" algn="tl" rotWithShape="0">
                <a:prstClr val="black">
                  <a:alpha val="1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AFFE24D1-3455-453A-BE98-A8E43B69A9E1}"/>
                </a:ext>
              </a:extLst>
            </p:cNvPr>
            <p:cNvGrpSpPr/>
            <p:nvPr/>
          </p:nvGrpSpPr>
          <p:grpSpPr>
            <a:xfrm>
              <a:off x="8832103" y="2837865"/>
              <a:ext cx="2467103" cy="772426"/>
              <a:chOff x="7394818" y="561572"/>
              <a:chExt cx="3644685" cy="702205"/>
            </a:xfrm>
          </p:grpSpPr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EDEEA2E7-CB9F-4093-AED6-7AED630493E5}"/>
                  </a:ext>
                </a:extLst>
              </p:cNvPr>
              <p:cNvSpPr/>
              <p:nvPr/>
            </p:nvSpPr>
            <p:spPr>
              <a:xfrm>
                <a:off x="7621983" y="561572"/>
                <a:ext cx="3190356" cy="474016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400" b="1" dirty="0">
                    <a:ln w="0">
                      <a:noFill/>
                    </a:ln>
                    <a:solidFill>
                      <a:schemeClr val="bg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Anurag Singh</a:t>
                </a: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9B8C6D9A-A1B1-4862-80C2-867EDEB0AF29}"/>
                  </a:ext>
                </a:extLst>
              </p:cNvPr>
              <p:cNvSpPr txBox="1"/>
              <p:nvPr/>
            </p:nvSpPr>
            <p:spPr>
              <a:xfrm>
                <a:off x="7394818" y="884564"/>
                <a:ext cx="3644685" cy="3792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i="1" dirty="0">
                    <a:solidFill>
                      <a:schemeClr val="bg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Analyst</a:t>
                </a:r>
              </a:p>
            </p:txBody>
          </p:sp>
        </p:grp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71F9D1B9-B154-457F-B38B-1EB1DFE2338C}"/>
              </a:ext>
            </a:extLst>
          </p:cNvPr>
          <p:cNvGrpSpPr/>
          <p:nvPr/>
        </p:nvGrpSpPr>
        <p:grpSpPr>
          <a:xfrm>
            <a:off x="4201731" y="3586455"/>
            <a:ext cx="2723599" cy="3094952"/>
            <a:chOff x="8832103" y="443761"/>
            <a:chExt cx="2467103" cy="3065736"/>
          </a:xfrm>
        </p:grpSpPr>
        <p:sp>
          <p:nvSpPr>
            <p:cNvPr id="45" name="Freeform 15">
              <a:extLst>
                <a:ext uri="{FF2B5EF4-FFF2-40B4-BE49-F238E27FC236}">
                  <a16:creationId xmlns:a16="http://schemas.microsoft.com/office/drawing/2014/main" id="{2D672660-D172-4878-9C0A-429517E032EA}"/>
                </a:ext>
              </a:extLst>
            </p:cNvPr>
            <p:cNvSpPr>
              <a:spLocks/>
            </p:cNvSpPr>
            <p:nvPr/>
          </p:nvSpPr>
          <p:spPr bwMode="auto">
            <a:xfrm>
              <a:off x="8979005" y="443761"/>
              <a:ext cx="2126799" cy="2124618"/>
            </a:xfrm>
            <a:custGeom>
              <a:avLst/>
              <a:gdLst>
                <a:gd name="T0" fmla="*/ 77 w 1235"/>
                <a:gd name="T1" fmla="*/ 478 h 1234"/>
                <a:gd name="T2" fmla="*/ 479 w 1235"/>
                <a:gd name="T3" fmla="*/ 76 h 1234"/>
                <a:gd name="T4" fmla="*/ 756 w 1235"/>
                <a:gd name="T5" fmla="*/ 76 h 1234"/>
                <a:gd name="T6" fmla="*/ 1158 w 1235"/>
                <a:gd name="T7" fmla="*/ 478 h 1234"/>
                <a:gd name="T8" fmla="*/ 1158 w 1235"/>
                <a:gd name="T9" fmla="*/ 756 h 1234"/>
                <a:gd name="T10" fmla="*/ 756 w 1235"/>
                <a:gd name="T11" fmla="*/ 1158 h 1234"/>
                <a:gd name="T12" fmla="*/ 479 w 1235"/>
                <a:gd name="T13" fmla="*/ 1158 h 1234"/>
                <a:gd name="T14" fmla="*/ 77 w 1235"/>
                <a:gd name="T15" fmla="*/ 756 h 1234"/>
                <a:gd name="T16" fmla="*/ 77 w 1235"/>
                <a:gd name="T17" fmla="*/ 478 h 1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35" h="1234">
                  <a:moveTo>
                    <a:pt x="77" y="478"/>
                  </a:moveTo>
                  <a:cubicBezTo>
                    <a:pt x="479" y="76"/>
                    <a:pt x="479" y="76"/>
                    <a:pt x="479" y="76"/>
                  </a:cubicBezTo>
                  <a:cubicBezTo>
                    <a:pt x="555" y="0"/>
                    <a:pt x="679" y="0"/>
                    <a:pt x="756" y="76"/>
                  </a:cubicBezTo>
                  <a:cubicBezTo>
                    <a:pt x="1158" y="478"/>
                    <a:pt x="1158" y="478"/>
                    <a:pt x="1158" y="478"/>
                  </a:cubicBezTo>
                  <a:cubicBezTo>
                    <a:pt x="1235" y="555"/>
                    <a:pt x="1235" y="679"/>
                    <a:pt x="1158" y="756"/>
                  </a:cubicBezTo>
                  <a:cubicBezTo>
                    <a:pt x="756" y="1158"/>
                    <a:pt x="756" y="1158"/>
                    <a:pt x="756" y="1158"/>
                  </a:cubicBezTo>
                  <a:cubicBezTo>
                    <a:pt x="679" y="1234"/>
                    <a:pt x="555" y="1234"/>
                    <a:pt x="479" y="1158"/>
                  </a:cubicBezTo>
                  <a:cubicBezTo>
                    <a:pt x="77" y="756"/>
                    <a:pt x="77" y="756"/>
                    <a:pt x="77" y="756"/>
                  </a:cubicBezTo>
                  <a:cubicBezTo>
                    <a:pt x="0" y="679"/>
                    <a:pt x="0" y="555"/>
                    <a:pt x="77" y="478"/>
                  </a:cubicBezTo>
                  <a:close/>
                </a:path>
              </a:pathLst>
            </a:custGeom>
            <a:solidFill>
              <a:schemeClr val="bg1"/>
            </a:solidFill>
            <a:ln w="88900" cap="flat">
              <a:gradFill>
                <a:gsLst>
                  <a:gs pos="0">
                    <a:srgbClr val="02A1D9"/>
                  </a:gs>
                  <a:gs pos="100000">
                    <a:srgbClr val="38D6F8"/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  <a:effectLst>
              <a:outerShdw blurRad="203200" dist="38100" dir="2700000" algn="tl" rotWithShape="0">
                <a:prstClr val="black">
                  <a:alpha val="1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1AE2DAB9-944C-4ED9-AB25-94A7FA747E5F}"/>
                </a:ext>
              </a:extLst>
            </p:cNvPr>
            <p:cNvGrpSpPr/>
            <p:nvPr/>
          </p:nvGrpSpPr>
          <p:grpSpPr>
            <a:xfrm>
              <a:off x="8832103" y="2837866"/>
              <a:ext cx="2467103" cy="671631"/>
              <a:chOff x="7394818" y="561572"/>
              <a:chExt cx="3644685" cy="610573"/>
            </a:xfrm>
          </p:grpSpPr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BF5D9EE4-952A-4AD5-B34F-DA01AC2F61A2}"/>
                  </a:ext>
                </a:extLst>
              </p:cNvPr>
              <p:cNvSpPr/>
              <p:nvPr/>
            </p:nvSpPr>
            <p:spPr>
              <a:xfrm>
                <a:off x="7856771" y="561572"/>
                <a:ext cx="2720782" cy="392157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400" b="1" dirty="0">
                    <a:ln w="0">
                      <a:noFill/>
                    </a:ln>
                    <a:solidFill>
                      <a:schemeClr val="bg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Ayush Gupta</a:t>
                </a: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256BF359-481F-4289-996C-389CE554C350}"/>
                  </a:ext>
                </a:extLst>
              </p:cNvPr>
              <p:cNvSpPr txBox="1"/>
              <p:nvPr/>
            </p:nvSpPr>
            <p:spPr>
              <a:xfrm>
                <a:off x="7394818" y="884564"/>
                <a:ext cx="3644685" cy="2875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i="1" dirty="0">
                    <a:solidFill>
                      <a:schemeClr val="bg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Team Leader</a:t>
                </a:r>
              </a:p>
            </p:txBody>
          </p:sp>
        </p:grp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281BA4AF-9C67-4A65-8E4B-06F2F3D0A0EB}"/>
              </a:ext>
            </a:extLst>
          </p:cNvPr>
          <p:cNvGrpSpPr/>
          <p:nvPr/>
        </p:nvGrpSpPr>
        <p:grpSpPr>
          <a:xfrm>
            <a:off x="9352800" y="42830"/>
            <a:ext cx="2906243" cy="3116930"/>
            <a:chOff x="8642789" y="443761"/>
            <a:chExt cx="2845736" cy="3177461"/>
          </a:xfrm>
        </p:grpSpPr>
        <p:sp>
          <p:nvSpPr>
            <p:cNvPr id="55" name="Freeform 15">
              <a:extLst>
                <a:ext uri="{FF2B5EF4-FFF2-40B4-BE49-F238E27FC236}">
                  <a16:creationId xmlns:a16="http://schemas.microsoft.com/office/drawing/2014/main" id="{30D6BAAA-8CE8-4EE8-B2EF-60B97CC25AAF}"/>
                </a:ext>
              </a:extLst>
            </p:cNvPr>
            <p:cNvSpPr>
              <a:spLocks/>
            </p:cNvSpPr>
            <p:nvPr/>
          </p:nvSpPr>
          <p:spPr bwMode="auto">
            <a:xfrm>
              <a:off x="8979005" y="443761"/>
              <a:ext cx="2126799" cy="2124618"/>
            </a:xfrm>
            <a:custGeom>
              <a:avLst/>
              <a:gdLst>
                <a:gd name="T0" fmla="*/ 77 w 1235"/>
                <a:gd name="T1" fmla="*/ 478 h 1234"/>
                <a:gd name="T2" fmla="*/ 479 w 1235"/>
                <a:gd name="T3" fmla="*/ 76 h 1234"/>
                <a:gd name="T4" fmla="*/ 756 w 1235"/>
                <a:gd name="T5" fmla="*/ 76 h 1234"/>
                <a:gd name="T6" fmla="*/ 1158 w 1235"/>
                <a:gd name="T7" fmla="*/ 478 h 1234"/>
                <a:gd name="T8" fmla="*/ 1158 w 1235"/>
                <a:gd name="T9" fmla="*/ 756 h 1234"/>
                <a:gd name="T10" fmla="*/ 756 w 1235"/>
                <a:gd name="T11" fmla="*/ 1158 h 1234"/>
                <a:gd name="T12" fmla="*/ 479 w 1235"/>
                <a:gd name="T13" fmla="*/ 1158 h 1234"/>
                <a:gd name="T14" fmla="*/ 77 w 1235"/>
                <a:gd name="T15" fmla="*/ 756 h 1234"/>
                <a:gd name="T16" fmla="*/ 77 w 1235"/>
                <a:gd name="T17" fmla="*/ 478 h 1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35" h="1234">
                  <a:moveTo>
                    <a:pt x="77" y="478"/>
                  </a:moveTo>
                  <a:cubicBezTo>
                    <a:pt x="479" y="76"/>
                    <a:pt x="479" y="76"/>
                    <a:pt x="479" y="76"/>
                  </a:cubicBezTo>
                  <a:cubicBezTo>
                    <a:pt x="555" y="0"/>
                    <a:pt x="679" y="0"/>
                    <a:pt x="756" y="76"/>
                  </a:cubicBezTo>
                  <a:cubicBezTo>
                    <a:pt x="1158" y="478"/>
                    <a:pt x="1158" y="478"/>
                    <a:pt x="1158" y="478"/>
                  </a:cubicBezTo>
                  <a:cubicBezTo>
                    <a:pt x="1235" y="555"/>
                    <a:pt x="1235" y="679"/>
                    <a:pt x="1158" y="756"/>
                  </a:cubicBezTo>
                  <a:cubicBezTo>
                    <a:pt x="756" y="1158"/>
                    <a:pt x="756" y="1158"/>
                    <a:pt x="756" y="1158"/>
                  </a:cubicBezTo>
                  <a:cubicBezTo>
                    <a:pt x="679" y="1234"/>
                    <a:pt x="555" y="1234"/>
                    <a:pt x="479" y="1158"/>
                  </a:cubicBezTo>
                  <a:cubicBezTo>
                    <a:pt x="77" y="756"/>
                    <a:pt x="77" y="756"/>
                    <a:pt x="77" y="756"/>
                  </a:cubicBezTo>
                  <a:cubicBezTo>
                    <a:pt x="0" y="679"/>
                    <a:pt x="0" y="555"/>
                    <a:pt x="77" y="478"/>
                  </a:cubicBezTo>
                  <a:close/>
                </a:path>
              </a:pathLst>
            </a:custGeom>
            <a:solidFill>
              <a:schemeClr val="bg1"/>
            </a:solidFill>
            <a:ln w="88900" cap="flat">
              <a:gradFill>
                <a:gsLst>
                  <a:gs pos="0">
                    <a:srgbClr val="02A1D9"/>
                  </a:gs>
                  <a:gs pos="100000">
                    <a:srgbClr val="38D6F8"/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  <a:effectLst>
              <a:outerShdw blurRad="203200" dist="38100" dir="2700000" algn="tl" rotWithShape="0">
                <a:prstClr val="black">
                  <a:alpha val="1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CC0B8D10-80AB-4C9F-93C6-58B663D11CB2}"/>
                </a:ext>
              </a:extLst>
            </p:cNvPr>
            <p:cNvGrpSpPr/>
            <p:nvPr/>
          </p:nvGrpSpPr>
          <p:grpSpPr>
            <a:xfrm>
              <a:off x="8642789" y="2837865"/>
              <a:ext cx="2845736" cy="783357"/>
              <a:chOff x="7115140" y="561572"/>
              <a:chExt cx="4204044" cy="712143"/>
            </a:xfrm>
          </p:grpSpPr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1894E7DF-44B9-4315-BC12-2E6513F083AC}"/>
                  </a:ext>
                </a:extLst>
              </p:cNvPr>
              <p:cNvSpPr/>
              <p:nvPr/>
            </p:nvSpPr>
            <p:spPr>
              <a:xfrm>
                <a:off x="7115140" y="561572"/>
                <a:ext cx="4204044" cy="421581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000" b="1" dirty="0">
                    <a:ln w="0">
                      <a:noFill/>
                    </a:ln>
                    <a:solidFill>
                      <a:schemeClr val="bg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Abhishek Shrivastava</a:t>
                </a: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178C03EF-EAC5-4923-B1AD-FD5C40B34905}"/>
                  </a:ext>
                </a:extLst>
              </p:cNvPr>
              <p:cNvSpPr txBox="1"/>
              <p:nvPr/>
            </p:nvSpPr>
            <p:spPr>
              <a:xfrm>
                <a:off x="7394818" y="884564"/>
                <a:ext cx="3644684" cy="3891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i="1" dirty="0">
                    <a:solidFill>
                      <a:schemeClr val="bg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Tester</a:t>
                </a:r>
              </a:p>
            </p:txBody>
          </p:sp>
        </p:grp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01AD2636-6A4C-40BD-B01A-83EA269EA9CD}"/>
              </a:ext>
            </a:extLst>
          </p:cNvPr>
          <p:cNvGrpSpPr/>
          <p:nvPr/>
        </p:nvGrpSpPr>
        <p:grpSpPr>
          <a:xfrm>
            <a:off x="9468401" y="3688080"/>
            <a:ext cx="2723599" cy="3029137"/>
            <a:chOff x="8832103" y="443761"/>
            <a:chExt cx="2467103" cy="3131167"/>
          </a:xfrm>
        </p:grpSpPr>
        <p:sp>
          <p:nvSpPr>
            <p:cNvPr id="60" name="Freeform 15">
              <a:extLst>
                <a:ext uri="{FF2B5EF4-FFF2-40B4-BE49-F238E27FC236}">
                  <a16:creationId xmlns:a16="http://schemas.microsoft.com/office/drawing/2014/main" id="{63ABA62F-D0F6-42E7-87DE-92A2E99C1F1D}"/>
                </a:ext>
              </a:extLst>
            </p:cNvPr>
            <p:cNvSpPr>
              <a:spLocks/>
            </p:cNvSpPr>
            <p:nvPr/>
          </p:nvSpPr>
          <p:spPr bwMode="auto">
            <a:xfrm>
              <a:off x="8979005" y="443761"/>
              <a:ext cx="2126799" cy="2124618"/>
            </a:xfrm>
            <a:custGeom>
              <a:avLst/>
              <a:gdLst>
                <a:gd name="T0" fmla="*/ 77 w 1235"/>
                <a:gd name="T1" fmla="*/ 478 h 1234"/>
                <a:gd name="T2" fmla="*/ 479 w 1235"/>
                <a:gd name="T3" fmla="*/ 76 h 1234"/>
                <a:gd name="T4" fmla="*/ 756 w 1235"/>
                <a:gd name="T5" fmla="*/ 76 h 1234"/>
                <a:gd name="T6" fmla="*/ 1158 w 1235"/>
                <a:gd name="T7" fmla="*/ 478 h 1234"/>
                <a:gd name="T8" fmla="*/ 1158 w 1235"/>
                <a:gd name="T9" fmla="*/ 756 h 1234"/>
                <a:gd name="T10" fmla="*/ 756 w 1235"/>
                <a:gd name="T11" fmla="*/ 1158 h 1234"/>
                <a:gd name="T12" fmla="*/ 479 w 1235"/>
                <a:gd name="T13" fmla="*/ 1158 h 1234"/>
                <a:gd name="T14" fmla="*/ 77 w 1235"/>
                <a:gd name="T15" fmla="*/ 756 h 1234"/>
                <a:gd name="T16" fmla="*/ 77 w 1235"/>
                <a:gd name="T17" fmla="*/ 478 h 1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35" h="1234">
                  <a:moveTo>
                    <a:pt x="77" y="478"/>
                  </a:moveTo>
                  <a:cubicBezTo>
                    <a:pt x="479" y="76"/>
                    <a:pt x="479" y="76"/>
                    <a:pt x="479" y="76"/>
                  </a:cubicBezTo>
                  <a:cubicBezTo>
                    <a:pt x="555" y="0"/>
                    <a:pt x="679" y="0"/>
                    <a:pt x="756" y="76"/>
                  </a:cubicBezTo>
                  <a:cubicBezTo>
                    <a:pt x="1158" y="478"/>
                    <a:pt x="1158" y="478"/>
                    <a:pt x="1158" y="478"/>
                  </a:cubicBezTo>
                  <a:cubicBezTo>
                    <a:pt x="1235" y="555"/>
                    <a:pt x="1235" y="679"/>
                    <a:pt x="1158" y="756"/>
                  </a:cubicBezTo>
                  <a:cubicBezTo>
                    <a:pt x="756" y="1158"/>
                    <a:pt x="756" y="1158"/>
                    <a:pt x="756" y="1158"/>
                  </a:cubicBezTo>
                  <a:cubicBezTo>
                    <a:pt x="679" y="1234"/>
                    <a:pt x="555" y="1234"/>
                    <a:pt x="479" y="1158"/>
                  </a:cubicBezTo>
                  <a:cubicBezTo>
                    <a:pt x="77" y="756"/>
                    <a:pt x="77" y="756"/>
                    <a:pt x="77" y="756"/>
                  </a:cubicBezTo>
                  <a:cubicBezTo>
                    <a:pt x="0" y="679"/>
                    <a:pt x="0" y="555"/>
                    <a:pt x="77" y="478"/>
                  </a:cubicBezTo>
                  <a:close/>
                </a:path>
              </a:pathLst>
            </a:custGeom>
            <a:solidFill>
              <a:schemeClr val="bg1"/>
            </a:solidFill>
            <a:ln w="88900" cap="flat">
              <a:gradFill>
                <a:gsLst>
                  <a:gs pos="0">
                    <a:srgbClr val="02A1D9"/>
                  </a:gs>
                  <a:gs pos="100000">
                    <a:srgbClr val="38D6F8"/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  <a:effectLst>
              <a:outerShdw blurRad="203200" dist="38100" dir="2700000" algn="tl" rotWithShape="0">
                <a:prstClr val="black">
                  <a:alpha val="1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079F9A7A-068D-4CFD-8F99-D2D6118F93FC}"/>
                </a:ext>
              </a:extLst>
            </p:cNvPr>
            <p:cNvGrpSpPr/>
            <p:nvPr/>
          </p:nvGrpSpPr>
          <p:grpSpPr>
            <a:xfrm>
              <a:off x="8832103" y="2837865"/>
              <a:ext cx="2467103" cy="737063"/>
              <a:chOff x="7394818" y="561572"/>
              <a:chExt cx="3644685" cy="670057"/>
            </a:xfrm>
          </p:grpSpPr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98FF4CD6-4C2F-49F5-858A-CC2CFA5846EA}"/>
                  </a:ext>
                </a:extLst>
              </p:cNvPr>
              <p:cNvSpPr/>
              <p:nvPr/>
            </p:nvSpPr>
            <p:spPr>
              <a:xfrm>
                <a:off x="8192700" y="561572"/>
                <a:ext cx="2048913" cy="433832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400" b="1" dirty="0">
                    <a:ln w="0">
                      <a:noFill/>
                    </a:ln>
                    <a:solidFill>
                      <a:schemeClr val="bg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Alok Raj</a:t>
                </a:r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99E711B5-2868-4C46-B2E3-86826A501110}"/>
                  </a:ext>
                </a:extLst>
              </p:cNvPr>
              <p:cNvSpPr txBox="1"/>
              <p:nvPr/>
            </p:nvSpPr>
            <p:spPr>
              <a:xfrm>
                <a:off x="7394818" y="884564"/>
                <a:ext cx="3644685" cy="3470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i="1" dirty="0">
                    <a:solidFill>
                      <a:schemeClr val="bg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Developer</a:t>
                </a:r>
              </a:p>
            </p:txBody>
          </p:sp>
        </p:grpSp>
      </p:grpSp>
      <p:pic>
        <p:nvPicPr>
          <p:cNvPr id="64" name="Picture 63">
            <a:extLst>
              <a:ext uri="{FF2B5EF4-FFF2-40B4-BE49-F238E27FC236}">
                <a16:creationId xmlns:a16="http://schemas.microsoft.com/office/drawing/2014/main" id="{3023E670-9AC5-4FB6-B723-EC40C37B3C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548" y="3448926"/>
            <a:ext cx="2652630" cy="2489189"/>
          </a:xfrm>
          <a:prstGeom prst="diamond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E1DB22F6-80B8-4676-9B9A-E19DAC27C6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989329" y="3447864"/>
            <a:ext cx="2489189" cy="2346715"/>
          </a:xfrm>
          <a:prstGeom prst="diamond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421FF54B-E9CF-4A5C-A989-9C59EF3D4B8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758865" y="-106394"/>
            <a:ext cx="2091337" cy="2429736"/>
          </a:xfrm>
          <a:prstGeom prst="diamond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C777786C-A3C1-44D0-A55B-FF9020DE9B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876288" y="55461"/>
            <a:ext cx="2473615" cy="2186399"/>
          </a:xfrm>
          <a:prstGeom prst="diamond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58D54486-348D-4E1E-9F4E-74057B82549F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946" b="16240"/>
          <a:stretch/>
        </p:blipFill>
        <p:spPr>
          <a:xfrm>
            <a:off x="9589665" y="3634253"/>
            <a:ext cx="2429737" cy="2118537"/>
          </a:xfrm>
          <a:prstGeom prst="diamond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4651613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040624" y="4935415"/>
            <a:ext cx="2708031" cy="808893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7082760" y="4935416"/>
            <a:ext cx="2708031" cy="808893"/>
          </a:xfrm>
          <a:prstGeom prst="rect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819711" y="5155196"/>
            <a:ext cx="22878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This is a sample text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3551188" y="5155196"/>
            <a:ext cx="22878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This is a sample text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305A706-4F5E-43A7-A0E1-0EC5401B6B3E}"/>
              </a:ext>
            </a:extLst>
          </p:cNvPr>
          <p:cNvGrpSpPr/>
          <p:nvPr/>
        </p:nvGrpSpPr>
        <p:grpSpPr>
          <a:xfrm>
            <a:off x="2085975" y="-6349"/>
            <a:ext cx="8020050" cy="1202154"/>
            <a:chOff x="2336800" y="-6350"/>
            <a:chExt cx="7495821" cy="1374775"/>
          </a:xfrm>
        </p:grpSpPr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C650578F-C649-4678-AE68-7111EFF2552F}"/>
                </a:ext>
              </a:extLst>
            </p:cNvPr>
            <p:cNvSpPr>
              <a:spLocks/>
            </p:cNvSpPr>
            <p:nvPr/>
          </p:nvSpPr>
          <p:spPr bwMode="auto">
            <a:xfrm>
              <a:off x="2336800" y="1"/>
              <a:ext cx="7495821" cy="1282700"/>
            </a:xfrm>
            <a:custGeom>
              <a:avLst/>
              <a:gdLst>
                <a:gd name="T0" fmla="*/ 2232 w 2232"/>
                <a:gd name="T1" fmla="*/ 0 h 463"/>
                <a:gd name="T2" fmla="*/ 2103 w 2232"/>
                <a:gd name="T3" fmla="*/ 19 h 463"/>
                <a:gd name="T4" fmla="*/ 2025 w 2232"/>
                <a:gd name="T5" fmla="*/ 67 h 463"/>
                <a:gd name="T6" fmla="*/ 1955 w 2232"/>
                <a:gd name="T7" fmla="*/ 149 h 463"/>
                <a:gd name="T8" fmla="*/ 1842 w 2232"/>
                <a:gd name="T9" fmla="*/ 334 h 463"/>
                <a:gd name="T10" fmla="*/ 1626 w 2232"/>
                <a:gd name="T11" fmla="*/ 463 h 463"/>
                <a:gd name="T12" fmla="*/ 606 w 2232"/>
                <a:gd name="T13" fmla="*/ 463 h 463"/>
                <a:gd name="T14" fmla="*/ 390 w 2232"/>
                <a:gd name="T15" fmla="*/ 334 h 463"/>
                <a:gd name="T16" fmla="*/ 277 w 2232"/>
                <a:gd name="T17" fmla="*/ 149 h 463"/>
                <a:gd name="T18" fmla="*/ 207 w 2232"/>
                <a:gd name="T19" fmla="*/ 67 h 463"/>
                <a:gd name="T20" fmla="*/ 129 w 2232"/>
                <a:gd name="T21" fmla="*/ 19 h 463"/>
                <a:gd name="T22" fmla="*/ 0 w 2232"/>
                <a:gd name="T23" fmla="*/ 0 h 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32" h="463">
                  <a:moveTo>
                    <a:pt x="2232" y="0"/>
                  </a:moveTo>
                  <a:cubicBezTo>
                    <a:pt x="2232" y="0"/>
                    <a:pt x="2142" y="0"/>
                    <a:pt x="2103" y="19"/>
                  </a:cubicBezTo>
                  <a:cubicBezTo>
                    <a:pt x="2077" y="31"/>
                    <a:pt x="2047" y="48"/>
                    <a:pt x="2025" y="67"/>
                  </a:cubicBezTo>
                  <a:cubicBezTo>
                    <a:pt x="1994" y="93"/>
                    <a:pt x="1974" y="119"/>
                    <a:pt x="1955" y="149"/>
                  </a:cubicBezTo>
                  <a:cubicBezTo>
                    <a:pt x="1913" y="216"/>
                    <a:pt x="1872" y="274"/>
                    <a:pt x="1842" y="334"/>
                  </a:cubicBezTo>
                  <a:cubicBezTo>
                    <a:pt x="1802" y="413"/>
                    <a:pt x="1718" y="463"/>
                    <a:pt x="1626" y="463"/>
                  </a:cubicBezTo>
                  <a:cubicBezTo>
                    <a:pt x="606" y="463"/>
                    <a:pt x="606" y="463"/>
                    <a:pt x="606" y="463"/>
                  </a:cubicBezTo>
                  <a:cubicBezTo>
                    <a:pt x="514" y="463"/>
                    <a:pt x="430" y="413"/>
                    <a:pt x="390" y="334"/>
                  </a:cubicBezTo>
                  <a:cubicBezTo>
                    <a:pt x="360" y="274"/>
                    <a:pt x="319" y="216"/>
                    <a:pt x="277" y="149"/>
                  </a:cubicBezTo>
                  <a:cubicBezTo>
                    <a:pt x="258" y="119"/>
                    <a:pt x="238" y="93"/>
                    <a:pt x="207" y="67"/>
                  </a:cubicBezTo>
                  <a:cubicBezTo>
                    <a:pt x="185" y="48"/>
                    <a:pt x="155" y="31"/>
                    <a:pt x="129" y="19"/>
                  </a:cubicBezTo>
                  <a:cubicBezTo>
                    <a:pt x="90" y="0"/>
                    <a:pt x="0" y="0"/>
                    <a:pt x="0" y="0"/>
                  </a:cubicBezTo>
                </a:path>
              </a:pathLst>
            </a:custGeom>
            <a:gradFill flip="none" rotWithShape="1">
              <a:gsLst>
                <a:gs pos="0">
                  <a:srgbClr val="3EDCFC"/>
                </a:gs>
                <a:gs pos="63000">
                  <a:srgbClr val="01A0D9"/>
                </a:gs>
              </a:gsLst>
              <a:lin ang="54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5">
              <a:extLst>
                <a:ext uri="{FF2B5EF4-FFF2-40B4-BE49-F238E27FC236}">
                  <a16:creationId xmlns:a16="http://schemas.microsoft.com/office/drawing/2014/main" id="{EE06F531-E52A-4E0B-B664-5BA4A141F08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8763" y="-6350"/>
              <a:ext cx="1447800" cy="1282700"/>
            </a:xfrm>
            <a:custGeom>
              <a:avLst/>
              <a:gdLst>
                <a:gd name="T0" fmla="*/ 492 w 492"/>
                <a:gd name="T1" fmla="*/ 434 h 434"/>
                <a:gd name="T2" fmla="*/ 360 w 492"/>
                <a:gd name="T3" fmla="*/ 330 h 434"/>
                <a:gd name="T4" fmla="*/ 217 w 492"/>
                <a:gd name="T5" fmla="*/ 139 h 434"/>
                <a:gd name="T6" fmla="*/ 132 w 492"/>
                <a:gd name="T7" fmla="*/ 56 h 434"/>
                <a:gd name="T8" fmla="*/ 41 w 492"/>
                <a:gd name="T9" fmla="*/ 11 h 434"/>
                <a:gd name="T10" fmla="*/ 0 w 492"/>
                <a:gd name="T11" fmla="*/ 2 h 434"/>
                <a:gd name="T12" fmla="*/ 151 w 492"/>
                <a:gd name="T13" fmla="*/ 22 h 434"/>
                <a:gd name="T14" fmla="*/ 237 w 492"/>
                <a:gd name="T15" fmla="*/ 74 h 434"/>
                <a:gd name="T16" fmla="*/ 314 w 492"/>
                <a:gd name="T17" fmla="*/ 164 h 434"/>
                <a:gd name="T18" fmla="*/ 439 w 492"/>
                <a:gd name="T19" fmla="*/ 365 h 434"/>
                <a:gd name="T20" fmla="*/ 492 w 492"/>
                <a:gd name="T21" fmla="*/ 434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2" h="434">
                  <a:moveTo>
                    <a:pt x="492" y="434"/>
                  </a:moveTo>
                  <a:cubicBezTo>
                    <a:pt x="438" y="414"/>
                    <a:pt x="391" y="378"/>
                    <a:pt x="360" y="330"/>
                  </a:cubicBezTo>
                  <a:cubicBezTo>
                    <a:pt x="320" y="267"/>
                    <a:pt x="270" y="207"/>
                    <a:pt x="217" y="139"/>
                  </a:cubicBezTo>
                  <a:cubicBezTo>
                    <a:pt x="193" y="108"/>
                    <a:pt x="169" y="82"/>
                    <a:pt x="132" y="56"/>
                  </a:cubicBezTo>
                  <a:cubicBezTo>
                    <a:pt x="106" y="38"/>
                    <a:pt x="71" y="22"/>
                    <a:pt x="41" y="11"/>
                  </a:cubicBezTo>
                  <a:cubicBezTo>
                    <a:pt x="30" y="7"/>
                    <a:pt x="15" y="4"/>
                    <a:pt x="0" y="2"/>
                  </a:cubicBezTo>
                  <a:cubicBezTo>
                    <a:pt x="70" y="0"/>
                    <a:pt x="119" y="7"/>
                    <a:pt x="151" y="22"/>
                  </a:cubicBezTo>
                  <a:cubicBezTo>
                    <a:pt x="179" y="36"/>
                    <a:pt x="213" y="55"/>
                    <a:pt x="237" y="74"/>
                  </a:cubicBezTo>
                  <a:cubicBezTo>
                    <a:pt x="271" y="103"/>
                    <a:pt x="293" y="131"/>
                    <a:pt x="314" y="164"/>
                  </a:cubicBezTo>
                  <a:cubicBezTo>
                    <a:pt x="361" y="236"/>
                    <a:pt x="405" y="300"/>
                    <a:pt x="439" y="365"/>
                  </a:cubicBezTo>
                  <a:cubicBezTo>
                    <a:pt x="453" y="391"/>
                    <a:pt x="471" y="414"/>
                    <a:pt x="492" y="43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139700" dist="38100" dir="2700000" algn="tl" rotWithShape="0">
                <a:prstClr val="black">
                  <a:alpha val="14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6">
              <a:extLst>
                <a:ext uri="{FF2B5EF4-FFF2-40B4-BE49-F238E27FC236}">
                  <a16:creationId xmlns:a16="http://schemas.microsoft.com/office/drawing/2014/main" id="{7D491C96-4D63-401B-BB09-EB6B9FDE8F1B}"/>
                </a:ext>
              </a:extLst>
            </p:cNvPr>
            <p:cNvSpPr>
              <a:spLocks/>
            </p:cNvSpPr>
            <p:nvPr/>
          </p:nvSpPr>
          <p:spPr bwMode="auto">
            <a:xfrm>
              <a:off x="7948613" y="0"/>
              <a:ext cx="1447800" cy="1276350"/>
            </a:xfrm>
            <a:custGeom>
              <a:avLst/>
              <a:gdLst>
                <a:gd name="T0" fmla="*/ 0 w 492"/>
                <a:gd name="T1" fmla="*/ 432 h 432"/>
                <a:gd name="T2" fmla="*/ 132 w 492"/>
                <a:gd name="T3" fmla="*/ 328 h 432"/>
                <a:gd name="T4" fmla="*/ 275 w 492"/>
                <a:gd name="T5" fmla="*/ 137 h 432"/>
                <a:gd name="T6" fmla="*/ 360 w 492"/>
                <a:gd name="T7" fmla="*/ 54 h 432"/>
                <a:gd name="T8" fmla="*/ 450 w 492"/>
                <a:gd name="T9" fmla="*/ 9 h 432"/>
                <a:gd name="T10" fmla="*/ 492 w 492"/>
                <a:gd name="T11" fmla="*/ 0 h 432"/>
                <a:gd name="T12" fmla="*/ 341 w 492"/>
                <a:gd name="T13" fmla="*/ 20 h 432"/>
                <a:gd name="T14" fmla="*/ 255 w 492"/>
                <a:gd name="T15" fmla="*/ 72 h 432"/>
                <a:gd name="T16" fmla="*/ 178 w 492"/>
                <a:gd name="T17" fmla="*/ 162 h 432"/>
                <a:gd name="T18" fmla="*/ 52 w 492"/>
                <a:gd name="T19" fmla="*/ 363 h 432"/>
                <a:gd name="T20" fmla="*/ 0 w 492"/>
                <a:gd name="T21" fmla="*/ 432 h 4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2" h="432">
                  <a:moveTo>
                    <a:pt x="0" y="432"/>
                  </a:moveTo>
                  <a:cubicBezTo>
                    <a:pt x="54" y="412"/>
                    <a:pt x="101" y="376"/>
                    <a:pt x="132" y="328"/>
                  </a:cubicBezTo>
                  <a:cubicBezTo>
                    <a:pt x="171" y="265"/>
                    <a:pt x="221" y="205"/>
                    <a:pt x="275" y="137"/>
                  </a:cubicBezTo>
                  <a:cubicBezTo>
                    <a:pt x="299" y="106"/>
                    <a:pt x="323" y="80"/>
                    <a:pt x="360" y="54"/>
                  </a:cubicBezTo>
                  <a:cubicBezTo>
                    <a:pt x="385" y="36"/>
                    <a:pt x="421" y="20"/>
                    <a:pt x="450" y="9"/>
                  </a:cubicBezTo>
                  <a:cubicBezTo>
                    <a:pt x="462" y="5"/>
                    <a:pt x="476" y="2"/>
                    <a:pt x="492" y="0"/>
                  </a:cubicBezTo>
                  <a:cubicBezTo>
                    <a:pt x="428" y="0"/>
                    <a:pt x="373" y="5"/>
                    <a:pt x="341" y="20"/>
                  </a:cubicBezTo>
                  <a:cubicBezTo>
                    <a:pt x="313" y="34"/>
                    <a:pt x="279" y="53"/>
                    <a:pt x="255" y="72"/>
                  </a:cubicBezTo>
                  <a:cubicBezTo>
                    <a:pt x="221" y="101"/>
                    <a:pt x="199" y="129"/>
                    <a:pt x="178" y="162"/>
                  </a:cubicBezTo>
                  <a:cubicBezTo>
                    <a:pt x="131" y="234"/>
                    <a:pt x="86" y="298"/>
                    <a:pt x="52" y="363"/>
                  </a:cubicBezTo>
                  <a:cubicBezTo>
                    <a:pt x="39" y="389"/>
                    <a:pt x="21" y="412"/>
                    <a:pt x="0" y="43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152400" dist="38100" dir="2700000" algn="tl" rotWithShape="0">
                <a:prstClr val="black">
                  <a:alpha val="14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7">
              <a:extLst>
                <a:ext uri="{FF2B5EF4-FFF2-40B4-BE49-F238E27FC236}">
                  <a16:creationId xmlns:a16="http://schemas.microsoft.com/office/drawing/2014/main" id="{BD6F9179-7A3E-4DCE-B5A5-33605E1601DB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9401" y="0"/>
              <a:ext cx="6565900" cy="1368425"/>
            </a:xfrm>
            <a:custGeom>
              <a:avLst/>
              <a:gdLst>
                <a:gd name="T0" fmla="*/ 2232 w 2232"/>
                <a:gd name="T1" fmla="*/ 0 h 463"/>
                <a:gd name="T2" fmla="*/ 2103 w 2232"/>
                <a:gd name="T3" fmla="*/ 19 h 463"/>
                <a:gd name="T4" fmla="*/ 2025 w 2232"/>
                <a:gd name="T5" fmla="*/ 67 h 463"/>
                <a:gd name="T6" fmla="*/ 1955 w 2232"/>
                <a:gd name="T7" fmla="*/ 149 h 463"/>
                <a:gd name="T8" fmla="*/ 1842 w 2232"/>
                <a:gd name="T9" fmla="*/ 334 h 463"/>
                <a:gd name="T10" fmla="*/ 1626 w 2232"/>
                <a:gd name="T11" fmla="*/ 463 h 463"/>
                <a:gd name="T12" fmla="*/ 606 w 2232"/>
                <a:gd name="T13" fmla="*/ 463 h 463"/>
                <a:gd name="T14" fmla="*/ 390 w 2232"/>
                <a:gd name="T15" fmla="*/ 334 h 463"/>
                <a:gd name="T16" fmla="*/ 277 w 2232"/>
                <a:gd name="T17" fmla="*/ 149 h 463"/>
                <a:gd name="T18" fmla="*/ 207 w 2232"/>
                <a:gd name="T19" fmla="*/ 67 h 463"/>
                <a:gd name="T20" fmla="*/ 129 w 2232"/>
                <a:gd name="T21" fmla="*/ 19 h 463"/>
                <a:gd name="T22" fmla="*/ 0 w 2232"/>
                <a:gd name="T23" fmla="*/ 0 h 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32" h="463">
                  <a:moveTo>
                    <a:pt x="2232" y="0"/>
                  </a:moveTo>
                  <a:cubicBezTo>
                    <a:pt x="2232" y="0"/>
                    <a:pt x="2142" y="0"/>
                    <a:pt x="2103" y="19"/>
                  </a:cubicBezTo>
                  <a:cubicBezTo>
                    <a:pt x="2077" y="31"/>
                    <a:pt x="2047" y="48"/>
                    <a:pt x="2025" y="67"/>
                  </a:cubicBezTo>
                  <a:cubicBezTo>
                    <a:pt x="1994" y="93"/>
                    <a:pt x="1974" y="119"/>
                    <a:pt x="1955" y="149"/>
                  </a:cubicBezTo>
                  <a:cubicBezTo>
                    <a:pt x="1913" y="216"/>
                    <a:pt x="1872" y="274"/>
                    <a:pt x="1842" y="334"/>
                  </a:cubicBezTo>
                  <a:cubicBezTo>
                    <a:pt x="1802" y="413"/>
                    <a:pt x="1718" y="463"/>
                    <a:pt x="1626" y="463"/>
                  </a:cubicBezTo>
                  <a:cubicBezTo>
                    <a:pt x="606" y="463"/>
                    <a:pt x="606" y="463"/>
                    <a:pt x="606" y="463"/>
                  </a:cubicBezTo>
                  <a:cubicBezTo>
                    <a:pt x="514" y="463"/>
                    <a:pt x="430" y="413"/>
                    <a:pt x="390" y="334"/>
                  </a:cubicBezTo>
                  <a:cubicBezTo>
                    <a:pt x="360" y="274"/>
                    <a:pt x="319" y="216"/>
                    <a:pt x="277" y="149"/>
                  </a:cubicBezTo>
                  <a:cubicBezTo>
                    <a:pt x="258" y="119"/>
                    <a:pt x="238" y="93"/>
                    <a:pt x="207" y="67"/>
                  </a:cubicBezTo>
                  <a:cubicBezTo>
                    <a:pt x="185" y="48"/>
                    <a:pt x="155" y="31"/>
                    <a:pt x="129" y="19"/>
                  </a:cubicBezTo>
                  <a:cubicBezTo>
                    <a:pt x="90" y="0"/>
                    <a:pt x="0" y="0"/>
                    <a:pt x="0" y="0"/>
                  </a:cubicBezTo>
                </a:path>
              </a:pathLst>
            </a:custGeom>
            <a:gradFill>
              <a:gsLst>
                <a:gs pos="100000">
                  <a:srgbClr val="3EDCFC"/>
                </a:gs>
                <a:gs pos="0">
                  <a:srgbClr val="01A0D9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59CCA850-AFE1-4119-B3A8-6CA94919333E}"/>
              </a:ext>
            </a:extLst>
          </p:cNvPr>
          <p:cNvSpPr/>
          <p:nvPr/>
        </p:nvSpPr>
        <p:spPr>
          <a:xfrm>
            <a:off x="4662455" y="223947"/>
            <a:ext cx="275498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DATABASE	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8B4E0548-86D6-4346-8D2A-44A69E7349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5200" y="1"/>
            <a:ext cx="2336799" cy="1409498"/>
          </a:xfrm>
          <a:prstGeom prst="rect">
            <a:avLst/>
          </a:prstGeom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31982452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4F97B0F-0B45-4A16-B14B-2E5AB07AF82E}"/>
              </a:ext>
            </a:extLst>
          </p:cNvPr>
          <p:cNvGrpSpPr/>
          <p:nvPr/>
        </p:nvGrpSpPr>
        <p:grpSpPr>
          <a:xfrm>
            <a:off x="2085975" y="-6349"/>
            <a:ext cx="8020050" cy="1202154"/>
            <a:chOff x="2336800" y="-6350"/>
            <a:chExt cx="7495821" cy="1374775"/>
          </a:xfrm>
        </p:grpSpPr>
        <p:sp>
          <p:nvSpPr>
            <p:cNvPr id="3" name="Freeform 7">
              <a:extLst>
                <a:ext uri="{FF2B5EF4-FFF2-40B4-BE49-F238E27FC236}">
                  <a16:creationId xmlns:a16="http://schemas.microsoft.com/office/drawing/2014/main" id="{D35F8A42-9081-4A1D-B6C4-A1E09632FC3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36800" y="1"/>
              <a:ext cx="7495821" cy="1282700"/>
            </a:xfrm>
            <a:custGeom>
              <a:avLst/>
              <a:gdLst>
                <a:gd name="T0" fmla="*/ 2232 w 2232"/>
                <a:gd name="T1" fmla="*/ 0 h 463"/>
                <a:gd name="T2" fmla="*/ 2103 w 2232"/>
                <a:gd name="T3" fmla="*/ 19 h 463"/>
                <a:gd name="T4" fmla="*/ 2025 w 2232"/>
                <a:gd name="T5" fmla="*/ 67 h 463"/>
                <a:gd name="T6" fmla="*/ 1955 w 2232"/>
                <a:gd name="T7" fmla="*/ 149 h 463"/>
                <a:gd name="T8" fmla="*/ 1842 w 2232"/>
                <a:gd name="T9" fmla="*/ 334 h 463"/>
                <a:gd name="T10" fmla="*/ 1626 w 2232"/>
                <a:gd name="T11" fmla="*/ 463 h 463"/>
                <a:gd name="T12" fmla="*/ 606 w 2232"/>
                <a:gd name="T13" fmla="*/ 463 h 463"/>
                <a:gd name="T14" fmla="*/ 390 w 2232"/>
                <a:gd name="T15" fmla="*/ 334 h 463"/>
                <a:gd name="T16" fmla="*/ 277 w 2232"/>
                <a:gd name="T17" fmla="*/ 149 h 463"/>
                <a:gd name="T18" fmla="*/ 207 w 2232"/>
                <a:gd name="T19" fmla="*/ 67 h 463"/>
                <a:gd name="T20" fmla="*/ 129 w 2232"/>
                <a:gd name="T21" fmla="*/ 19 h 463"/>
                <a:gd name="T22" fmla="*/ 0 w 2232"/>
                <a:gd name="T23" fmla="*/ 0 h 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32" h="463">
                  <a:moveTo>
                    <a:pt x="2232" y="0"/>
                  </a:moveTo>
                  <a:cubicBezTo>
                    <a:pt x="2232" y="0"/>
                    <a:pt x="2142" y="0"/>
                    <a:pt x="2103" y="19"/>
                  </a:cubicBezTo>
                  <a:cubicBezTo>
                    <a:pt x="2077" y="31"/>
                    <a:pt x="2047" y="48"/>
                    <a:pt x="2025" y="67"/>
                  </a:cubicBezTo>
                  <a:cubicBezTo>
                    <a:pt x="1994" y="93"/>
                    <a:pt x="1974" y="119"/>
                    <a:pt x="1955" y="149"/>
                  </a:cubicBezTo>
                  <a:cubicBezTo>
                    <a:pt x="1913" y="216"/>
                    <a:pt x="1872" y="274"/>
                    <a:pt x="1842" y="334"/>
                  </a:cubicBezTo>
                  <a:cubicBezTo>
                    <a:pt x="1802" y="413"/>
                    <a:pt x="1718" y="463"/>
                    <a:pt x="1626" y="463"/>
                  </a:cubicBezTo>
                  <a:cubicBezTo>
                    <a:pt x="606" y="463"/>
                    <a:pt x="606" y="463"/>
                    <a:pt x="606" y="463"/>
                  </a:cubicBezTo>
                  <a:cubicBezTo>
                    <a:pt x="514" y="463"/>
                    <a:pt x="430" y="413"/>
                    <a:pt x="390" y="334"/>
                  </a:cubicBezTo>
                  <a:cubicBezTo>
                    <a:pt x="360" y="274"/>
                    <a:pt x="319" y="216"/>
                    <a:pt x="277" y="149"/>
                  </a:cubicBezTo>
                  <a:cubicBezTo>
                    <a:pt x="258" y="119"/>
                    <a:pt x="238" y="93"/>
                    <a:pt x="207" y="67"/>
                  </a:cubicBezTo>
                  <a:cubicBezTo>
                    <a:pt x="185" y="48"/>
                    <a:pt x="155" y="31"/>
                    <a:pt x="129" y="19"/>
                  </a:cubicBezTo>
                  <a:cubicBezTo>
                    <a:pt x="90" y="0"/>
                    <a:pt x="0" y="0"/>
                    <a:pt x="0" y="0"/>
                  </a:cubicBezTo>
                </a:path>
              </a:pathLst>
            </a:custGeom>
            <a:gradFill flip="none" rotWithShape="1">
              <a:gsLst>
                <a:gs pos="0">
                  <a:srgbClr val="3EDCFC"/>
                </a:gs>
                <a:gs pos="63000">
                  <a:srgbClr val="01A0D9"/>
                </a:gs>
              </a:gsLst>
              <a:lin ang="54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" name="Freeform 5">
              <a:extLst>
                <a:ext uri="{FF2B5EF4-FFF2-40B4-BE49-F238E27FC236}">
                  <a16:creationId xmlns:a16="http://schemas.microsoft.com/office/drawing/2014/main" id="{1D9BEBE8-6C53-4421-ABC5-A75C42A4E7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8763" y="-6350"/>
              <a:ext cx="1447800" cy="1282700"/>
            </a:xfrm>
            <a:custGeom>
              <a:avLst/>
              <a:gdLst>
                <a:gd name="T0" fmla="*/ 492 w 492"/>
                <a:gd name="T1" fmla="*/ 434 h 434"/>
                <a:gd name="T2" fmla="*/ 360 w 492"/>
                <a:gd name="T3" fmla="*/ 330 h 434"/>
                <a:gd name="T4" fmla="*/ 217 w 492"/>
                <a:gd name="T5" fmla="*/ 139 h 434"/>
                <a:gd name="T6" fmla="*/ 132 w 492"/>
                <a:gd name="T7" fmla="*/ 56 h 434"/>
                <a:gd name="T8" fmla="*/ 41 w 492"/>
                <a:gd name="T9" fmla="*/ 11 h 434"/>
                <a:gd name="T10" fmla="*/ 0 w 492"/>
                <a:gd name="T11" fmla="*/ 2 h 434"/>
                <a:gd name="T12" fmla="*/ 151 w 492"/>
                <a:gd name="T13" fmla="*/ 22 h 434"/>
                <a:gd name="T14" fmla="*/ 237 w 492"/>
                <a:gd name="T15" fmla="*/ 74 h 434"/>
                <a:gd name="T16" fmla="*/ 314 w 492"/>
                <a:gd name="T17" fmla="*/ 164 h 434"/>
                <a:gd name="T18" fmla="*/ 439 w 492"/>
                <a:gd name="T19" fmla="*/ 365 h 434"/>
                <a:gd name="T20" fmla="*/ 492 w 492"/>
                <a:gd name="T21" fmla="*/ 434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2" h="434">
                  <a:moveTo>
                    <a:pt x="492" y="434"/>
                  </a:moveTo>
                  <a:cubicBezTo>
                    <a:pt x="438" y="414"/>
                    <a:pt x="391" y="378"/>
                    <a:pt x="360" y="330"/>
                  </a:cubicBezTo>
                  <a:cubicBezTo>
                    <a:pt x="320" y="267"/>
                    <a:pt x="270" y="207"/>
                    <a:pt x="217" y="139"/>
                  </a:cubicBezTo>
                  <a:cubicBezTo>
                    <a:pt x="193" y="108"/>
                    <a:pt x="169" y="82"/>
                    <a:pt x="132" y="56"/>
                  </a:cubicBezTo>
                  <a:cubicBezTo>
                    <a:pt x="106" y="38"/>
                    <a:pt x="71" y="22"/>
                    <a:pt x="41" y="11"/>
                  </a:cubicBezTo>
                  <a:cubicBezTo>
                    <a:pt x="30" y="7"/>
                    <a:pt x="15" y="4"/>
                    <a:pt x="0" y="2"/>
                  </a:cubicBezTo>
                  <a:cubicBezTo>
                    <a:pt x="70" y="0"/>
                    <a:pt x="119" y="7"/>
                    <a:pt x="151" y="22"/>
                  </a:cubicBezTo>
                  <a:cubicBezTo>
                    <a:pt x="179" y="36"/>
                    <a:pt x="213" y="55"/>
                    <a:pt x="237" y="74"/>
                  </a:cubicBezTo>
                  <a:cubicBezTo>
                    <a:pt x="271" y="103"/>
                    <a:pt x="293" y="131"/>
                    <a:pt x="314" y="164"/>
                  </a:cubicBezTo>
                  <a:cubicBezTo>
                    <a:pt x="361" y="236"/>
                    <a:pt x="405" y="300"/>
                    <a:pt x="439" y="365"/>
                  </a:cubicBezTo>
                  <a:cubicBezTo>
                    <a:pt x="453" y="391"/>
                    <a:pt x="471" y="414"/>
                    <a:pt x="492" y="43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139700" dist="38100" dir="2700000" algn="tl" rotWithShape="0">
                <a:prstClr val="black">
                  <a:alpha val="14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" name="Freeform 6">
              <a:extLst>
                <a:ext uri="{FF2B5EF4-FFF2-40B4-BE49-F238E27FC236}">
                  <a16:creationId xmlns:a16="http://schemas.microsoft.com/office/drawing/2014/main" id="{62590A51-D07E-4383-BBFD-107100531CE0}"/>
                </a:ext>
              </a:extLst>
            </p:cNvPr>
            <p:cNvSpPr>
              <a:spLocks/>
            </p:cNvSpPr>
            <p:nvPr/>
          </p:nvSpPr>
          <p:spPr bwMode="auto">
            <a:xfrm>
              <a:off x="7948613" y="0"/>
              <a:ext cx="1447800" cy="1276350"/>
            </a:xfrm>
            <a:custGeom>
              <a:avLst/>
              <a:gdLst>
                <a:gd name="T0" fmla="*/ 0 w 492"/>
                <a:gd name="T1" fmla="*/ 432 h 432"/>
                <a:gd name="T2" fmla="*/ 132 w 492"/>
                <a:gd name="T3" fmla="*/ 328 h 432"/>
                <a:gd name="T4" fmla="*/ 275 w 492"/>
                <a:gd name="T5" fmla="*/ 137 h 432"/>
                <a:gd name="T6" fmla="*/ 360 w 492"/>
                <a:gd name="T7" fmla="*/ 54 h 432"/>
                <a:gd name="T8" fmla="*/ 450 w 492"/>
                <a:gd name="T9" fmla="*/ 9 h 432"/>
                <a:gd name="T10" fmla="*/ 492 w 492"/>
                <a:gd name="T11" fmla="*/ 0 h 432"/>
                <a:gd name="T12" fmla="*/ 341 w 492"/>
                <a:gd name="T13" fmla="*/ 20 h 432"/>
                <a:gd name="T14" fmla="*/ 255 w 492"/>
                <a:gd name="T15" fmla="*/ 72 h 432"/>
                <a:gd name="T16" fmla="*/ 178 w 492"/>
                <a:gd name="T17" fmla="*/ 162 h 432"/>
                <a:gd name="T18" fmla="*/ 52 w 492"/>
                <a:gd name="T19" fmla="*/ 363 h 432"/>
                <a:gd name="T20" fmla="*/ 0 w 492"/>
                <a:gd name="T21" fmla="*/ 432 h 4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2" h="432">
                  <a:moveTo>
                    <a:pt x="0" y="432"/>
                  </a:moveTo>
                  <a:cubicBezTo>
                    <a:pt x="54" y="412"/>
                    <a:pt x="101" y="376"/>
                    <a:pt x="132" y="328"/>
                  </a:cubicBezTo>
                  <a:cubicBezTo>
                    <a:pt x="171" y="265"/>
                    <a:pt x="221" y="205"/>
                    <a:pt x="275" y="137"/>
                  </a:cubicBezTo>
                  <a:cubicBezTo>
                    <a:pt x="299" y="106"/>
                    <a:pt x="323" y="80"/>
                    <a:pt x="360" y="54"/>
                  </a:cubicBezTo>
                  <a:cubicBezTo>
                    <a:pt x="385" y="36"/>
                    <a:pt x="421" y="20"/>
                    <a:pt x="450" y="9"/>
                  </a:cubicBezTo>
                  <a:cubicBezTo>
                    <a:pt x="462" y="5"/>
                    <a:pt x="476" y="2"/>
                    <a:pt x="492" y="0"/>
                  </a:cubicBezTo>
                  <a:cubicBezTo>
                    <a:pt x="428" y="0"/>
                    <a:pt x="373" y="5"/>
                    <a:pt x="341" y="20"/>
                  </a:cubicBezTo>
                  <a:cubicBezTo>
                    <a:pt x="313" y="34"/>
                    <a:pt x="279" y="53"/>
                    <a:pt x="255" y="72"/>
                  </a:cubicBezTo>
                  <a:cubicBezTo>
                    <a:pt x="221" y="101"/>
                    <a:pt x="199" y="129"/>
                    <a:pt x="178" y="162"/>
                  </a:cubicBezTo>
                  <a:cubicBezTo>
                    <a:pt x="131" y="234"/>
                    <a:pt x="86" y="298"/>
                    <a:pt x="52" y="363"/>
                  </a:cubicBezTo>
                  <a:cubicBezTo>
                    <a:pt x="39" y="389"/>
                    <a:pt x="21" y="412"/>
                    <a:pt x="0" y="43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152400" dist="38100" dir="2700000" algn="tl" rotWithShape="0">
                <a:prstClr val="black">
                  <a:alpha val="14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Freeform 7">
              <a:extLst>
                <a:ext uri="{FF2B5EF4-FFF2-40B4-BE49-F238E27FC236}">
                  <a16:creationId xmlns:a16="http://schemas.microsoft.com/office/drawing/2014/main" id="{DF384606-E474-4A1B-A550-BFE0C5DD296C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9401" y="0"/>
              <a:ext cx="6565900" cy="1368425"/>
            </a:xfrm>
            <a:custGeom>
              <a:avLst/>
              <a:gdLst>
                <a:gd name="T0" fmla="*/ 2232 w 2232"/>
                <a:gd name="T1" fmla="*/ 0 h 463"/>
                <a:gd name="T2" fmla="*/ 2103 w 2232"/>
                <a:gd name="T3" fmla="*/ 19 h 463"/>
                <a:gd name="T4" fmla="*/ 2025 w 2232"/>
                <a:gd name="T5" fmla="*/ 67 h 463"/>
                <a:gd name="T6" fmla="*/ 1955 w 2232"/>
                <a:gd name="T7" fmla="*/ 149 h 463"/>
                <a:gd name="T8" fmla="*/ 1842 w 2232"/>
                <a:gd name="T9" fmla="*/ 334 h 463"/>
                <a:gd name="T10" fmla="*/ 1626 w 2232"/>
                <a:gd name="T11" fmla="*/ 463 h 463"/>
                <a:gd name="T12" fmla="*/ 606 w 2232"/>
                <a:gd name="T13" fmla="*/ 463 h 463"/>
                <a:gd name="T14" fmla="*/ 390 w 2232"/>
                <a:gd name="T15" fmla="*/ 334 h 463"/>
                <a:gd name="T16" fmla="*/ 277 w 2232"/>
                <a:gd name="T17" fmla="*/ 149 h 463"/>
                <a:gd name="T18" fmla="*/ 207 w 2232"/>
                <a:gd name="T19" fmla="*/ 67 h 463"/>
                <a:gd name="T20" fmla="*/ 129 w 2232"/>
                <a:gd name="T21" fmla="*/ 19 h 463"/>
                <a:gd name="T22" fmla="*/ 0 w 2232"/>
                <a:gd name="T23" fmla="*/ 0 h 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32" h="463">
                  <a:moveTo>
                    <a:pt x="2232" y="0"/>
                  </a:moveTo>
                  <a:cubicBezTo>
                    <a:pt x="2232" y="0"/>
                    <a:pt x="2142" y="0"/>
                    <a:pt x="2103" y="19"/>
                  </a:cubicBezTo>
                  <a:cubicBezTo>
                    <a:pt x="2077" y="31"/>
                    <a:pt x="2047" y="48"/>
                    <a:pt x="2025" y="67"/>
                  </a:cubicBezTo>
                  <a:cubicBezTo>
                    <a:pt x="1994" y="93"/>
                    <a:pt x="1974" y="119"/>
                    <a:pt x="1955" y="149"/>
                  </a:cubicBezTo>
                  <a:cubicBezTo>
                    <a:pt x="1913" y="216"/>
                    <a:pt x="1872" y="274"/>
                    <a:pt x="1842" y="334"/>
                  </a:cubicBezTo>
                  <a:cubicBezTo>
                    <a:pt x="1802" y="413"/>
                    <a:pt x="1718" y="463"/>
                    <a:pt x="1626" y="463"/>
                  </a:cubicBezTo>
                  <a:cubicBezTo>
                    <a:pt x="606" y="463"/>
                    <a:pt x="606" y="463"/>
                    <a:pt x="606" y="463"/>
                  </a:cubicBezTo>
                  <a:cubicBezTo>
                    <a:pt x="514" y="463"/>
                    <a:pt x="430" y="413"/>
                    <a:pt x="390" y="334"/>
                  </a:cubicBezTo>
                  <a:cubicBezTo>
                    <a:pt x="360" y="274"/>
                    <a:pt x="319" y="216"/>
                    <a:pt x="277" y="149"/>
                  </a:cubicBezTo>
                  <a:cubicBezTo>
                    <a:pt x="258" y="119"/>
                    <a:pt x="238" y="93"/>
                    <a:pt x="207" y="67"/>
                  </a:cubicBezTo>
                  <a:cubicBezTo>
                    <a:pt x="185" y="48"/>
                    <a:pt x="155" y="31"/>
                    <a:pt x="129" y="19"/>
                  </a:cubicBezTo>
                  <a:cubicBezTo>
                    <a:pt x="90" y="0"/>
                    <a:pt x="0" y="0"/>
                    <a:pt x="0" y="0"/>
                  </a:cubicBezTo>
                </a:path>
              </a:pathLst>
            </a:custGeom>
            <a:gradFill>
              <a:gsLst>
                <a:gs pos="100000">
                  <a:srgbClr val="3EDCFC"/>
                </a:gs>
                <a:gs pos="0">
                  <a:srgbClr val="01A0D9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6537DF8D-B5A4-480C-B6D8-F4DFAD0D184A}"/>
              </a:ext>
            </a:extLst>
          </p:cNvPr>
          <p:cNvSpPr/>
          <p:nvPr/>
        </p:nvSpPr>
        <p:spPr>
          <a:xfrm>
            <a:off x="4316655" y="223947"/>
            <a:ext cx="344658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ER-DIAGRAM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7944209-EAFC-48BE-BE33-B8B4006670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5200" y="1"/>
            <a:ext cx="2336799" cy="1409498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C271BDF-1A71-4EDD-B551-E808182AB33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48"/>
          <a:stretch/>
        </p:blipFill>
        <p:spPr>
          <a:xfrm>
            <a:off x="478970" y="1502229"/>
            <a:ext cx="11495315" cy="5231745"/>
          </a:xfrm>
          <a:prstGeom prst="rect">
            <a:avLst/>
          </a:prstGeom>
          <a:ln>
            <a:solidFill>
              <a:schemeClr val="bg1"/>
            </a:solidFill>
          </a:ln>
          <a:scene3d>
            <a:camera prst="orthographicFront">
              <a:rot lat="0" lon="21599991" rev="0"/>
            </a:camera>
            <a:lightRig rig="threePt" dir="t"/>
          </a:scene3d>
          <a:sp3d>
            <a:bevelT prst="relaxedInset"/>
            <a:bevelB/>
          </a:sp3d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C4AA695-3375-4FC8-BD25-B99F09D13768}"/>
              </a:ext>
            </a:extLst>
          </p:cNvPr>
          <p:cNvSpPr/>
          <p:nvPr/>
        </p:nvSpPr>
        <p:spPr>
          <a:xfrm>
            <a:off x="5148943" y="4016829"/>
            <a:ext cx="1338943" cy="2068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7A51EE6-E1FA-4E38-A4D7-A83390B643B7}"/>
              </a:ext>
            </a:extLst>
          </p:cNvPr>
          <p:cNvSpPr txBox="1"/>
          <p:nvPr/>
        </p:nvSpPr>
        <p:spPr>
          <a:xfrm>
            <a:off x="5382985" y="3964212"/>
            <a:ext cx="8708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b="1" dirty="0"/>
              <a:t>Manager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1CE2560A-2028-410C-B20C-D7895AB5E7AF}"/>
              </a:ext>
            </a:extLst>
          </p:cNvPr>
          <p:cNvSpPr/>
          <p:nvPr/>
        </p:nvSpPr>
        <p:spPr>
          <a:xfrm>
            <a:off x="8817429" y="4065161"/>
            <a:ext cx="1037771" cy="206828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79C36BF-3BA8-483A-ADFF-A1420C5070BD}"/>
              </a:ext>
            </a:extLst>
          </p:cNvPr>
          <p:cNvSpPr/>
          <p:nvPr/>
        </p:nvSpPr>
        <p:spPr>
          <a:xfrm>
            <a:off x="8730343" y="3964212"/>
            <a:ext cx="1240971" cy="307777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C28021D-CD3B-450A-94C5-6B8530D61B18}"/>
              </a:ext>
            </a:extLst>
          </p:cNvPr>
          <p:cNvSpPr/>
          <p:nvPr/>
        </p:nvSpPr>
        <p:spPr>
          <a:xfrm>
            <a:off x="8730343" y="3964212"/>
            <a:ext cx="1375682" cy="422731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4308EF08-0C4D-4133-8A8A-E011A400854A}"/>
              </a:ext>
            </a:extLst>
          </p:cNvPr>
          <p:cNvSpPr/>
          <p:nvPr/>
        </p:nvSpPr>
        <p:spPr>
          <a:xfrm>
            <a:off x="8632371" y="3964212"/>
            <a:ext cx="332016" cy="42273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7174CEB4-6ED1-4FF6-B879-6F5B3B50F349}"/>
              </a:ext>
            </a:extLst>
          </p:cNvPr>
          <p:cNvSpPr/>
          <p:nvPr/>
        </p:nvSpPr>
        <p:spPr>
          <a:xfrm>
            <a:off x="9873342" y="4016829"/>
            <a:ext cx="319769" cy="25516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67E8247-8958-4CC7-961C-42C59D059ADE}"/>
              </a:ext>
            </a:extLst>
          </p:cNvPr>
          <p:cNvSpPr/>
          <p:nvPr/>
        </p:nvSpPr>
        <p:spPr>
          <a:xfrm>
            <a:off x="8884784" y="4065161"/>
            <a:ext cx="1037771" cy="32178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916B942-3697-4AA8-B9E3-EC85B5F88DFE}"/>
              </a:ext>
            </a:extLst>
          </p:cNvPr>
          <p:cNvSpPr txBox="1"/>
          <p:nvPr/>
        </p:nvSpPr>
        <p:spPr>
          <a:xfrm>
            <a:off x="9078686" y="4067828"/>
            <a:ext cx="863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b="1" dirty="0">
                <a:latin typeface="Arial" panose="020B0604020202020204" pitchFamily="34" charset="0"/>
                <a:cs typeface="Arial" panose="020B0604020202020204" pitchFamily="34" charset="0"/>
              </a:rPr>
              <a:t>Clerk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61FE9B6-7B7E-447C-A3C1-CAEC6DAC59E1}"/>
              </a:ext>
            </a:extLst>
          </p:cNvPr>
          <p:cNvCxnSpPr>
            <a:cxnSpLocks/>
            <a:stCxn id="28" idx="0"/>
          </p:cNvCxnSpPr>
          <p:nvPr/>
        </p:nvCxnSpPr>
        <p:spPr>
          <a:xfrm flipV="1">
            <a:off x="9403670" y="3849258"/>
            <a:ext cx="327366" cy="21590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74001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A1D2F05D-44CE-4945-B284-F8A61B028388}"/>
              </a:ext>
            </a:extLst>
          </p:cNvPr>
          <p:cNvGrpSpPr/>
          <p:nvPr/>
        </p:nvGrpSpPr>
        <p:grpSpPr>
          <a:xfrm>
            <a:off x="2085975" y="-6349"/>
            <a:ext cx="8020050" cy="1202154"/>
            <a:chOff x="2336800" y="-6350"/>
            <a:chExt cx="7495821" cy="1374775"/>
          </a:xfrm>
        </p:grpSpPr>
        <p:sp>
          <p:nvSpPr>
            <p:cNvPr id="3" name="Freeform 7">
              <a:extLst>
                <a:ext uri="{FF2B5EF4-FFF2-40B4-BE49-F238E27FC236}">
                  <a16:creationId xmlns:a16="http://schemas.microsoft.com/office/drawing/2014/main" id="{4BAE2BE3-C01C-444E-B77B-95BEB0F1727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36800" y="1"/>
              <a:ext cx="7495821" cy="1282700"/>
            </a:xfrm>
            <a:custGeom>
              <a:avLst/>
              <a:gdLst>
                <a:gd name="T0" fmla="*/ 2232 w 2232"/>
                <a:gd name="T1" fmla="*/ 0 h 463"/>
                <a:gd name="T2" fmla="*/ 2103 w 2232"/>
                <a:gd name="T3" fmla="*/ 19 h 463"/>
                <a:gd name="T4" fmla="*/ 2025 w 2232"/>
                <a:gd name="T5" fmla="*/ 67 h 463"/>
                <a:gd name="T6" fmla="*/ 1955 w 2232"/>
                <a:gd name="T7" fmla="*/ 149 h 463"/>
                <a:gd name="T8" fmla="*/ 1842 w 2232"/>
                <a:gd name="T9" fmla="*/ 334 h 463"/>
                <a:gd name="T10" fmla="*/ 1626 w 2232"/>
                <a:gd name="T11" fmla="*/ 463 h 463"/>
                <a:gd name="T12" fmla="*/ 606 w 2232"/>
                <a:gd name="T13" fmla="*/ 463 h 463"/>
                <a:gd name="T14" fmla="*/ 390 w 2232"/>
                <a:gd name="T15" fmla="*/ 334 h 463"/>
                <a:gd name="T16" fmla="*/ 277 w 2232"/>
                <a:gd name="T17" fmla="*/ 149 h 463"/>
                <a:gd name="T18" fmla="*/ 207 w 2232"/>
                <a:gd name="T19" fmla="*/ 67 h 463"/>
                <a:gd name="T20" fmla="*/ 129 w 2232"/>
                <a:gd name="T21" fmla="*/ 19 h 463"/>
                <a:gd name="T22" fmla="*/ 0 w 2232"/>
                <a:gd name="T23" fmla="*/ 0 h 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32" h="463">
                  <a:moveTo>
                    <a:pt x="2232" y="0"/>
                  </a:moveTo>
                  <a:cubicBezTo>
                    <a:pt x="2232" y="0"/>
                    <a:pt x="2142" y="0"/>
                    <a:pt x="2103" y="19"/>
                  </a:cubicBezTo>
                  <a:cubicBezTo>
                    <a:pt x="2077" y="31"/>
                    <a:pt x="2047" y="48"/>
                    <a:pt x="2025" y="67"/>
                  </a:cubicBezTo>
                  <a:cubicBezTo>
                    <a:pt x="1994" y="93"/>
                    <a:pt x="1974" y="119"/>
                    <a:pt x="1955" y="149"/>
                  </a:cubicBezTo>
                  <a:cubicBezTo>
                    <a:pt x="1913" y="216"/>
                    <a:pt x="1872" y="274"/>
                    <a:pt x="1842" y="334"/>
                  </a:cubicBezTo>
                  <a:cubicBezTo>
                    <a:pt x="1802" y="413"/>
                    <a:pt x="1718" y="463"/>
                    <a:pt x="1626" y="463"/>
                  </a:cubicBezTo>
                  <a:cubicBezTo>
                    <a:pt x="606" y="463"/>
                    <a:pt x="606" y="463"/>
                    <a:pt x="606" y="463"/>
                  </a:cubicBezTo>
                  <a:cubicBezTo>
                    <a:pt x="514" y="463"/>
                    <a:pt x="430" y="413"/>
                    <a:pt x="390" y="334"/>
                  </a:cubicBezTo>
                  <a:cubicBezTo>
                    <a:pt x="360" y="274"/>
                    <a:pt x="319" y="216"/>
                    <a:pt x="277" y="149"/>
                  </a:cubicBezTo>
                  <a:cubicBezTo>
                    <a:pt x="258" y="119"/>
                    <a:pt x="238" y="93"/>
                    <a:pt x="207" y="67"/>
                  </a:cubicBezTo>
                  <a:cubicBezTo>
                    <a:pt x="185" y="48"/>
                    <a:pt x="155" y="31"/>
                    <a:pt x="129" y="19"/>
                  </a:cubicBezTo>
                  <a:cubicBezTo>
                    <a:pt x="90" y="0"/>
                    <a:pt x="0" y="0"/>
                    <a:pt x="0" y="0"/>
                  </a:cubicBezTo>
                </a:path>
              </a:pathLst>
            </a:custGeom>
            <a:gradFill flip="none" rotWithShape="1">
              <a:gsLst>
                <a:gs pos="0">
                  <a:srgbClr val="3EDCFC"/>
                </a:gs>
                <a:gs pos="63000">
                  <a:srgbClr val="01A0D9"/>
                </a:gs>
              </a:gsLst>
              <a:lin ang="54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" name="Freeform 5">
              <a:extLst>
                <a:ext uri="{FF2B5EF4-FFF2-40B4-BE49-F238E27FC236}">
                  <a16:creationId xmlns:a16="http://schemas.microsoft.com/office/drawing/2014/main" id="{C7B8ADDC-EF75-497D-9FA1-98E81740C0F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8763" y="-6350"/>
              <a:ext cx="1447800" cy="1282700"/>
            </a:xfrm>
            <a:custGeom>
              <a:avLst/>
              <a:gdLst>
                <a:gd name="T0" fmla="*/ 492 w 492"/>
                <a:gd name="T1" fmla="*/ 434 h 434"/>
                <a:gd name="T2" fmla="*/ 360 w 492"/>
                <a:gd name="T3" fmla="*/ 330 h 434"/>
                <a:gd name="T4" fmla="*/ 217 w 492"/>
                <a:gd name="T5" fmla="*/ 139 h 434"/>
                <a:gd name="T6" fmla="*/ 132 w 492"/>
                <a:gd name="T7" fmla="*/ 56 h 434"/>
                <a:gd name="T8" fmla="*/ 41 w 492"/>
                <a:gd name="T9" fmla="*/ 11 h 434"/>
                <a:gd name="T10" fmla="*/ 0 w 492"/>
                <a:gd name="T11" fmla="*/ 2 h 434"/>
                <a:gd name="T12" fmla="*/ 151 w 492"/>
                <a:gd name="T13" fmla="*/ 22 h 434"/>
                <a:gd name="T14" fmla="*/ 237 w 492"/>
                <a:gd name="T15" fmla="*/ 74 h 434"/>
                <a:gd name="T16" fmla="*/ 314 w 492"/>
                <a:gd name="T17" fmla="*/ 164 h 434"/>
                <a:gd name="T18" fmla="*/ 439 w 492"/>
                <a:gd name="T19" fmla="*/ 365 h 434"/>
                <a:gd name="T20" fmla="*/ 492 w 492"/>
                <a:gd name="T21" fmla="*/ 434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2" h="434">
                  <a:moveTo>
                    <a:pt x="492" y="434"/>
                  </a:moveTo>
                  <a:cubicBezTo>
                    <a:pt x="438" y="414"/>
                    <a:pt x="391" y="378"/>
                    <a:pt x="360" y="330"/>
                  </a:cubicBezTo>
                  <a:cubicBezTo>
                    <a:pt x="320" y="267"/>
                    <a:pt x="270" y="207"/>
                    <a:pt x="217" y="139"/>
                  </a:cubicBezTo>
                  <a:cubicBezTo>
                    <a:pt x="193" y="108"/>
                    <a:pt x="169" y="82"/>
                    <a:pt x="132" y="56"/>
                  </a:cubicBezTo>
                  <a:cubicBezTo>
                    <a:pt x="106" y="38"/>
                    <a:pt x="71" y="22"/>
                    <a:pt x="41" y="11"/>
                  </a:cubicBezTo>
                  <a:cubicBezTo>
                    <a:pt x="30" y="7"/>
                    <a:pt x="15" y="4"/>
                    <a:pt x="0" y="2"/>
                  </a:cubicBezTo>
                  <a:cubicBezTo>
                    <a:pt x="70" y="0"/>
                    <a:pt x="119" y="7"/>
                    <a:pt x="151" y="22"/>
                  </a:cubicBezTo>
                  <a:cubicBezTo>
                    <a:pt x="179" y="36"/>
                    <a:pt x="213" y="55"/>
                    <a:pt x="237" y="74"/>
                  </a:cubicBezTo>
                  <a:cubicBezTo>
                    <a:pt x="271" y="103"/>
                    <a:pt x="293" y="131"/>
                    <a:pt x="314" y="164"/>
                  </a:cubicBezTo>
                  <a:cubicBezTo>
                    <a:pt x="361" y="236"/>
                    <a:pt x="405" y="300"/>
                    <a:pt x="439" y="365"/>
                  </a:cubicBezTo>
                  <a:cubicBezTo>
                    <a:pt x="453" y="391"/>
                    <a:pt x="471" y="414"/>
                    <a:pt x="492" y="43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139700" dist="38100" dir="2700000" algn="tl" rotWithShape="0">
                <a:prstClr val="black">
                  <a:alpha val="14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" name="Freeform 6">
              <a:extLst>
                <a:ext uri="{FF2B5EF4-FFF2-40B4-BE49-F238E27FC236}">
                  <a16:creationId xmlns:a16="http://schemas.microsoft.com/office/drawing/2014/main" id="{8449C2D9-389C-49FF-BB26-F10967B61218}"/>
                </a:ext>
              </a:extLst>
            </p:cNvPr>
            <p:cNvSpPr>
              <a:spLocks/>
            </p:cNvSpPr>
            <p:nvPr/>
          </p:nvSpPr>
          <p:spPr bwMode="auto">
            <a:xfrm>
              <a:off x="7948613" y="0"/>
              <a:ext cx="1447800" cy="1276350"/>
            </a:xfrm>
            <a:custGeom>
              <a:avLst/>
              <a:gdLst>
                <a:gd name="T0" fmla="*/ 0 w 492"/>
                <a:gd name="T1" fmla="*/ 432 h 432"/>
                <a:gd name="T2" fmla="*/ 132 w 492"/>
                <a:gd name="T3" fmla="*/ 328 h 432"/>
                <a:gd name="T4" fmla="*/ 275 w 492"/>
                <a:gd name="T5" fmla="*/ 137 h 432"/>
                <a:gd name="T6" fmla="*/ 360 w 492"/>
                <a:gd name="T7" fmla="*/ 54 h 432"/>
                <a:gd name="T8" fmla="*/ 450 w 492"/>
                <a:gd name="T9" fmla="*/ 9 h 432"/>
                <a:gd name="T10" fmla="*/ 492 w 492"/>
                <a:gd name="T11" fmla="*/ 0 h 432"/>
                <a:gd name="T12" fmla="*/ 341 w 492"/>
                <a:gd name="T13" fmla="*/ 20 h 432"/>
                <a:gd name="T14" fmla="*/ 255 w 492"/>
                <a:gd name="T15" fmla="*/ 72 h 432"/>
                <a:gd name="T16" fmla="*/ 178 w 492"/>
                <a:gd name="T17" fmla="*/ 162 h 432"/>
                <a:gd name="T18" fmla="*/ 52 w 492"/>
                <a:gd name="T19" fmla="*/ 363 h 432"/>
                <a:gd name="T20" fmla="*/ 0 w 492"/>
                <a:gd name="T21" fmla="*/ 432 h 4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2" h="432">
                  <a:moveTo>
                    <a:pt x="0" y="432"/>
                  </a:moveTo>
                  <a:cubicBezTo>
                    <a:pt x="54" y="412"/>
                    <a:pt x="101" y="376"/>
                    <a:pt x="132" y="328"/>
                  </a:cubicBezTo>
                  <a:cubicBezTo>
                    <a:pt x="171" y="265"/>
                    <a:pt x="221" y="205"/>
                    <a:pt x="275" y="137"/>
                  </a:cubicBezTo>
                  <a:cubicBezTo>
                    <a:pt x="299" y="106"/>
                    <a:pt x="323" y="80"/>
                    <a:pt x="360" y="54"/>
                  </a:cubicBezTo>
                  <a:cubicBezTo>
                    <a:pt x="385" y="36"/>
                    <a:pt x="421" y="20"/>
                    <a:pt x="450" y="9"/>
                  </a:cubicBezTo>
                  <a:cubicBezTo>
                    <a:pt x="462" y="5"/>
                    <a:pt x="476" y="2"/>
                    <a:pt x="492" y="0"/>
                  </a:cubicBezTo>
                  <a:cubicBezTo>
                    <a:pt x="428" y="0"/>
                    <a:pt x="373" y="5"/>
                    <a:pt x="341" y="20"/>
                  </a:cubicBezTo>
                  <a:cubicBezTo>
                    <a:pt x="313" y="34"/>
                    <a:pt x="279" y="53"/>
                    <a:pt x="255" y="72"/>
                  </a:cubicBezTo>
                  <a:cubicBezTo>
                    <a:pt x="221" y="101"/>
                    <a:pt x="199" y="129"/>
                    <a:pt x="178" y="162"/>
                  </a:cubicBezTo>
                  <a:cubicBezTo>
                    <a:pt x="131" y="234"/>
                    <a:pt x="86" y="298"/>
                    <a:pt x="52" y="363"/>
                  </a:cubicBezTo>
                  <a:cubicBezTo>
                    <a:pt x="39" y="389"/>
                    <a:pt x="21" y="412"/>
                    <a:pt x="0" y="43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152400" dist="38100" dir="2700000" algn="tl" rotWithShape="0">
                <a:prstClr val="black">
                  <a:alpha val="14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Freeform 7">
              <a:extLst>
                <a:ext uri="{FF2B5EF4-FFF2-40B4-BE49-F238E27FC236}">
                  <a16:creationId xmlns:a16="http://schemas.microsoft.com/office/drawing/2014/main" id="{76E18F91-36E8-4FE3-8509-1E9BA94A3D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9401" y="0"/>
              <a:ext cx="6565900" cy="1368425"/>
            </a:xfrm>
            <a:custGeom>
              <a:avLst/>
              <a:gdLst>
                <a:gd name="T0" fmla="*/ 2232 w 2232"/>
                <a:gd name="T1" fmla="*/ 0 h 463"/>
                <a:gd name="T2" fmla="*/ 2103 w 2232"/>
                <a:gd name="T3" fmla="*/ 19 h 463"/>
                <a:gd name="T4" fmla="*/ 2025 w 2232"/>
                <a:gd name="T5" fmla="*/ 67 h 463"/>
                <a:gd name="T6" fmla="*/ 1955 w 2232"/>
                <a:gd name="T7" fmla="*/ 149 h 463"/>
                <a:gd name="T8" fmla="*/ 1842 w 2232"/>
                <a:gd name="T9" fmla="*/ 334 h 463"/>
                <a:gd name="T10" fmla="*/ 1626 w 2232"/>
                <a:gd name="T11" fmla="*/ 463 h 463"/>
                <a:gd name="T12" fmla="*/ 606 w 2232"/>
                <a:gd name="T13" fmla="*/ 463 h 463"/>
                <a:gd name="T14" fmla="*/ 390 w 2232"/>
                <a:gd name="T15" fmla="*/ 334 h 463"/>
                <a:gd name="T16" fmla="*/ 277 w 2232"/>
                <a:gd name="T17" fmla="*/ 149 h 463"/>
                <a:gd name="T18" fmla="*/ 207 w 2232"/>
                <a:gd name="T19" fmla="*/ 67 h 463"/>
                <a:gd name="T20" fmla="*/ 129 w 2232"/>
                <a:gd name="T21" fmla="*/ 19 h 463"/>
                <a:gd name="T22" fmla="*/ 0 w 2232"/>
                <a:gd name="T23" fmla="*/ 0 h 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32" h="463">
                  <a:moveTo>
                    <a:pt x="2232" y="0"/>
                  </a:moveTo>
                  <a:cubicBezTo>
                    <a:pt x="2232" y="0"/>
                    <a:pt x="2142" y="0"/>
                    <a:pt x="2103" y="19"/>
                  </a:cubicBezTo>
                  <a:cubicBezTo>
                    <a:pt x="2077" y="31"/>
                    <a:pt x="2047" y="48"/>
                    <a:pt x="2025" y="67"/>
                  </a:cubicBezTo>
                  <a:cubicBezTo>
                    <a:pt x="1994" y="93"/>
                    <a:pt x="1974" y="119"/>
                    <a:pt x="1955" y="149"/>
                  </a:cubicBezTo>
                  <a:cubicBezTo>
                    <a:pt x="1913" y="216"/>
                    <a:pt x="1872" y="274"/>
                    <a:pt x="1842" y="334"/>
                  </a:cubicBezTo>
                  <a:cubicBezTo>
                    <a:pt x="1802" y="413"/>
                    <a:pt x="1718" y="463"/>
                    <a:pt x="1626" y="463"/>
                  </a:cubicBezTo>
                  <a:cubicBezTo>
                    <a:pt x="606" y="463"/>
                    <a:pt x="606" y="463"/>
                    <a:pt x="606" y="463"/>
                  </a:cubicBezTo>
                  <a:cubicBezTo>
                    <a:pt x="514" y="463"/>
                    <a:pt x="430" y="413"/>
                    <a:pt x="390" y="334"/>
                  </a:cubicBezTo>
                  <a:cubicBezTo>
                    <a:pt x="360" y="274"/>
                    <a:pt x="319" y="216"/>
                    <a:pt x="277" y="149"/>
                  </a:cubicBezTo>
                  <a:cubicBezTo>
                    <a:pt x="258" y="119"/>
                    <a:pt x="238" y="93"/>
                    <a:pt x="207" y="67"/>
                  </a:cubicBezTo>
                  <a:cubicBezTo>
                    <a:pt x="185" y="48"/>
                    <a:pt x="155" y="31"/>
                    <a:pt x="129" y="19"/>
                  </a:cubicBezTo>
                  <a:cubicBezTo>
                    <a:pt x="90" y="0"/>
                    <a:pt x="0" y="0"/>
                    <a:pt x="0" y="0"/>
                  </a:cubicBezTo>
                </a:path>
              </a:pathLst>
            </a:custGeom>
            <a:gradFill>
              <a:gsLst>
                <a:gs pos="100000">
                  <a:srgbClr val="3EDCFC"/>
                </a:gs>
                <a:gs pos="0">
                  <a:srgbClr val="01A0D9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26ABF2BB-6BCC-4737-B26E-1F9E9F673222}"/>
              </a:ext>
            </a:extLst>
          </p:cNvPr>
          <p:cNvSpPr/>
          <p:nvPr/>
        </p:nvSpPr>
        <p:spPr>
          <a:xfrm>
            <a:off x="3520711" y="90942"/>
            <a:ext cx="515057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USE CASE-DIAGRAM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FE332FC-D978-4796-88A1-37FBB38822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667" y="1374649"/>
            <a:ext cx="4767590" cy="5392410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prst="relaxedInset"/>
          </a:sp3d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DC34208-9790-47F2-AAE1-67BA482E76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1374648"/>
            <a:ext cx="5954133" cy="5392410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prst="relaxedInset"/>
          </a:sp3d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D75D23B-00BE-4C76-BBA2-01BA8E235D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5200" y="1"/>
            <a:ext cx="2336799" cy="1409498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D42B33B-C35D-41F8-BE46-C2BE93F5312A}"/>
              </a:ext>
            </a:extLst>
          </p:cNvPr>
          <p:cNvSpPr/>
          <p:nvPr/>
        </p:nvSpPr>
        <p:spPr>
          <a:xfrm>
            <a:off x="10988416" y="4463143"/>
            <a:ext cx="653500" cy="3156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b="1" dirty="0">
                <a:solidFill>
                  <a:schemeClr val="tx1"/>
                </a:solidFill>
              </a:rPr>
              <a:t>Clerk</a:t>
            </a:r>
          </a:p>
        </p:txBody>
      </p:sp>
    </p:spTree>
    <p:extLst>
      <p:ext uri="{BB962C8B-B14F-4D97-AF65-F5344CB8AC3E}">
        <p14:creationId xmlns:p14="http://schemas.microsoft.com/office/powerpoint/2010/main" val="13303621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Rectangle 85"/>
          <p:cNvSpPr/>
          <p:nvPr/>
        </p:nvSpPr>
        <p:spPr>
          <a:xfrm>
            <a:off x="7217036" y="4101925"/>
            <a:ext cx="4173876" cy="2103120"/>
          </a:xfrm>
          <a:prstGeom prst="rect">
            <a:avLst/>
          </a:prstGeom>
          <a:solidFill>
            <a:schemeClr val="bg2"/>
          </a:solidFill>
          <a:ln>
            <a:noFill/>
          </a:ln>
          <a:scene3d>
            <a:camera prst="isometricOffAxis1Top">
              <a:rot lat="17405577" lon="19819474" rev="1800000"/>
            </a:camera>
            <a:lightRig rig="threePt" dir="t"/>
          </a:scene3d>
          <a:sp3d extrusionH="914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/>
          <p:cNvSpPr/>
          <p:nvPr/>
        </p:nvSpPr>
        <p:spPr>
          <a:xfrm>
            <a:off x="1845042" y="3735978"/>
            <a:ext cx="3956317" cy="210312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0" dist="38100" dir="5400000" sx="124000" sy="124000" algn="t" rotWithShape="0">
              <a:prstClr val="black">
                <a:alpha val="20000"/>
              </a:prstClr>
            </a:outerShdw>
          </a:effectLst>
          <a:scene3d>
            <a:camera prst="isometricOffAxis1Top">
              <a:rot lat="17405577" lon="19819474" rev="1800000"/>
            </a:camera>
            <a:lightRig rig="threePt" dir="t"/>
          </a:scene3d>
          <a:sp3d extrusionH="914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ectangle 111"/>
          <p:cNvSpPr/>
          <p:nvPr/>
        </p:nvSpPr>
        <p:spPr>
          <a:xfrm>
            <a:off x="2139276" y="5153485"/>
            <a:ext cx="3706398" cy="923330"/>
          </a:xfrm>
          <a:prstGeom prst="rect">
            <a:avLst/>
          </a:prstGeom>
          <a:scene3d>
            <a:camera prst="orthographicFront">
              <a:rot lat="298855" lon="20701132" rev="26212"/>
            </a:camera>
            <a:lightRig rig="threePt" dir="t"/>
          </a:scene3d>
        </p:spPr>
        <p:txBody>
          <a:bodyPr wrap="square">
            <a:spAutoFit/>
            <a:scene3d>
              <a:camera prst="isometricOffAxis1Right"/>
              <a:lightRig rig="threePt" dir="t"/>
            </a:scene3d>
          </a:bodyPr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IN" dirty="0"/>
              <a:t>can check how much loan amount are deducted from bank.</a:t>
            </a:r>
          </a:p>
        </p:txBody>
      </p:sp>
      <p:sp>
        <p:nvSpPr>
          <p:cNvPr id="113" name="Rectangle 112"/>
          <p:cNvSpPr/>
          <p:nvPr/>
        </p:nvSpPr>
        <p:spPr>
          <a:xfrm>
            <a:off x="7597059" y="5590520"/>
            <a:ext cx="3845103" cy="369332"/>
          </a:xfrm>
          <a:prstGeom prst="rect">
            <a:avLst/>
          </a:prstGeom>
          <a:scene3d>
            <a:camera prst="orthographicFront">
              <a:rot lat="298855" lon="20701132" rev="26212"/>
            </a:camera>
            <a:lightRig rig="threePt" dir="t"/>
          </a:scene3d>
        </p:spPr>
        <p:txBody>
          <a:bodyPr wrap="square">
            <a:spAutoFit/>
            <a:scene3d>
              <a:camera prst="isometricOffAxis1Right"/>
              <a:lightRig rig="threePt" dir="t"/>
            </a:scene3d>
          </a:bodyPr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IN" dirty="0"/>
              <a:t>can submit my form for approval.</a:t>
            </a:r>
            <a:endParaRPr lang="en-IN" b="1" dirty="0"/>
          </a:p>
        </p:txBody>
      </p:sp>
      <p:sp>
        <p:nvSpPr>
          <p:cNvPr id="118" name="Rectangle 117"/>
          <p:cNvSpPr/>
          <p:nvPr/>
        </p:nvSpPr>
        <p:spPr>
          <a:xfrm>
            <a:off x="7245964" y="3184307"/>
            <a:ext cx="4173876" cy="2103120"/>
          </a:xfrm>
          <a:prstGeom prst="rect">
            <a:avLst/>
          </a:prstGeom>
          <a:solidFill>
            <a:schemeClr val="bg2"/>
          </a:solidFill>
          <a:ln>
            <a:noFill/>
          </a:ln>
          <a:scene3d>
            <a:camera prst="isometricOffAxis1Top">
              <a:rot lat="17405577" lon="19819474" rev="1800000"/>
            </a:camera>
            <a:lightRig rig="threePt" dir="t"/>
          </a:scene3d>
          <a:sp3d extrusionH="914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1" name="Rectangle 120"/>
          <p:cNvSpPr/>
          <p:nvPr/>
        </p:nvSpPr>
        <p:spPr>
          <a:xfrm>
            <a:off x="1872339" y="2780212"/>
            <a:ext cx="3956316" cy="2103120"/>
          </a:xfrm>
          <a:prstGeom prst="rect">
            <a:avLst/>
          </a:prstGeom>
          <a:solidFill>
            <a:schemeClr val="bg2"/>
          </a:solidFill>
          <a:ln>
            <a:noFill/>
          </a:ln>
          <a:scene3d>
            <a:camera prst="isometricOffAxis1Top">
              <a:rot lat="17405577" lon="19819474" rev="1800000"/>
            </a:camera>
            <a:lightRig rig="threePt" dir="t"/>
          </a:scene3d>
          <a:sp3d extrusionH="914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ectangle 123"/>
          <p:cNvSpPr/>
          <p:nvPr/>
        </p:nvSpPr>
        <p:spPr>
          <a:xfrm>
            <a:off x="2135039" y="4421592"/>
            <a:ext cx="3570440" cy="369332"/>
          </a:xfrm>
          <a:prstGeom prst="rect">
            <a:avLst/>
          </a:prstGeom>
          <a:scene3d>
            <a:camera prst="orthographicFront">
              <a:rot lat="298855" lon="20701132" rev="26212"/>
            </a:camera>
            <a:lightRig rig="threePt" dir="t"/>
          </a:scene3d>
        </p:spPr>
        <p:txBody>
          <a:bodyPr wrap="square">
            <a:spAutoFit/>
            <a:scene3d>
              <a:camera prst="isometricOffAxis1Right"/>
              <a:lightRig rig="threePt" dir="t"/>
            </a:scene3d>
          </a:bodyPr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IN" dirty="0"/>
              <a:t>Can modify user details.</a:t>
            </a:r>
          </a:p>
        </p:txBody>
      </p:sp>
      <p:sp>
        <p:nvSpPr>
          <p:cNvPr id="125" name="Rectangle 124"/>
          <p:cNvSpPr/>
          <p:nvPr/>
        </p:nvSpPr>
        <p:spPr>
          <a:xfrm>
            <a:off x="7539646" y="4595345"/>
            <a:ext cx="3946702" cy="923330"/>
          </a:xfrm>
          <a:prstGeom prst="rect">
            <a:avLst/>
          </a:prstGeom>
          <a:scene3d>
            <a:camera prst="orthographicFront">
              <a:rot lat="298855" lon="20701132" rev="26212"/>
            </a:camera>
            <a:lightRig rig="threePt" dir="t"/>
          </a:scene3d>
        </p:spPr>
        <p:txBody>
          <a:bodyPr wrap="square">
            <a:spAutoFit/>
            <a:scene3d>
              <a:camera prst="isometricOffAxis1Right"/>
              <a:lightRig rig="threePt" dir="t"/>
            </a:scene3d>
          </a:bodyPr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IN" dirty="0"/>
              <a:t>can fill details where he can check the auto generated interest and the time duration to pay loan.</a:t>
            </a:r>
          </a:p>
        </p:txBody>
      </p:sp>
      <p:sp>
        <p:nvSpPr>
          <p:cNvPr id="87" name="Rectangle 86"/>
          <p:cNvSpPr/>
          <p:nvPr/>
        </p:nvSpPr>
        <p:spPr>
          <a:xfrm>
            <a:off x="7260479" y="2189928"/>
            <a:ext cx="4159361" cy="2103120"/>
          </a:xfrm>
          <a:prstGeom prst="rect">
            <a:avLst/>
          </a:prstGeom>
          <a:solidFill>
            <a:schemeClr val="bg2"/>
          </a:solidFill>
          <a:ln>
            <a:noFill/>
          </a:ln>
          <a:scene3d>
            <a:camera prst="isometricOffAxis1Top">
              <a:rot lat="17405577" lon="19819474" rev="1800000"/>
            </a:camera>
            <a:lightRig rig="threePt" dir="t"/>
          </a:scene3d>
          <a:sp3d extrusionH="914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/>
          <p:cNvSpPr/>
          <p:nvPr/>
        </p:nvSpPr>
        <p:spPr>
          <a:xfrm>
            <a:off x="1886853" y="1824445"/>
            <a:ext cx="3969098" cy="2103120"/>
          </a:xfrm>
          <a:prstGeom prst="rect">
            <a:avLst/>
          </a:prstGeom>
          <a:solidFill>
            <a:schemeClr val="bg2"/>
          </a:solidFill>
          <a:ln>
            <a:noFill/>
          </a:ln>
          <a:scene3d>
            <a:camera prst="isometricOffAxis1Top">
              <a:rot lat="17405577" lon="19819474" rev="1800000"/>
            </a:camera>
            <a:lightRig rig="threePt" dir="t"/>
          </a:scene3d>
          <a:sp3d extrusionH="914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2149553" y="3465825"/>
            <a:ext cx="3733694" cy="369332"/>
          </a:xfrm>
          <a:prstGeom prst="rect">
            <a:avLst/>
          </a:prstGeom>
          <a:scene3d>
            <a:camera prst="orthographicFront">
              <a:rot lat="298855" lon="20701132" rev="26212"/>
            </a:camera>
            <a:lightRig rig="threePt" dir="t"/>
          </a:scene3d>
        </p:spPr>
        <p:txBody>
          <a:bodyPr wrap="square">
            <a:spAutoFit/>
            <a:scene3d>
              <a:camera prst="isometricOffAxis1Right"/>
              <a:lightRig rig="threePt" dir="t"/>
            </a:scene3d>
          </a:bodyPr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IN" dirty="0"/>
              <a:t>Can approve and sanction loan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7574737" y="3710664"/>
            <a:ext cx="3735332" cy="646331"/>
          </a:xfrm>
          <a:prstGeom prst="rect">
            <a:avLst/>
          </a:prstGeom>
          <a:scene3d>
            <a:camera prst="orthographicFront">
              <a:rot lat="298855" lon="20701132" rev="26212"/>
            </a:camera>
            <a:lightRig rig="threePt" dir="t"/>
          </a:scene3d>
        </p:spPr>
        <p:txBody>
          <a:bodyPr wrap="square">
            <a:spAutoFit/>
            <a:scene3d>
              <a:camera prst="isometricOffAxis1Right"/>
              <a:lightRig rig="threePt" dir="t"/>
            </a:scene3d>
          </a:bodyPr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IN" dirty="0"/>
              <a:t>can check what type of loan I can take.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A63FFBB-6B56-434D-A92E-CA9CC13425ED}"/>
              </a:ext>
            </a:extLst>
          </p:cNvPr>
          <p:cNvGrpSpPr/>
          <p:nvPr/>
        </p:nvGrpSpPr>
        <p:grpSpPr>
          <a:xfrm>
            <a:off x="1901367" y="870856"/>
            <a:ext cx="2103120" cy="2103120"/>
            <a:chOff x="1901367" y="870856"/>
            <a:chExt cx="2103120" cy="2103120"/>
          </a:xfrm>
        </p:grpSpPr>
        <p:sp>
          <p:nvSpPr>
            <p:cNvPr id="54" name="Rectangle 53"/>
            <p:cNvSpPr/>
            <p:nvPr/>
          </p:nvSpPr>
          <p:spPr>
            <a:xfrm>
              <a:off x="1901367" y="870856"/>
              <a:ext cx="2103120" cy="21031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scene3d>
              <a:camera prst="isometricOffAxis1Top">
                <a:rot lat="17405577" lon="19819474" rev="1800000"/>
              </a:camera>
              <a:lightRig rig="threePt" dir="t"/>
            </a:scene3d>
            <a:sp3d extrusionH="914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9" name="Group 58"/>
            <p:cNvGrpSpPr/>
            <p:nvPr/>
          </p:nvGrpSpPr>
          <p:grpSpPr>
            <a:xfrm>
              <a:off x="2125977" y="1160418"/>
              <a:ext cx="1653900" cy="1523997"/>
              <a:chOff x="1611088" y="1712688"/>
              <a:chExt cx="1653900" cy="1523997"/>
            </a:xfrm>
            <a:solidFill>
              <a:schemeClr val="accent1">
                <a:lumMod val="75000"/>
              </a:schemeClr>
            </a:solidFill>
            <a:scene3d>
              <a:camera prst="isometricOffAxis1Top">
                <a:rot lat="17405577" lon="19819474" rev="1800000"/>
              </a:camera>
              <a:lightRig rig="threePt" dir="t"/>
            </a:scene3d>
          </p:grpSpPr>
          <p:sp>
            <p:nvSpPr>
              <p:cNvPr id="55" name="Oval 54"/>
              <p:cNvSpPr/>
              <p:nvPr/>
            </p:nvSpPr>
            <p:spPr>
              <a:xfrm>
                <a:off x="1611088" y="1712688"/>
                <a:ext cx="595086" cy="595086"/>
              </a:xfrm>
              <a:prstGeom prst="ellipse">
                <a:avLst/>
              </a:prstGeom>
              <a:grpFill/>
              <a:ln>
                <a:noFill/>
              </a:ln>
              <a:sp3d z="190500" extrusionH="1079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Oval 55"/>
              <p:cNvSpPr/>
              <p:nvPr/>
            </p:nvSpPr>
            <p:spPr>
              <a:xfrm>
                <a:off x="2627085" y="1712688"/>
                <a:ext cx="595086" cy="595086"/>
              </a:xfrm>
              <a:prstGeom prst="ellipse">
                <a:avLst/>
              </a:prstGeom>
              <a:grpFill/>
              <a:ln>
                <a:noFill/>
              </a:ln>
              <a:sp3d z="190500" extrusionH="1079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Oval 56"/>
              <p:cNvSpPr/>
              <p:nvPr/>
            </p:nvSpPr>
            <p:spPr>
              <a:xfrm>
                <a:off x="1653905" y="2641599"/>
                <a:ext cx="595086" cy="595086"/>
              </a:xfrm>
              <a:prstGeom prst="ellipse">
                <a:avLst/>
              </a:prstGeom>
              <a:grpFill/>
              <a:ln>
                <a:noFill/>
              </a:ln>
              <a:sp3d z="190500" extrusionH="1079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Oval 57"/>
              <p:cNvSpPr/>
              <p:nvPr/>
            </p:nvSpPr>
            <p:spPr>
              <a:xfrm>
                <a:off x="2669902" y="2641599"/>
                <a:ext cx="595086" cy="595086"/>
              </a:xfrm>
              <a:prstGeom prst="ellipse">
                <a:avLst/>
              </a:prstGeom>
              <a:grpFill/>
              <a:ln>
                <a:noFill/>
              </a:ln>
              <a:sp3d z="190500" extrusionH="1079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99" name="Rectangle 98"/>
          <p:cNvSpPr/>
          <p:nvPr/>
        </p:nvSpPr>
        <p:spPr>
          <a:xfrm>
            <a:off x="2614027" y="2433153"/>
            <a:ext cx="1008609" cy="523220"/>
          </a:xfrm>
          <a:prstGeom prst="rect">
            <a:avLst/>
          </a:prstGeom>
          <a:scene3d>
            <a:camera prst="orthographicFront">
              <a:rot lat="298855" lon="20701132" rev="26212"/>
            </a:camera>
            <a:lightRig rig="threePt" dir="t"/>
          </a:scene3d>
        </p:spPr>
        <p:txBody>
          <a:bodyPr wrap="none">
            <a:spAutoFit/>
            <a:scene3d>
              <a:camera prst="isometricOffAxis1Right"/>
              <a:lightRig rig="threePt" dir="t"/>
            </a:scene3d>
          </a:bodyPr>
          <a:lstStyle/>
          <a:p>
            <a:pPr algn="ctr"/>
            <a:r>
              <a:rPr lang="en-US" sz="2800" b="1" kern="0" cap="all" spc="-300" dirty="0">
                <a:solidFill>
                  <a:schemeClr val="bg1"/>
                </a:solidFill>
                <a:latin typeface="Arial" panose="020B0604020202020204" pitchFamily="34" charset="0"/>
                <a:cs typeface="Arial" pitchFamily="34" charset="0"/>
              </a:rPr>
              <a:t>Plan</a:t>
            </a:r>
            <a:endParaRPr lang="en-US" sz="2800" b="1" spc="-300" dirty="0"/>
          </a:p>
        </p:txBody>
      </p:sp>
      <p:sp>
        <p:nvSpPr>
          <p:cNvPr id="100" name="Rectangle 99"/>
          <p:cNvSpPr/>
          <p:nvPr/>
        </p:nvSpPr>
        <p:spPr>
          <a:xfrm>
            <a:off x="5059148" y="2344883"/>
            <a:ext cx="646331" cy="523220"/>
          </a:xfrm>
          <a:prstGeom prst="rect">
            <a:avLst/>
          </a:prstGeom>
          <a:scene3d>
            <a:camera prst="orthographicFront">
              <a:rot lat="298855" lon="20701132" rev="26212"/>
            </a:camera>
            <a:lightRig rig="threePt" dir="t"/>
          </a:scene3d>
        </p:spPr>
        <p:txBody>
          <a:bodyPr wrap="none">
            <a:spAutoFit/>
            <a:scene3d>
              <a:camera prst="isometricOffAxis1Right"/>
              <a:lightRig rig="threePt" dir="t"/>
            </a:scene3d>
          </a:bodyPr>
          <a:lstStyle/>
          <a:p>
            <a:pPr algn="ctr"/>
            <a:r>
              <a:rPr lang="en-US" sz="2800" b="1" kern="0" cap="all" spc="-300" dirty="0">
                <a:solidFill>
                  <a:schemeClr val="bg1"/>
                </a:solidFill>
                <a:latin typeface="Arial" panose="020B0604020202020204" pitchFamily="34" charset="0"/>
                <a:cs typeface="Arial" pitchFamily="34" charset="0"/>
              </a:rPr>
              <a:t>DO</a:t>
            </a:r>
            <a:endParaRPr lang="en-US" sz="2800" b="1" spc="-300" dirty="0"/>
          </a:p>
        </p:txBody>
      </p:sp>
      <p:sp>
        <p:nvSpPr>
          <p:cNvPr id="101" name="Rectangle 100"/>
          <p:cNvSpPr/>
          <p:nvPr/>
        </p:nvSpPr>
        <p:spPr>
          <a:xfrm>
            <a:off x="7078432" y="2256614"/>
            <a:ext cx="1048685" cy="523220"/>
          </a:xfrm>
          <a:prstGeom prst="rect">
            <a:avLst/>
          </a:prstGeom>
          <a:scene3d>
            <a:camera prst="orthographicFront">
              <a:rot lat="298855" lon="20701132" rev="26212"/>
            </a:camera>
            <a:lightRig rig="threePt" dir="t"/>
          </a:scene3d>
        </p:spPr>
        <p:txBody>
          <a:bodyPr wrap="none">
            <a:spAutoFit/>
            <a:scene3d>
              <a:camera prst="isometricOffAxis1Right"/>
              <a:lightRig rig="threePt" dir="t"/>
            </a:scene3d>
          </a:bodyPr>
          <a:lstStyle/>
          <a:p>
            <a:pPr algn="ctr"/>
            <a:r>
              <a:rPr lang="en-US" sz="2800" b="1" kern="0" cap="all" spc="-300" dirty="0">
                <a:solidFill>
                  <a:schemeClr val="bg1"/>
                </a:solidFill>
                <a:latin typeface="Arial" panose="020B0604020202020204" pitchFamily="34" charset="0"/>
                <a:cs typeface="Arial" pitchFamily="34" charset="0"/>
              </a:rPr>
              <a:t>CHEK</a:t>
            </a:r>
            <a:endParaRPr lang="en-US" sz="2800" b="1" spc="-300" dirty="0"/>
          </a:p>
        </p:txBody>
      </p:sp>
      <p:sp>
        <p:nvSpPr>
          <p:cNvPr id="102" name="Rectangle 101"/>
          <p:cNvSpPr/>
          <p:nvPr/>
        </p:nvSpPr>
        <p:spPr>
          <a:xfrm>
            <a:off x="9456523" y="2168345"/>
            <a:ext cx="808235" cy="523220"/>
          </a:xfrm>
          <a:prstGeom prst="rect">
            <a:avLst/>
          </a:prstGeom>
          <a:scene3d>
            <a:camera prst="orthographicFront">
              <a:rot lat="298855" lon="20701132" rev="26212"/>
            </a:camera>
            <a:lightRig rig="threePt" dir="t"/>
          </a:scene3d>
        </p:spPr>
        <p:txBody>
          <a:bodyPr wrap="none">
            <a:spAutoFit/>
            <a:scene3d>
              <a:camera prst="isometricOffAxis1Right"/>
              <a:lightRig rig="threePt" dir="t"/>
            </a:scene3d>
          </a:bodyPr>
          <a:lstStyle/>
          <a:p>
            <a:pPr algn="ctr"/>
            <a:r>
              <a:rPr lang="en-US" sz="2800" b="1" kern="0" cap="all" spc="-300" dirty="0">
                <a:solidFill>
                  <a:schemeClr val="bg1"/>
                </a:solidFill>
                <a:latin typeface="Arial" panose="020B0604020202020204" pitchFamily="34" charset="0"/>
                <a:cs typeface="Arial" pitchFamily="34" charset="0"/>
              </a:rPr>
              <a:t>ACT</a:t>
            </a:r>
            <a:endParaRPr lang="en-US" sz="2800" b="1" spc="-300" dirty="0"/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9B4671AD-C767-4DFD-856A-8FC7C66705E5}"/>
              </a:ext>
            </a:extLst>
          </p:cNvPr>
          <p:cNvGrpSpPr/>
          <p:nvPr/>
        </p:nvGrpSpPr>
        <p:grpSpPr>
          <a:xfrm>
            <a:off x="1901366" y="851201"/>
            <a:ext cx="3981881" cy="2103120"/>
            <a:chOff x="1901367" y="870856"/>
            <a:chExt cx="2103120" cy="2103120"/>
          </a:xfrm>
        </p:grpSpPr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FD25EC21-5015-4BE3-916A-5640C444A714}"/>
                </a:ext>
              </a:extLst>
            </p:cNvPr>
            <p:cNvSpPr/>
            <p:nvPr/>
          </p:nvSpPr>
          <p:spPr>
            <a:xfrm>
              <a:off x="1901367" y="870856"/>
              <a:ext cx="2103120" cy="21031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scene3d>
              <a:camera prst="isometricOffAxis1Top">
                <a:rot lat="17405577" lon="19819474" rev="1800000"/>
              </a:camera>
              <a:lightRig rig="threePt" dir="t"/>
            </a:scene3d>
            <a:sp3d extrusionH="914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8D848DB5-DB1E-4BE5-98AA-C493730B218A}"/>
                </a:ext>
              </a:extLst>
            </p:cNvPr>
            <p:cNvGrpSpPr/>
            <p:nvPr/>
          </p:nvGrpSpPr>
          <p:grpSpPr>
            <a:xfrm>
              <a:off x="2125977" y="1160418"/>
              <a:ext cx="1653900" cy="1523997"/>
              <a:chOff x="1611088" y="1712688"/>
              <a:chExt cx="1653900" cy="1523997"/>
            </a:xfrm>
            <a:solidFill>
              <a:schemeClr val="accent1">
                <a:lumMod val="75000"/>
              </a:schemeClr>
            </a:solidFill>
            <a:scene3d>
              <a:camera prst="isometricOffAxis1Top">
                <a:rot lat="17405577" lon="19819474" rev="1800000"/>
              </a:camera>
              <a:lightRig rig="threePt" dir="t"/>
            </a:scene3d>
          </p:grpSpPr>
          <p:sp>
            <p:nvSpPr>
              <p:cNvPr id="115" name="Oval 114">
                <a:extLst>
                  <a:ext uri="{FF2B5EF4-FFF2-40B4-BE49-F238E27FC236}">
                    <a16:creationId xmlns:a16="http://schemas.microsoft.com/office/drawing/2014/main" id="{CF1CD1FB-5703-46F8-A3C1-5DCE6158F862}"/>
                  </a:ext>
                </a:extLst>
              </p:cNvPr>
              <p:cNvSpPr/>
              <p:nvPr/>
            </p:nvSpPr>
            <p:spPr>
              <a:xfrm>
                <a:off x="1611088" y="1712688"/>
                <a:ext cx="595086" cy="595086"/>
              </a:xfrm>
              <a:prstGeom prst="ellipse">
                <a:avLst/>
              </a:prstGeom>
              <a:grpFill/>
              <a:ln>
                <a:noFill/>
              </a:ln>
              <a:sp3d z="190500" extrusionH="1079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Oval 115">
                <a:extLst>
                  <a:ext uri="{FF2B5EF4-FFF2-40B4-BE49-F238E27FC236}">
                    <a16:creationId xmlns:a16="http://schemas.microsoft.com/office/drawing/2014/main" id="{CD87D181-8C1E-4CDB-9DA9-6C92C78B19C0}"/>
                  </a:ext>
                </a:extLst>
              </p:cNvPr>
              <p:cNvSpPr/>
              <p:nvPr/>
            </p:nvSpPr>
            <p:spPr>
              <a:xfrm>
                <a:off x="2627085" y="1712688"/>
                <a:ext cx="595086" cy="595086"/>
              </a:xfrm>
              <a:prstGeom prst="ellipse">
                <a:avLst/>
              </a:prstGeom>
              <a:grpFill/>
              <a:ln>
                <a:noFill/>
              </a:ln>
              <a:sp3d z="190500" extrusionH="1079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Oval 116">
                <a:extLst>
                  <a:ext uri="{FF2B5EF4-FFF2-40B4-BE49-F238E27FC236}">
                    <a16:creationId xmlns:a16="http://schemas.microsoft.com/office/drawing/2014/main" id="{228ECAE6-A3EA-47E1-9C5C-BA0B9A7BDCB9}"/>
                  </a:ext>
                </a:extLst>
              </p:cNvPr>
              <p:cNvSpPr/>
              <p:nvPr/>
            </p:nvSpPr>
            <p:spPr>
              <a:xfrm>
                <a:off x="1653905" y="2641599"/>
                <a:ext cx="595086" cy="595086"/>
              </a:xfrm>
              <a:prstGeom prst="ellipse">
                <a:avLst/>
              </a:prstGeom>
              <a:grpFill/>
              <a:ln>
                <a:noFill/>
              </a:ln>
              <a:sp3d z="190500" extrusionH="1079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Oval 121">
                <a:extLst>
                  <a:ext uri="{FF2B5EF4-FFF2-40B4-BE49-F238E27FC236}">
                    <a16:creationId xmlns:a16="http://schemas.microsoft.com/office/drawing/2014/main" id="{93D94FB1-AA1B-4F49-AF19-C27091A6D817}"/>
                  </a:ext>
                </a:extLst>
              </p:cNvPr>
              <p:cNvSpPr/>
              <p:nvPr/>
            </p:nvSpPr>
            <p:spPr>
              <a:xfrm>
                <a:off x="2669902" y="2641599"/>
                <a:ext cx="595086" cy="595086"/>
              </a:xfrm>
              <a:prstGeom prst="ellipse">
                <a:avLst/>
              </a:prstGeom>
              <a:grpFill/>
              <a:ln>
                <a:noFill/>
              </a:ln>
              <a:sp3d z="190500" extrusionH="1079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27" name="Rectangle 126">
            <a:extLst>
              <a:ext uri="{FF2B5EF4-FFF2-40B4-BE49-F238E27FC236}">
                <a16:creationId xmlns:a16="http://schemas.microsoft.com/office/drawing/2014/main" id="{358AF0AF-4BA0-4ED3-918C-D5705AF4F780}"/>
              </a:ext>
            </a:extLst>
          </p:cNvPr>
          <p:cNvSpPr/>
          <p:nvPr/>
        </p:nvSpPr>
        <p:spPr>
          <a:xfrm>
            <a:off x="2860616" y="2383828"/>
            <a:ext cx="2597372" cy="646331"/>
          </a:xfrm>
          <a:prstGeom prst="rect">
            <a:avLst/>
          </a:prstGeom>
          <a:scene3d>
            <a:camera prst="orthographicFront">
              <a:rot lat="298855" lon="20701132" rev="26212"/>
            </a:camera>
            <a:lightRig rig="threePt" dir="t"/>
          </a:scene3d>
        </p:spPr>
        <p:txBody>
          <a:bodyPr wrap="square">
            <a:spAutoFit/>
            <a:scene3d>
              <a:camera prst="isometricOffAxis1Right"/>
              <a:lightRig rig="threePt" dir="t"/>
            </a:scene3d>
          </a:bodyPr>
          <a:lstStyle/>
          <a:p>
            <a:pPr algn="ctr"/>
            <a:r>
              <a:rPr lang="en-US" sz="3600" b="1" kern="0" cap="all" spc="-300" dirty="0">
                <a:solidFill>
                  <a:schemeClr val="bg1"/>
                </a:solidFill>
                <a:latin typeface="Arial" panose="020B0604020202020204" pitchFamily="34" charset="0"/>
                <a:cs typeface="Arial" pitchFamily="34" charset="0"/>
              </a:rPr>
              <a:t>Manager</a:t>
            </a:r>
            <a:endParaRPr lang="en-US" sz="3600" b="1" spc="-300" dirty="0"/>
          </a:p>
        </p:txBody>
      </p: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E4240E89-67BC-4216-98F5-6E731C1CD4A6}"/>
              </a:ext>
            </a:extLst>
          </p:cNvPr>
          <p:cNvGrpSpPr/>
          <p:nvPr/>
        </p:nvGrpSpPr>
        <p:grpSpPr>
          <a:xfrm>
            <a:off x="7300556" y="1217940"/>
            <a:ext cx="4090355" cy="2103120"/>
            <a:chOff x="4140923" y="781110"/>
            <a:chExt cx="2103120" cy="2103120"/>
          </a:xfrm>
        </p:grpSpPr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2ED59AED-BA32-4CA8-8A0A-A8311E6971A9}"/>
                </a:ext>
              </a:extLst>
            </p:cNvPr>
            <p:cNvSpPr/>
            <p:nvPr/>
          </p:nvSpPr>
          <p:spPr>
            <a:xfrm>
              <a:off x="4140923" y="781110"/>
              <a:ext cx="2103120" cy="21031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scene3d>
              <a:camera prst="isometricOffAxis1Top">
                <a:rot lat="17405577" lon="19819474" rev="1800000"/>
              </a:camera>
              <a:lightRig rig="threePt" dir="t"/>
            </a:scene3d>
            <a:sp3d extrusionH="914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37" name="Group 136">
              <a:extLst>
                <a:ext uri="{FF2B5EF4-FFF2-40B4-BE49-F238E27FC236}">
                  <a16:creationId xmlns:a16="http://schemas.microsoft.com/office/drawing/2014/main" id="{1E3F0F1F-22AC-44FF-B3E5-9066129D5D22}"/>
                </a:ext>
              </a:extLst>
            </p:cNvPr>
            <p:cNvGrpSpPr/>
            <p:nvPr/>
          </p:nvGrpSpPr>
          <p:grpSpPr>
            <a:xfrm>
              <a:off x="4365533" y="1070672"/>
              <a:ext cx="1653900" cy="1523997"/>
              <a:chOff x="1611088" y="1712688"/>
              <a:chExt cx="1653900" cy="1523997"/>
            </a:xfrm>
            <a:solidFill>
              <a:schemeClr val="accent2">
                <a:lumMod val="75000"/>
              </a:schemeClr>
            </a:solidFill>
            <a:scene3d>
              <a:camera prst="isometricOffAxis1Top">
                <a:rot lat="17405577" lon="19819474" rev="1800000"/>
              </a:camera>
              <a:lightRig rig="threePt" dir="t"/>
            </a:scene3d>
          </p:grpSpPr>
          <p:sp>
            <p:nvSpPr>
              <p:cNvPr id="138" name="Oval 137">
                <a:extLst>
                  <a:ext uri="{FF2B5EF4-FFF2-40B4-BE49-F238E27FC236}">
                    <a16:creationId xmlns:a16="http://schemas.microsoft.com/office/drawing/2014/main" id="{C9290647-734F-4E97-B5EB-1C74E71CF0B7}"/>
                  </a:ext>
                </a:extLst>
              </p:cNvPr>
              <p:cNvSpPr/>
              <p:nvPr/>
            </p:nvSpPr>
            <p:spPr>
              <a:xfrm>
                <a:off x="1611088" y="1712688"/>
                <a:ext cx="595086" cy="595086"/>
              </a:xfrm>
              <a:prstGeom prst="ellipse">
                <a:avLst/>
              </a:prstGeom>
              <a:grpFill/>
              <a:ln>
                <a:noFill/>
              </a:ln>
              <a:sp3d z="190500" extrusionH="1079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Oval 138">
                <a:extLst>
                  <a:ext uri="{FF2B5EF4-FFF2-40B4-BE49-F238E27FC236}">
                    <a16:creationId xmlns:a16="http://schemas.microsoft.com/office/drawing/2014/main" id="{2D22EE28-E772-4E72-ACD4-5DF14C8B8D3B}"/>
                  </a:ext>
                </a:extLst>
              </p:cNvPr>
              <p:cNvSpPr/>
              <p:nvPr/>
            </p:nvSpPr>
            <p:spPr>
              <a:xfrm>
                <a:off x="2627085" y="1712688"/>
                <a:ext cx="595086" cy="595086"/>
              </a:xfrm>
              <a:prstGeom prst="ellipse">
                <a:avLst/>
              </a:prstGeom>
              <a:grpFill/>
              <a:ln>
                <a:noFill/>
              </a:ln>
              <a:sp3d z="190500" extrusionH="1079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Oval 139">
                <a:extLst>
                  <a:ext uri="{FF2B5EF4-FFF2-40B4-BE49-F238E27FC236}">
                    <a16:creationId xmlns:a16="http://schemas.microsoft.com/office/drawing/2014/main" id="{75E0EA8A-EE59-4CE7-813A-3F70C3912011}"/>
                  </a:ext>
                </a:extLst>
              </p:cNvPr>
              <p:cNvSpPr/>
              <p:nvPr/>
            </p:nvSpPr>
            <p:spPr>
              <a:xfrm>
                <a:off x="1653905" y="2641599"/>
                <a:ext cx="595086" cy="595086"/>
              </a:xfrm>
              <a:prstGeom prst="ellipse">
                <a:avLst/>
              </a:prstGeom>
              <a:grpFill/>
              <a:ln>
                <a:noFill/>
              </a:ln>
              <a:sp3d z="190500" extrusionH="1079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Oval 140">
                <a:extLst>
                  <a:ext uri="{FF2B5EF4-FFF2-40B4-BE49-F238E27FC236}">
                    <a16:creationId xmlns:a16="http://schemas.microsoft.com/office/drawing/2014/main" id="{8F885721-EAB6-48D3-9ADF-71274962AFBD}"/>
                  </a:ext>
                </a:extLst>
              </p:cNvPr>
              <p:cNvSpPr/>
              <p:nvPr/>
            </p:nvSpPr>
            <p:spPr>
              <a:xfrm>
                <a:off x="2669902" y="2641599"/>
                <a:ext cx="595086" cy="595086"/>
              </a:xfrm>
              <a:prstGeom prst="ellipse">
                <a:avLst/>
              </a:prstGeom>
              <a:grpFill/>
              <a:ln>
                <a:noFill/>
              </a:ln>
              <a:sp3d z="190500" extrusionH="1079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42" name="Rectangle 141">
            <a:extLst>
              <a:ext uri="{FF2B5EF4-FFF2-40B4-BE49-F238E27FC236}">
                <a16:creationId xmlns:a16="http://schemas.microsoft.com/office/drawing/2014/main" id="{C821BC52-138B-4F0A-A48C-80824E6E8913}"/>
              </a:ext>
            </a:extLst>
          </p:cNvPr>
          <p:cNvSpPr/>
          <p:nvPr/>
        </p:nvSpPr>
        <p:spPr>
          <a:xfrm>
            <a:off x="8461437" y="2707607"/>
            <a:ext cx="2103120" cy="646331"/>
          </a:xfrm>
          <a:prstGeom prst="rect">
            <a:avLst/>
          </a:prstGeom>
          <a:scene3d>
            <a:camera prst="orthographicFront">
              <a:rot lat="298855" lon="20701132" rev="26212"/>
            </a:camera>
            <a:lightRig rig="threePt" dir="t"/>
          </a:scene3d>
        </p:spPr>
        <p:txBody>
          <a:bodyPr wrap="square">
            <a:spAutoFit/>
            <a:scene3d>
              <a:camera prst="isometricOffAxis1Right"/>
              <a:lightRig rig="threePt" dir="t"/>
            </a:scene3d>
          </a:bodyPr>
          <a:lstStyle/>
          <a:p>
            <a:pPr algn="ctr"/>
            <a:r>
              <a:rPr lang="en-US" sz="3600" b="1" kern="0" cap="all" spc="-300" dirty="0">
                <a:solidFill>
                  <a:schemeClr val="bg1"/>
                </a:solidFill>
                <a:latin typeface="Arial" panose="020B0604020202020204" pitchFamily="34" charset="0"/>
                <a:cs typeface="Arial" pitchFamily="34" charset="0"/>
              </a:rPr>
              <a:t>Client</a:t>
            </a:r>
            <a:endParaRPr lang="en-US" sz="3600" b="1" spc="-300" dirty="0"/>
          </a:p>
        </p:txBody>
      </p: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D2B53BE2-C952-4CC8-BFAF-1568B1A34381}"/>
              </a:ext>
            </a:extLst>
          </p:cNvPr>
          <p:cNvGrpSpPr/>
          <p:nvPr/>
        </p:nvGrpSpPr>
        <p:grpSpPr>
          <a:xfrm>
            <a:off x="2085975" y="-6349"/>
            <a:ext cx="8020050" cy="1202154"/>
            <a:chOff x="2336800" y="-6350"/>
            <a:chExt cx="7495821" cy="1374775"/>
          </a:xfrm>
        </p:grpSpPr>
        <p:sp>
          <p:nvSpPr>
            <p:cNvPr id="144" name="Freeform 7">
              <a:extLst>
                <a:ext uri="{FF2B5EF4-FFF2-40B4-BE49-F238E27FC236}">
                  <a16:creationId xmlns:a16="http://schemas.microsoft.com/office/drawing/2014/main" id="{75FE956A-6DE4-4B3F-8A4E-0802618CAD87}"/>
                </a:ext>
              </a:extLst>
            </p:cNvPr>
            <p:cNvSpPr>
              <a:spLocks/>
            </p:cNvSpPr>
            <p:nvPr/>
          </p:nvSpPr>
          <p:spPr bwMode="auto">
            <a:xfrm>
              <a:off x="2336800" y="1"/>
              <a:ext cx="7495821" cy="1282700"/>
            </a:xfrm>
            <a:custGeom>
              <a:avLst/>
              <a:gdLst>
                <a:gd name="T0" fmla="*/ 2232 w 2232"/>
                <a:gd name="T1" fmla="*/ 0 h 463"/>
                <a:gd name="T2" fmla="*/ 2103 w 2232"/>
                <a:gd name="T3" fmla="*/ 19 h 463"/>
                <a:gd name="T4" fmla="*/ 2025 w 2232"/>
                <a:gd name="T5" fmla="*/ 67 h 463"/>
                <a:gd name="T6" fmla="*/ 1955 w 2232"/>
                <a:gd name="T7" fmla="*/ 149 h 463"/>
                <a:gd name="T8" fmla="*/ 1842 w 2232"/>
                <a:gd name="T9" fmla="*/ 334 h 463"/>
                <a:gd name="T10" fmla="*/ 1626 w 2232"/>
                <a:gd name="T11" fmla="*/ 463 h 463"/>
                <a:gd name="T12" fmla="*/ 606 w 2232"/>
                <a:gd name="T13" fmla="*/ 463 h 463"/>
                <a:gd name="T14" fmla="*/ 390 w 2232"/>
                <a:gd name="T15" fmla="*/ 334 h 463"/>
                <a:gd name="T16" fmla="*/ 277 w 2232"/>
                <a:gd name="T17" fmla="*/ 149 h 463"/>
                <a:gd name="T18" fmla="*/ 207 w 2232"/>
                <a:gd name="T19" fmla="*/ 67 h 463"/>
                <a:gd name="T20" fmla="*/ 129 w 2232"/>
                <a:gd name="T21" fmla="*/ 19 h 463"/>
                <a:gd name="T22" fmla="*/ 0 w 2232"/>
                <a:gd name="T23" fmla="*/ 0 h 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32" h="463">
                  <a:moveTo>
                    <a:pt x="2232" y="0"/>
                  </a:moveTo>
                  <a:cubicBezTo>
                    <a:pt x="2232" y="0"/>
                    <a:pt x="2142" y="0"/>
                    <a:pt x="2103" y="19"/>
                  </a:cubicBezTo>
                  <a:cubicBezTo>
                    <a:pt x="2077" y="31"/>
                    <a:pt x="2047" y="48"/>
                    <a:pt x="2025" y="67"/>
                  </a:cubicBezTo>
                  <a:cubicBezTo>
                    <a:pt x="1994" y="93"/>
                    <a:pt x="1974" y="119"/>
                    <a:pt x="1955" y="149"/>
                  </a:cubicBezTo>
                  <a:cubicBezTo>
                    <a:pt x="1913" y="216"/>
                    <a:pt x="1872" y="274"/>
                    <a:pt x="1842" y="334"/>
                  </a:cubicBezTo>
                  <a:cubicBezTo>
                    <a:pt x="1802" y="413"/>
                    <a:pt x="1718" y="463"/>
                    <a:pt x="1626" y="463"/>
                  </a:cubicBezTo>
                  <a:cubicBezTo>
                    <a:pt x="606" y="463"/>
                    <a:pt x="606" y="463"/>
                    <a:pt x="606" y="463"/>
                  </a:cubicBezTo>
                  <a:cubicBezTo>
                    <a:pt x="514" y="463"/>
                    <a:pt x="430" y="413"/>
                    <a:pt x="390" y="334"/>
                  </a:cubicBezTo>
                  <a:cubicBezTo>
                    <a:pt x="360" y="274"/>
                    <a:pt x="319" y="216"/>
                    <a:pt x="277" y="149"/>
                  </a:cubicBezTo>
                  <a:cubicBezTo>
                    <a:pt x="258" y="119"/>
                    <a:pt x="238" y="93"/>
                    <a:pt x="207" y="67"/>
                  </a:cubicBezTo>
                  <a:cubicBezTo>
                    <a:pt x="185" y="48"/>
                    <a:pt x="155" y="31"/>
                    <a:pt x="129" y="19"/>
                  </a:cubicBezTo>
                  <a:cubicBezTo>
                    <a:pt x="90" y="0"/>
                    <a:pt x="0" y="0"/>
                    <a:pt x="0" y="0"/>
                  </a:cubicBezTo>
                </a:path>
              </a:pathLst>
            </a:custGeom>
            <a:gradFill flip="none" rotWithShape="1">
              <a:gsLst>
                <a:gs pos="0">
                  <a:srgbClr val="3EDCFC"/>
                </a:gs>
                <a:gs pos="63000">
                  <a:srgbClr val="01A0D9"/>
                </a:gs>
              </a:gsLst>
              <a:lin ang="54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5">
              <a:extLst>
                <a:ext uri="{FF2B5EF4-FFF2-40B4-BE49-F238E27FC236}">
                  <a16:creationId xmlns:a16="http://schemas.microsoft.com/office/drawing/2014/main" id="{47319D5C-B3D4-48BC-84A0-80C3C17CA6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8763" y="-6350"/>
              <a:ext cx="1447800" cy="1282700"/>
            </a:xfrm>
            <a:custGeom>
              <a:avLst/>
              <a:gdLst>
                <a:gd name="T0" fmla="*/ 492 w 492"/>
                <a:gd name="T1" fmla="*/ 434 h 434"/>
                <a:gd name="T2" fmla="*/ 360 w 492"/>
                <a:gd name="T3" fmla="*/ 330 h 434"/>
                <a:gd name="T4" fmla="*/ 217 w 492"/>
                <a:gd name="T5" fmla="*/ 139 h 434"/>
                <a:gd name="T6" fmla="*/ 132 w 492"/>
                <a:gd name="T7" fmla="*/ 56 h 434"/>
                <a:gd name="T8" fmla="*/ 41 w 492"/>
                <a:gd name="T9" fmla="*/ 11 h 434"/>
                <a:gd name="T10" fmla="*/ 0 w 492"/>
                <a:gd name="T11" fmla="*/ 2 h 434"/>
                <a:gd name="T12" fmla="*/ 151 w 492"/>
                <a:gd name="T13" fmla="*/ 22 h 434"/>
                <a:gd name="T14" fmla="*/ 237 w 492"/>
                <a:gd name="T15" fmla="*/ 74 h 434"/>
                <a:gd name="T16" fmla="*/ 314 w 492"/>
                <a:gd name="T17" fmla="*/ 164 h 434"/>
                <a:gd name="T18" fmla="*/ 439 w 492"/>
                <a:gd name="T19" fmla="*/ 365 h 434"/>
                <a:gd name="T20" fmla="*/ 492 w 492"/>
                <a:gd name="T21" fmla="*/ 434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2" h="434">
                  <a:moveTo>
                    <a:pt x="492" y="434"/>
                  </a:moveTo>
                  <a:cubicBezTo>
                    <a:pt x="438" y="414"/>
                    <a:pt x="391" y="378"/>
                    <a:pt x="360" y="330"/>
                  </a:cubicBezTo>
                  <a:cubicBezTo>
                    <a:pt x="320" y="267"/>
                    <a:pt x="270" y="207"/>
                    <a:pt x="217" y="139"/>
                  </a:cubicBezTo>
                  <a:cubicBezTo>
                    <a:pt x="193" y="108"/>
                    <a:pt x="169" y="82"/>
                    <a:pt x="132" y="56"/>
                  </a:cubicBezTo>
                  <a:cubicBezTo>
                    <a:pt x="106" y="38"/>
                    <a:pt x="71" y="22"/>
                    <a:pt x="41" y="11"/>
                  </a:cubicBezTo>
                  <a:cubicBezTo>
                    <a:pt x="30" y="7"/>
                    <a:pt x="15" y="4"/>
                    <a:pt x="0" y="2"/>
                  </a:cubicBezTo>
                  <a:cubicBezTo>
                    <a:pt x="70" y="0"/>
                    <a:pt x="119" y="7"/>
                    <a:pt x="151" y="22"/>
                  </a:cubicBezTo>
                  <a:cubicBezTo>
                    <a:pt x="179" y="36"/>
                    <a:pt x="213" y="55"/>
                    <a:pt x="237" y="74"/>
                  </a:cubicBezTo>
                  <a:cubicBezTo>
                    <a:pt x="271" y="103"/>
                    <a:pt x="293" y="131"/>
                    <a:pt x="314" y="164"/>
                  </a:cubicBezTo>
                  <a:cubicBezTo>
                    <a:pt x="361" y="236"/>
                    <a:pt x="405" y="300"/>
                    <a:pt x="439" y="365"/>
                  </a:cubicBezTo>
                  <a:cubicBezTo>
                    <a:pt x="453" y="391"/>
                    <a:pt x="471" y="414"/>
                    <a:pt x="492" y="43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139700" dist="38100" dir="2700000" algn="tl" rotWithShape="0">
                <a:prstClr val="black">
                  <a:alpha val="14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6">
              <a:extLst>
                <a:ext uri="{FF2B5EF4-FFF2-40B4-BE49-F238E27FC236}">
                  <a16:creationId xmlns:a16="http://schemas.microsoft.com/office/drawing/2014/main" id="{C77335AC-A6D6-4A66-A7C9-779277B71142}"/>
                </a:ext>
              </a:extLst>
            </p:cNvPr>
            <p:cNvSpPr>
              <a:spLocks/>
            </p:cNvSpPr>
            <p:nvPr/>
          </p:nvSpPr>
          <p:spPr bwMode="auto">
            <a:xfrm>
              <a:off x="7948613" y="0"/>
              <a:ext cx="1447800" cy="1276350"/>
            </a:xfrm>
            <a:custGeom>
              <a:avLst/>
              <a:gdLst>
                <a:gd name="T0" fmla="*/ 0 w 492"/>
                <a:gd name="T1" fmla="*/ 432 h 432"/>
                <a:gd name="T2" fmla="*/ 132 w 492"/>
                <a:gd name="T3" fmla="*/ 328 h 432"/>
                <a:gd name="T4" fmla="*/ 275 w 492"/>
                <a:gd name="T5" fmla="*/ 137 h 432"/>
                <a:gd name="T6" fmla="*/ 360 w 492"/>
                <a:gd name="T7" fmla="*/ 54 h 432"/>
                <a:gd name="T8" fmla="*/ 450 w 492"/>
                <a:gd name="T9" fmla="*/ 9 h 432"/>
                <a:gd name="T10" fmla="*/ 492 w 492"/>
                <a:gd name="T11" fmla="*/ 0 h 432"/>
                <a:gd name="T12" fmla="*/ 341 w 492"/>
                <a:gd name="T13" fmla="*/ 20 h 432"/>
                <a:gd name="T14" fmla="*/ 255 w 492"/>
                <a:gd name="T15" fmla="*/ 72 h 432"/>
                <a:gd name="T16" fmla="*/ 178 w 492"/>
                <a:gd name="T17" fmla="*/ 162 h 432"/>
                <a:gd name="T18" fmla="*/ 52 w 492"/>
                <a:gd name="T19" fmla="*/ 363 h 432"/>
                <a:gd name="T20" fmla="*/ 0 w 492"/>
                <a:gd name="T21" fmla="*/ 432 h 4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2" h="432">
                  <a:moveTo>
                    <a:pt x="0" y="432"/>
                  </a:moveTo>
                  <a:cubicBezTo>
                    <a:pt x="54" y="412"/>
                    <a:pt x="101" y="376"/>
                    <a:pt x="132" y="328"/>
                  </a:cubicBezTo>
                  <a:cubicBezTo>
                    <a:pt x="171" y="265"/>
                    <a:pt x="221" y="205"/>
                    <a:pt x="275" y="137"/>
                  </a:cubicBezTo>
                  <a:cubicBezTo>
                    <a:pt x="299" y="106"/>
                    <a:pt x="323" y="80"/>
                    <a:pt x="360" y="54"/>
                  </a:cubicBezTo>
                  <a:cubicBezTo>
                    <a:pt x="385" y="36"/>
                    <a:pt x="421" y="20"/>
                    <a:pt x="450" y="9"/>
                  </a:cubicBezTo>
                  <a:cubicBezTo>
                    <a:pt x="462" y="5"/>
                    <a:pt x="476" y="2"/>
                    <a:pt x="492" y="0"/>
                  </a:cubicBezTo>
                  <a:cubicBezTo>
                    <a:pt x="428" y="0"/>
                    <a:pt x="373" y="5"/>
                    <a:pt x="341" y="20"/>
                  </a:cubicBezTo>
                  <a:cubicBezTo>
                    <a:pt x="313" y="34"/>
                    <a:pt x="279" y="53"/>
                    <a:pt x="255" y="72"/>
                  </a:cubicBezTo>
                  <a:cubicBezTo>
                    <a:pt x="221" y="101"/>
                    <a:pt x="199" y="129"/>
                    <a:pt x="178" y="162"/>
                  </a:cubicBezTo>
                  <a:cubicBezTo>
                    <a:pt x="131" y="234"/>
                    <a:pt x="86" y="298"/>
                    <a:pt x="52" y="363"/>
                  </a:cubicBezTo>
                  <a:cubicBezTo>
                    <a:pt x="39" y="389"/>
                    <a:pt x="21" y="412"/>
                    <a:pt x="0" y="43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152400" dist="38100" dir="2700000" algn="tl" rotWithShape="0">
                <a:prstClr val="black">
                  <a:alpha val="14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7">
              <a:extLst>
                <a:ext uri="{FF2B5EF4-FFF2-40B4-BE49-F238E27FC236}">
                  <a16:creationId xmlns:a16="http://schemas.microsoft.com/office/drawing/2014/main" id="{0A0A4081-1395-4E26-81C8-46DB89A9C80A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9401" y="0"/>
              <a:ext cx="6565900" cy="1368425"/>
            </a:xfrm>
            <a:custGeom>
              <a:avLst/>
              <a:gdLst>
                <a:gd name="T0" fmla="*/ 2232 w 2232"/>
                <a:gd name="T1" fmla="*/ 0 h 463"/>
                <a:gd name="T2" fmla="*/ 2103 w 2232"/>
                <a:gd name="T3" fmla="*/ 19 h 463"/>
                <a:gd name="T4" fmla="*/ 2025 w 2232"/>
                <a:gd name="T5" fmla="*/ 67 h 463"/>
                <a:gd name="T6" fmla="*/ 1955 w 2232"/>
                <a:gd name="T7" fmla="*/ 149 h 463"/>
                <a:gd name="T8" fmla="*/ 1842 w 2232"/>
                <a:gd name="T9" fmla="*/ 334 h 463"/>
                <a:gd name="T10" fmla="*/ 1626 w 2232"/>
                <a:gd name="T11" fmla="*/ 463 h 463"/>
                <a:gd name="T12" fmla="*/ 606 w 2232"/>
                <a:gd name="T13" fmla="*/ 463 h 463"/>
                <a:gd name="T14" fmla="*/ 390 w 2232"/>
                <a:gd name="T15" fmla="*/ 334 h 463"/>
                <a:gd name="T16" fmla="*/ 277 w 2232"/>
                <a:gd name="T17" fmla="*/ 149 h 463"/>
                <a:gd name="T18" fmla="*/ 207 w 2232"/>
                <a:gd name="T19" fmla="*/ 67 h 463"/>
                <a:gd name="T20" fmla="*/ 129 w 2232"/>
                <a:gd name="T21" fmla="*/ 19 h 463"/>
                <a:gd name="T22" fmla="*/ 0 w 2232"/>
                <a:gd name="T23" fmla="*/ 0 h 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32" h="463">
                  <a:moveTo>
                    <a:pt x="2232" y="0"/>
                  </a:moveTo>
                  <a:cubicBezTo>
                    <a:pt x="2232" y="0"/>
                    <a:pt x="2142" y="0"/>
                    <a:pt x="2103" y="19"/>
                  </a:cubicBezTo>
                  <a:cubicBezTo>
                    <a:pt x="2077" y="31"/>
                    <a:pt x="2047" y="48"/>
                    <a:pt x="2025" y="67"/>
                  </a:cubicBezTo>
                  <a:cubicBezTo>
                    <a:pt x="1994" y="93"/>
                    <a:pt x="1974" y="119"/>
                    <a:pt x="1955" y="149"/>
                  </a:cubicBezTo>
                  <a:cubicBezTo>
                    <a:pt x="1913" y="216"/>
                    <a:pt x="1872" y="274"/>
                    <a:pt x="1842" y="334"/>
                  </a:cubicBezTo>
                  <a:cubicBezTo>
                    <a:pt x="1802" y="413"/>
                    <a:pt x="1718" y="463"/>
                    <a:pt x="1626" y="463"/>
                  </a:cubicBezTo>
                  <a:cubicBezTo>
                    <a:pt x="606" y="463"/>
                    <a:pt x="606" y="463"/>
                    <a:pt x="606" y="463"/>
                  </a:cubicBezTo>
                  <a:cubicBezTo>
                    <a:pt x="514" y="463"/>
                    <a:pt x="430" y="413"/>
                    <a:pt x="390" y="334"/>
                  </a:cubicBezTo>
                  <a:cubicBezTo>
                    <a:pt x="360" y="274"/>
                    <a:pt x="319" y="216"/>
                    <a:pt x="277" y="149"/>
                  </a:cubicBezTo>
                  <a:cubicBezTo>
                    <a:pt x="258" y="119"/>
                    <a:pt x="238" y="93"/>
                    <a:pt x="207" y="67"/>
                  </a:cubicBezTo>
                  <a:cubicBezTo>
                    <a:pt x="185" y="48"/>
                    <a:pt x="155" y="31"/>
                    <a:pt x="129" y="19"/>
                  </a:cubicBezTo>
                  <a:cubicBezTo>
                    <a:pt x="90" y="0"/>
                    <a:pt x="0" y="0"/>
                    <a:pt x="0" y="0"/>
                  </a:cubicBezTo>
                </a:path>
              </a:pathLst>
            </a:custGeom>
            <a:gradFill>
              <a:gsLst>
                <a:gs pos="100000">
                  <a:srgbClr val="3EDCFC"/>
                </a:gs>
                <a:gs pos="0">
                  <a:srgbClr val="01A0D9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48" name="Rectangle 147">
            <a:extLst>
              <a:ext uri="{FF2B5EF4-FFF2-40B4-BE49-F238E27FC236}">
                <a16:creationId xmlns:a16="http://schemas.microsoft.com/office/drawing/2014/main" id="{EFC4B145-435F-496C-A19A-9084E8B30D03}"/>
              </a:ext>
            </a:extLst>
          </p:cNvPr>
          <p:cNvSpPr/>
          <p:nvPr/>
        </p:nvSpPr>
        <p:spPr>
          <a:xfrm>
            <a:off x="3933123" y="223947"/>
            <a:ext cx="421365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FUNCTIONALITY</a:t>
            </a:r>
          </a:p>
        </p:txBody>
      </p:sp>
      <p:pic>
        <p:nvPicPr>
          <p:cNvPr id="149" name="Picture 148">
            <a:extLst>
              <a:ext uri="{FF2B5EF4-FFF2-40B4-BE49-F238E27FC236}">
                <a16:creationId xmlns:a16="http://schemas.microsoft.com/office/drawing/2014/main" id="{CD3EDC42-CFC8-4FE9-AE3D-8BAA004315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5200" y="1"/>
            <a:ext cx="2336799" cy="1409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9518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Rectangle 85"/>
          <p:cNvSpPr/>
          <p:nvPr/>
        </p:nvSpPr>
        <p:spPr>
          <a:xfrm>
            <a:off x="7217036" y="4101925"/>
            <a:ext cx="4173876" cy="2103120"/>
          </a:xfrm>
          <a:prstGeom prst="rect">
            <a:avLst/>
          </a:prstGeom>
          <a:solidFill>
            <a:schemeClr val="bg2"/>
          </a:solidFill>
          <a:ln>
            <a:noFill/>
          </a:ln>
          <a:scene3d>
            <a:camera prst="isometricOffAxis1Top">
              <a:rot lat="17405577" lon="19819474" rev="1800000"/>
            </a:camera>
            <a:lightRig rig="threePt" dir="t"/>
          </a:scene3d>
          <a:sp3d extrusionH="914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/>
          <p:cNvSpPr/>
          <p:nvPr/>
        </p:nvSpPr>
        <p:spPr>
          <a:xfrm>
            <a:off x="1845042" y="3735978"/>
            <a:ext cx="3956317" cy="210312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0" dist="38100" dir="5400000" sx="124000" sy="124000" algn="t" rotWithShape="0">
              <a:prstClr val="black">
                <a:alpha val="20000"/>
              </a:prstClr>
            </a:outerShdw>
          </a:effectLst>
          <a:scene3d>
            <a:camera prst="isometricOffAxis1Top">
              <a:rot lat="17405577" lon="19819474" rev="1800000"/>
            </a:camera>
            <a:lightRig rig="threePt" dir="t"/>
          </a:scene3d>
          <a:sp3d extrusionH="914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ectangle 111"/>
          <p:cNvSpPr/>
          <p:nvPr/>
        </p:nvSpPr>
        <p:spPr>
          <a:xfrm>
            <a:off x="2139276" y="5153485"/>
            <a:ext cx="3706398" cy="923330"/>
          </a:xfrm>
          <a:prstGeom prst="rect">
            <a:avLst/>
          </a:prstGeom>
          <a:scene3d>
            <a:camera prst="orthographicFront">
              <a:rot lat="298855" lon="20701132" rev="26212"/>
            </a:camera>
            <a:lightRig rig="threePt" dir="t"/>
          </a:scene3d>
        </p:spPr>
        <p:txBody>
          <a:bodyPr wrap="square">
            <a:spAutoFit/>
            <a:scene3d>
              <a:camera prst="isometricOffAxis1Right"/>
              <a:lightRig rig="threePt" dir="t"/>
            </a:scene3d>
          </a:bodyPr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IN" dirty="0"/>
              <a:t>Can also check how much loan amount are deducted from bank.</a:t>
            </a:r>
          </a:p>
        </p:txBody>
      </p:sp>
      <p:sp>
        <p:nvSpPr>
          <p:cNvPr id="113" name="Rectangle 112"/>
          <p:cNvSpPr/>
          <p:nvPr/>
        </p:nvSpPr>
        <p:spPr>
          <a:xfrm>
            <a:off x="7597059" y="5590520"/>
            <a:ext cx="3845103" cy="646331"/>
          </a:xfrm>
          <a:prstGeom prst="rect">
            <a:avLst/>
          </a:prstGeom>
          <a:scene3d>
            <a:camera prst="orthographicFront">
              <a:rot lat="298855" lon="20701132" rev="26212"/>
            </a:camera>
            <a:lightRig rig="threePt" dir="t"/>
          </a:scene3d>
        </p:spPr>
        <p:txBody>
          <a:bodyPr wrap="square">
            <a:spAutoFit/>
            <a:scene3d>
              <a:camera prst="isometricOffAxis1Right"/>
              <a:lightRig rig="threePt" dir="t"/>
            </a:scene3d>
          </a:bodyPr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IN" dirty="0"/>
              <a:t>Can directly reject loan if something </a:t>
            </a:r>
            <a:r>
              <a:rPr lang="en-IN" dirty="0" err="1"/>
              <a:t>unappropriate</a:t>
            </a:r>
            <a:r>
              <a:rPr lang="en-IN" dirty="0"/>
              <a:t>  .</a:t>
            </a:r>
            <a:endParaRPr lang="en-IN" b="1" dirty="0"/>
          </a:p>
        </p:txBody>
      </p:sp>
      <p:sp>
        <p:nvSpPr>
          <p:cNvPr id="118" name="Rectangle 117"/>
          <p:cNvSpPr/>
          <p:nvPr/>
        </p:nvSpPr>
        <p:spPr>
          <a:xfrm>
            <a:off x="7245964" y="3184307"/>
            <a:ext cx="4173876" cy="2103120"/>
          </a:xfrm>
          <a:prstGeom prst="rect">
            <a:avLst/>
          </a:prstGeom>
          <a:solidFill>
            <a:schemeClr val="bg2"/>
          </a:solidFill>
          <a:ln>
            <a:noFill/>
          </a:ln>
          <a:scene3d>
            <a:camera prst="isometricOffAxis1Top">
              <a:rot lat="17405577" lon="19819474" rev="1800000"/>
            </a:camera>
            <a:lightRig rig="threePt" dir="t"/>
          </a:scene3d>
          <a:sp3d extrusionH="914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1" name="Rectangle 120"/>
          <p:cNvSpPr/>
          <p:nvPr/>
        </p:nvSpPr>
        <p:spPr>
          <a:xfrm>
            <a:off x="1872339" y="2780212"/>
            <a:ext cx="3956316" cy="2103120"/>
          </a:xfrm>
          <a:prstGeom prst="rect">
            <a:avLst/>
          </a:prstGeom>
          <a:solidFill>
            <a:schemeClr val="bg2"/>
          </a:solidFill>
          <a:ln>
            <a:noFill/>
          </a:ln>
          <a:scene3d>
            <a:camera prst="isometricOffAxis1Top">
              <a:rot lat="17405577" lon="19819474" rev="1800000"/>
            </a:camera>
            <a:lightRig rig="threePt" dir="t"/>
          </a:scene3d>
          <a:sp3d extrusionH="914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ectangle 123"/>
          <p:cNvSpPr/>
          <p:nvPr/>
        </p:nvSpPr>
        <p:spPr>
          <a:xfrm>
            <a:off x="2135039" y="4421592"/>
            <a:ext cx="3720912" cy="646331"/>
          </a:xfrm>
          <a:prstGeom prst="rect">
            <a:avLst/>
          </a:prstGeom>
          <a:scene3d>
            <a:camera prst="orthographicFront">
              <a:rot lat="298855" lon="20701132" rev="26212"/>
            </a:camera>
            <a:lightRig rig="threePt" dir="t"/>
          </a:scene3d>
        </p:spPr>
        <p:txBody>
          <a:bodyPr wrap="square">
            <a:spAutoFit/>
            <a:scene3d>
              <a:camera prst="isometricOffAxis1Right"/>
              <a:lightRig rig="threePt" dir="t"/>
            </a:scene3d>
          </a:bodyPr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IN" dirty="0"/>
              <a:t>Can modify manager and clerk account.</a:t>
            </a:r>
          </a:p>
        </p:txBody>
      </p:sp>
      <p:sp>
        <p:nvSpPr>
          <p:cNvPr id="125" name="Rectangle 124"/>
          <p:cNvSpPr/>
          <p:nvPr/>
        </p:nvSpPr>
        <p:spPr>
          <a:xfrm>
            <a:off x="7539646" y="4595345"/>
            <a:ext cx="3946702" cy="923330"/>
          </a:xfrm>
          <a:prstGeom prst="rect">
            <a:avLst/>
          </a:prstGeom>
          <a:scene3d>
            <a:camera prst="orthographicFront">
              <a:rot lat="298855" lon="20701132" rev="26212"/>
            </a:camera>
            <a:lightRig rig="threePt" dir="t"/>
          </a:scene3d>
        </p:spPr>
        <p:txBody>
          <a:bodyPr wrap="square">
            <a:spAutoFit/>
            <a:scene3d>
              <a:camera prst="isometricOffAxis1Right"/>
              <a:lightRig rig="threePt" dir="t"/>
            </a:scene3d>
          </a:bodyPr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IN" dirty="0"/>
              <a:t>can modify applicant account and also check and modify his loan details.</a:t>
            </a:r>
          </a:p>
        </p:txBody>
      </p:sp>
      <p:sp>
        <p:nvSpPr>
          <p:cNvPr id="87" name="Rectangle 86"/>
          <p:cNvSpPr/>
          <p:nvPr/>
        </p:nvSpPr>
        <p:spPr>
          <a:xfrm>
            <a:off x="7260479" y="2189928"/>
            <a:ext cx="4159361" cy="2103120"/>
          </a:xfrm>
          <a:prstGeom prst="rect">
            <a:avLst/>
          </a:prstGeom>
          <a:solidFill>
            <a:schemeClr val="bg2"/>
          </a:solidFill>
          <a:ln>
            <a:noFill/>
          </a:ln>
          <a:scene3d>
            <a:camera prst="isometricOffAxis1Top">
              <a:rot lat="17405577" lon="19819474" rev="1800000"/>
            </a:camera>
            <a:lightRig rig="threePt" dir="t"/>
          </a:scene3d>
          <a:sp3d extrusionH="914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/>
          <p:cNvSpPr/>
          <p:nvPr/>
        </p:nvSpPr>
        <p:spPr>
          <a:xfrm>
            <a:off x="1886853" y="1824445"/>
            <a:ext cx="3969098" cy="2103120"/>
          </a:xfrm>
          <a:prstGeom prst="rect">
            <a:avLst/>
          </a:prstGeom>
          <a:solidFill>
            <a:schemeClr val="bg2"/>
          </a:solidFill>
          <a:ln>
            <a:noFill/>
          </a:ln>
          <a:scene3d>
            <a:camera prst="isometricOffAxis1Top">
              <a:rot lat="17405577" lon="19819474" rev="1800000"/>
            </a:camera>
            <a:lightRig rig="threePt" dir="t"/>
          </a:scene3d>
          <a:sp3d extrusionH="914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2149553" y="3465825"/>
            <a:ext cx="3733694" cy="369332"/>
          </a:xfrm>
          <a:prstGeom prst="rect">
            <a:avLst/>
          </a:prstGeom>
          <a:scene3d>
            <a:camera prst="orthographicFront">
              <a:rot lat="298855" lon="20701132" rev="26212"/>
            </a:camera>
            <a:lightRig rig="threePt" dir="t"/>
          </a:scene3d>
        </p:spPr>
        <p:txBody>
          <a:bodyPr wrap="square">
            <a:spAutoFit/>
            <a:scene3d>
              <a:camera prst="isometricOffAxis1Right"/>
              <a:lightRig rig="threePt" dir="t"/>
            </a:scene3d>
          </a:bodyPr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IN" dirty="0"/>
              <a:t>Can create manager account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7574737" y="3710664"/>
            <a:ext cx="3735332" cy="369332"/>
          </a:xfrm>
          <a:prstGeom prst="rect">
            <a:avLst/>
          </a:prstGeom>
          <a:scene3d>
            <a:camera prst="orthographicFront">
              <a:rot lat="298855" lon="20701132" rev="26212"/>
            </a:camera>
            <a:lightRig rig="threePt" dir="t"/>
          </a:scene3d>
        </p:spPr>
        <p:txBody>
          <a:bodyPr wrap="square">
            <a:spAutoFit/>
            <a:scene3d>
              <a:camera prst="isometricOffAxis1Right"/>
              <a:lightRig rig="threePt" dir="t"/>
            </a:scene3d>
          </a:bodyPr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IN" dirty="0"/>
              <a:t>can create applicant account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A63FFBB-6B56-434D-A92E-CA9CC13425ED}"/>
              </a:ext>
            </a:extLst>
          </p:cNvPr>
          <p:cNvGrpSpPr/>
          <p:nvPr/>
        </p:nvGrpSpPr>
        <p:grpSpPr>
          <a:xfrm>
            <a:off x="1901367" y="870856"/>
            <a:ext cx="2103120" cy="2103120"/>
            <a:chOff x="1901367" y="870856"/>
            <a:chExt cx="2103120" cy="2103120"/>
          </a:xfrm>
        </p:grpSpPr>
        <p:sp>
          <p:nvSpPr>
            <p:cNvPr id="54" name="Rectangle 53"/>
            <p:cNvSpPr/>
            <p:nvPr/>
          </p:nvSpPr>
          <p:spPr>
            <a:xfrm>
              <a:off x="1901367" y="870856"/>
              <a:ext cx="2103120" cy="21031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scene3d>
              <a:camera prst="isometricOffAxis1Top">
                <a:rot lat="17405577" lon="19819474" rev="1800000"/>
              </a:camera>
              <a:lightRig rig="threePt" dir="t"/>
            </a:scene3d>
            <a:sp3d extrusionH="914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9" name="Group 58"/>
            <p:cNvGrpSpPr/>
            <p:nvPr/>
          </p:nvGrpSpPr>
          <p:grpSpPr>
            <a:xfrm>
              <a:off x="2125977" y="1160418"/>
              <a:ext cx="1653900" cy="1523997"/>
              <a:chOff x="1611088" y="1712688"/>
              <a:chExt cx="1653900" cy="1523997"/>
            </a:xfrm>
            <a:solidFill>
              <a:schemeClr val="accent1">
                <a:lumMod val="75000"/>
              </a:schemeClr>
            </a:solidFill>
            <a:scene3d>
              <a:camera prst="isometricOffAxis1Top">
                <a:rot lat="17405577" lon="19819474" rev="1800000"/>
              </a:camera>
              <a:lightRig rig="threePt" dir="t"/>
            </a:scene3d>
          </p:grpSpPr>
          <p:sp>
            <p:nvSpPr>
              <p:cNvPr id="55" name="Oval 54"/>
              <p:cNvSpPr/>
              <p:nvPr/>
            </p:nvSpPr>
            <p:spPr>
              <a:xfrm>
                <a:off x="1611088" y="1712688"/>
                <a:ext cx="595086" cy="595086"/>
              </a:xfrm>
              <a:prstGeom prst="ellipse">
                <a:avLst/>
              </a:prstGeom>
              <a:grpFill/>
              <a:ln>
                <a:noFill/>
              </a:ln>
              <a:sp3d z="190500" extrusionH="1079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Oval 55"/>
              <p:cNvSpPr/>
              <p:nvPr/>
            </p:nvSpPr>
            <p:spPr>
              <a:xfrm>
                <a:off x="2627085" y="1712688"/>
                <a:ext cx="595086" cy="595086"/>
              </a:xfrm>
              <a:prstGeom prst="ellipse">
                <a:avLst/>
              </a:prstGeom>
              <a:grpFill/>
              <a:ln>
                <a:noFill/>
              </a:ln>
              <a:sp3d z="190500" extrusionH="1079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Oval 56"/>
              <p:cNvSpPr/>
              <p:nvPr/>
            </p:nvSpPr>
            <p:spPr>
              <a:xfrm>
                <a:off x="1653905" y="2641599"/>
                <a:ext cx="595086" cy="595086"/>
              </a:xfrm>
              <a:prstGeom prst="ellipse">
                <a:avLst/>
              </a:prstGeom>
              <a:grpFill/>
              <a:ln>
                <a:noFill/>
              </a:ln>
              <a:sp3d z="190500" extrusionH="1079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Oval 57"/>
              <p:cNvSpPr/>
              <p:nvPr/>
            </p:nvSpPr>
            <p:spPr>
              <a:xfrm>
                <a:off x="2669902" y="2641599"/>
                <a:ext cx="595086" cy="595086"/>
              </a:xfrm>
              <a:prstGeom prst="ellipse">
                <a:avLst/>
              </a:prstGeom>
              <a:grpFill/>
              <a:ln>
                <a:noFill/>
              </a:ln>
              <a:sp3d z="190500" extrusionH="1079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99" name="Rectangle 98"/>
          <p:cNvSpPr/>
          <p:nvPr/>
        </p:nvSpPr>
        <p:spPr>
          <a:xfrm>
            <a:off x="2614027" y="2433153"/>
            <a:ext cx="1008609" cy="523220"/>
          </a:xfrm>
          <a:prstGeom prst="rect">
            <a:avLst/>
          </a:prstGeom>
          <a:scene3d>
            <a:camera prst="orthographicFront">
              <a:rot lat="298855" lon="20701132" rev="26212"/>
            </a:camera>
            <a:lightRig rig="threePt" dir="t"/>
          </a:scene3d>
        </p:spPr>
        <p:txBody>
          <a:bodyPr wrap="none">
            <a:spAutoFit/>
            <a:scene3d>
              <a:camera prst="isometricOffAxis1Right"/>
              <a:lightRig rig="threePt" dir="t"/>
            </a:scene3d>
          </a:bodyPr>
          <a:lstStyle/>
          <a:p>
            <a:pPr algn="ctr"/>
            <a:r>
              <a:rPr lang="en-US" sz="2800" b="1" kern="0" cap="all" spc="-300" dirty="0">
                <a:solidFill>
                  <a:schemeClr val="bg1"/>
                </a:solidFill>
                <a:latin typeface="Arial" panose="020B0604020202020204" pitchFamily="34" charset="0"/>
                <a:cs typeface="Arial" pitchFamily="34" charset="0"/>
              </a:rPr>
              <a:t>Plan</a:t>
            </a:r>
            <a:endParaRPr lang="en-US" sz="2800" b="1" spc="-300" dirty="0"/>
          </a:p>
        </p:txBody>
      </p:sp>
      <p:sp>
        <p:nvSpPr>
          <p:cNvPr id="100" name="Rectangle 99"/>
          <p:cNvSpPr/>
          <p:nvPr/>
        </p:nvSpPr>
        <p:spPr>
          <a:xfrm>
            <a:off x="5059148" y="2344883"/>
            <a:ext cx="646331" cy="523220"/>
          </a:xfrm>
          <a:prstGeom prst="rect">
            <a:avLst/>
          </a:prstGeom>
          <a:scene3d>
            <a:camera prst="orthographicFront">
              <a:rot lat="298855" lon="20701132" rev="26212"/>
            </a:camera>
            <a:lightRig rig="threePt" dir="t"/>
          </a:scene3d>
        </p:spPr>
        <p:txBody>
          <a:bodyPr wrap="none">
            <a:spAutoFit/>
            <a:scene3d>
              <a:camera prst="isometricOffAxis1Right"/>
              <a:lightRig rig="threePt" dir="t"/>
            </a:scene3d>
          </a:bodyPr>
          <a:lstStyle/>
          <a:p>
            <a:pPr algn="ctr"/>
            <a:r>
              <a:rPr lang="en-US" sz="2800" b="1" kern="0" cap="all" spc="-300" dirty="0">
                <a:solidFill>
                  <a:schemeClr val="bg1"/>
                </a:solidFill>
                <a:latin typeface="Arial" panose="020B0604020202020204" pitchFamily="34" charset="0"/>
                <a:cs typeface="Arial" pitchFamily="34" charset="0"/>
              </a:rPr>
              <a:t>DO</a:t>
            </a:r>
            <a:endParaRPr lang="en-US" sz="2800" b="1" spc="-300" dirty="0"/>
          </a:p>
        </p:txBody>
      </p:sp>
      <p:sp>
        <p:nvSpPr>
          <p:cNvPr id="101" name="Rectangle 100"/>
          <p:cNvSpPr/>
          <p:nvPr/>
        </p:nvSpPr>
        <p:spPr>
          <a:xfrm>
            <a:off x="7078432" y="2256614"/>
            <a:ext cx="1048685" cy="523220"/>
          </a:xfrm>
          <a:prstGeom prst="rect">
            <a:avLst/>
          </a:prstGeom>
          <a:scene3d>
            <a:camera prst="orthographicFront">
              <a:rot lat="298855" lon="20701132" rev="26212"/>
            </a:camera>
            <a:lightRig rig="threePt" dir="t"/>
          </a:scene3d>
        </p:spPr>
        <p:txBody>
          <a:bodyPr wrap="none">
            <a:spAutoFit/>
            <a:scene3d>
              <a:camera prst="isometricOffAxis1Right"/>
              <a:lightRig rig="threePt" dir="t"/>
            </a:scene3d>
          </a:bodyPr>
          <a:lstStyle/>
          <a:p>
            <a:pPr algn="ctr"/>
            <a:r>
              <a:rPr lang="en-US" sz="2800" b="1" kern="0" cap="all" spc="-300" dirty="0">
                <a:solidFill>
                  <a:schemeClr val="bg1"/>
                </a:solidFill>
                <a:latin typeface="Arial" panose="020B0604020202020204" pitchFamily="34" charset="0"/>
                <a:cs typeface="Arial" pitchFamily="34" charset="0"/>
              </a:rPr>
              <a:t>CHEK</a:t>
            </a:r>
            <a:endParaRPr lang="en-US" sz="2800" b="1" spc="-300" dirty="0"/>
          </a:p>
        </p:txBody>
      </p:sp>
      <p:sp>
        <p:nvSpPr>
          <p:cNvPr id="102" name="Rectangle 101"/>
          <p:cNvSpPr/>
          <p:nvPr/>
        </p:nvSpPr>
        <p:spPr>
          <a:xfrm>
            <a:off x="9456523" y="2168345"/>
            <a:ext cx="808235" cy="523220"/>
          </a:xfrm>
          <a:prstGeom prst="rect">
            <a:avLst/>
          </a:prstGeom>
          <a:scene3d>
            <a:camera prst="orthographicFront">
              <a:rot lat="298855" lon="20701132" rev="26212"/>
            </a:camera>
            <a:lightRig rig="threePt" dir="t"/>
          </a:scene3d>
        </p:spPr>
        <p:txBody>
          <a:bodyPr wrap="none">
            <a:spAutoFit/>
            <a:scene3d>
              <a:camera prst="isometricOffAxis1Right"/>
              <a:lightRig rig="threePt" dir="t"/>
            </a:scene3d>
          </a:bodyPr>
          <a:lstStyle/>
          <a:p>
            <a:pPr algn="ctr"/>
            <a:r>
              <a:rPr lang="en-US" sz="2800" b="1" kern="0" cap="all" spc="-300" dirty="0">
                <a:solidFill>
                  <a:schemeClr val="bg1"/>
                </a:solidFill>
                <a:latin typeface="Arial" panose="020B0604020202020204" pitchFamily="34" charset="0"/>
                <a:cs typeface="Arial" pitchFamily="34" charset="0"/>
              </a:rPr>
              <a:t>ACT</a:t>
            </a:r>
            <a:endParaRPr lang="en-US" sz="2800" b="1" spc="-300" dirty="0"/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9B4671AD-C767-4DFD-856A-8FC7C66705E5}"/>
              </a:ext>
            </a:extLst>
          </p:cNvPr>
          <p:cNvGrpSpPr/>
          <p:nvPr/>
        </p:nvGrpSpPr>
        <p:grpSpPr>
          <a:xfrm>
            <a:off x="1901366" y="851201"/>
            <a:ext cx="3981881" cy="2103120"/>
            <a:chOff x="1901367" y="870856"/>
            <a:chExt cx="2103120" cy="2103120"/>
          </a:xfrm>
        </p:grpSpPr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FD25EC21-5015-4BE3-916A-5640C444A714}"/>
                </a:ext>
              </a:extLst>
            </p:cNvPr>
            <p:cNvSpPr/>
            <p:nvPr/>
          </p:nvSpPr>
          <p:spPr>
            <a:xfrm>
              <a:off x="1901367" y="870856"/>
              <a:ext cx="2103120" cy="21031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scene3d>
              <a:camera prst="isometricOffAxis1Top">
                <a:rot lat="17405577" lon="19819474" rev="1800000"/>
              </a:camera>
              <a:lightRig rig="threePt" dir="t"/>
            </a:scene3d>
            <a:sp3d extrusionH="914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8D848DB5-DB1E-4BE5-98AA-C493730B218A}"/>
                </a:ext>
              </a:extLst>
            </p:cNvPr>
            <p:cNvGrpSpPr/>
            <p:nvPr/>
          </p:nvGrpSpPr>
          <p:grpSpPr>
            <a:xfrm>
              <a:off x="2125977" y="1160418"/>
              <a:ext cx="1653900" cy="1523997"/>
              <a:chOff x="1611088" y="1712688"/>
              <a:chExt cx="1653900" cy="1523997"/>
            </a:xfrm>
            <a:solidFill>
              <a:schemeClr val="accent1">
                <a:lumMod val="75000"/>
              </a:schemeClr>
            </a:solidFill>
            <a:scene3d>
              <a:camera prst="isometricOffAxis1Top">
                <a:rot lat="17405577" lon="19819474" rev="1800000"/>
              </a:camera>
              <a:lightRig rig="threePt" dir="t"/>
            </a:scene3d>
          </p:grpSpPr>
          <p:sp>
            <p:nvSpPr>
              <p:cNvPr id="115" name="Oval 114">
                <a:extLst>
                  <a:ext uri="{FF2B5EF4-FFF2-40B4-BE49-F238E27FC236}">
                    <a16:creationId xmlns:a16="http://schemas.microsoft.com/office/drawing/2014/main" id="{CF1CD1FB-5703-46F8-A3C1-5DCE6158F862}"/>
                  </a:ext>
                </a:extLst>
              </p:cNvPr>
              <p:cNvSpPr/>
              <p:nvPr/>
            </p:nvSpPr>
            <p:spPr>
              <a:xfrm>
                <a:off x="1611088" y="1712688"/>
                <a:ext cx="595086" cy="595086"/>
              </a:xfrm>
              <a:prstGeom prst="ellipse">
                <a:avLst/>
              </a:prstGeom>
              <a:grpFill/>
              <a:ln>
                <a:noFill/>
              </a:ln>
              <a:sp3d z="190500" extrusionH="1079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Oval 115">
                <a:extLst>
                  <a:ext uri="{FF2B5EF4-FFF2-40B4-BE49-F238E27FC236}">
                    <a16:creationId xmlns:a16="http://schemas.microsoft.com/office/drawing/2014/main" id="{CD87D181-8C1E-4CDB-9DA9-6C92C78B19C0}"/>
                  </a:ext>
                </a:extLst>
              </p:cNvPr>
              <p:cNvSpPr/>
              <p:nvPr/>
            </p:nvSpPr>
            <p:spPr>
              <a:xfrm>
                <a:off x="2627085" y="1712688"/>
                <a:ext cx="595086" cy="595086"/>
              </a:xfrm>
              <a:prstGeom prst="ellipse">
                <a:avLst/>
              </a:prstGeom>
              <a:grpFill/>
              <a:ln>
                <a:noFill/>
              </a:ln>
              <a:sp3d z="190500" extrusionH="1079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Oval 116">
                <a:extLst>
                  <a:ext uri="{FF2B5EF4-FFF2-40B4-BE49-F238E27FC236}">
                    <a16:creationId xmlns:a16="http://schemas.microsoft.com/office/drawing/2014/main" id="{228ECAE6-A3EA-47E1-9C5C-BA0B9A7BDCB9}"/>
                  </a:ext>
                </a:extLst>
              </p:cNvPr>
              <p:cNvSpPr/>
              <p:nvPr/>
            </p:nvSpPr>
            <p:spPr>
              <a:xfrm>
                <a:off x="1653905" y="2641599"/>
                <a:ext cx="595086" cy="595086"/>
              </a:xfrm>
              <a:prstGeom prst="ellipse">
                <a:avLst/>
              </a:prstGeom>
              <a:grpFill/>
              <a:ln>
                <a:noFill/>
              </a:ln>
              <a:sp3d z="190500" extrusionH="1079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Oval 121">
                <a:extLst>
                  <a:ext uri="{FF2B5EF4-FFF2-40B4-BE49-F238E27FC236}">
                    <a16:creationId xmlns:a16="http://schemas.microsoft.com/office/drawing/2014/main" id="{93D94FB1-AA1B-4F49-AF19-C27091A6D817}"/>
                  </a:ext>
                </a:extLst>
              </p:cNvPr>
              <p:cNvSpPr/>
              <p:nvPr/>
            </p:nvSpPr>
            <p:spPr>
              <a:xfrm>
                <a:off x="2669902" y="2641599"/>
                <a:ext cx="595086" cy="595086"/>
              </a:xfrm>
              <a:prstGeom prst="ellipse">
                <a:avLst/>
              </a:prstGeom>
              <a:grpFill/>
              <a:ln>
                <a:noFill/>
              </a:ln>
              <a:sp3d z="190500" extrusionH="1079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27" name="Rectangle 126">
            <a:extLst>
              <a:ext uri="{FF2B5EF4-FFF2-40B4-BE49-F238E27FC236}">
                <a16:creationId xmlns:a16="http://schemas.microsoft.com/office/drawing/2014/main" id="{358AF0AF-4BA0-4ED3-918C-D5705AF4F780}"/>
              </a:ext>
            </a:extLst>
          </p:cNvPr>
          <p:cNvSpPr/>
          <p:nvPr/>
        </p:nvSpPr>
        <p:spPr>
          <a:xfrm>
            <a:off x="2860616" y="2383828"/>
            <a:ext cx="2597372" cy="646331"/>
          </a:xfrm>
          <a:prstGeom prst="rect">
            <a:avLst/>
          </a:prstGeom>
          <a:scene3d>
            <a:camera prst="orthographicFront">
              <a:rot lat="298855" lon="20701132" rev="26212"/>
            </a:camera>
            <a:lightRig rig="threePt" dir="t"/>
          </a:scene3d>
        </p:spPr>
        <p:txBody>
          <a:bodyPr wrap="square">
            <a:spAutoFit/>
            <a:scene3d>
              <a:camera prst="isometricOffAxis1Right"/>
              <a:lightRig rig="threePt" dir="t"/>
            </a:scene3d>
          </a:bodyPr>
          <a:lstStyle/>
          <a:p>
            <a:pPr algn="ctr"/>
            <a:r>
              <a:rPr lang="en-US" sz="3600" b="1" kern="0" cap="all" spc="-300" dirty="0">
                <a:solidFill>
                  <a:schemeClr val="bg1"/>
                </a:solidFill>
                <a:latin typeface="Arial" panose="020B0604020202020204" pitchFamily="34" charset="0"/>
                <a:cs typeface="Arial" pitchFamily="34" charset="0"/>
              </a:rPr>
              <a:t>admin</a:t>
            </a:r>
            <a:endParaRPr lang="en-US" sz="3600" b="1" spc="-300" dirty="0"/>
          </a:p>
        </p:txBody>
      </p: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E4240E89-67BC-4216-98F5-6E731C1CD4A6}"/>
              </a:ext>
            </a:extLst>
          </p:cNvPr>
          <p:cNvGrpSpPr/>
          <p:nvPr/>
        </p:nvGrpSpPr>
        <p:grpSpPr>
          <a:xfrm>
            <a:off x="7300556" y="1217940"/>
            <a:ext cx="4090355" cy="2103120"/>
            <a:chOff x="4140923" y="781110"/>
            <a:chExt cx="2103120" cy="2103120"/>
          </a:xfrm>
        </p:grpSpPr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2ED59AED-BA32-4CA8-8A0A-A8311E6971A9}"/>
                </a:ext>
              </a:extLst>
            </p:cNvPr>
            <p:cNvSpPr/>
            <p:nvPr/>
          </p:nvSpPr>
          <p:spPr>
            <a:xfrm>
              <a:off x="4140923" y="781110"/>
              <a:ext cx="2103120" cy="21031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scene3d>
              <a:camera prst="isometricOffAxis1Top">
                <a:rot lat="17405577" lon="19819474" rev="1800000"/>
              </a:camera>
              <a:lightRig rig="threePt" dir="t"/>
            </a:scene3d>
            <a:sp3d extrusionH="914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37" name="Group 136">
              <a:extLst>
                <a:ext uri="{FF2B5EF4-FFF2-40B4-BE49-F238E27FC236}">
                  <a16:creationId xmlns:a16="http://schemas.microsoft.com/office/drawing/2014/main" id="{1E3F0F1F-22AC-44FF-B3E5-9066129D5D22}"/>
                </a:ext>
              </a:extLst>
            </p:cNvPr>
            <p:cNvGrpSpPr/>
            <p:nvPr/>
          </p:nvGrpSpPr>
          <p:grpSpPr>
            <a:xfrm>
              <a:off x="4365533" y="1070672"/>
              <a:ext cx="1653900" cy="1523997"/>
              <a:chOff x="1611088" y="1712688"/>
              <a:chExt cx="1653900" cy="1523997"/>
            </a:xfrm>
            <a:solidFill>
              <a:schemeClr val="accent2">
                <a:lumMod val="75000"/>
              </a:schemeClr>
            </a:solidFill>
            <a:scene3d>
              <a:camera prst="isometricOffAxis1Top">
                <a:rot lat="17405577" lon="19819474" rev="1800000"/>
              </a:camera>
              <a:lightRig rig="threePt" dir="t"/>
            </a:scene3d>
          </p:grpSpPr>
          <p:sp>
            <p:nvSpPr>
              <p:cNvPr id="138" name="Oval 137">
                <a:extLst>
                  <a:ext uri="{FF2B5EF4-FFF2-40B4-BE49-F238E27FC236}">
                    <a16:creationId xmlns:a16="http://schemas.microsoft.com/office/drawing/2014/main" id="{C9290647-734F-4E97-B5EB-1C74E71CF0B7}"/>
                  </a:ext>
                </a:extLst>
              </p:cNvPr>
              <p:cNvSpPr/>
              <p:nvPr/>
            </p:nvSpPr>
            <p:spPr>
              <a:xfrm>
                <a:off x="1611088" y="1712688"/>
                <a:ext cx="595086" cy="595086"/>
              </a:xfrm>
              <a:prstGeom prst="ellipse">
                <a:avLst/>
              </a:prstGeom>
              <a:grpFill/>
              <a:ln>
                <a:noFill/>
              </a:ln>
              <a:sp3d z="190500" extrusionH="1079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Oval 138">
                <a:extLst>
                  <a:ext uri="{FF2B5EF4-FFF2-40B4-BE49-F238E27FC236}">
                    <a16:creationId xmlns:a16="http://schemas.microsoft.com/office/drawing/2014/main" id="{2D22EE28-E772-4E72-ACD4-5DF14C8B8D3B}"/>
                  </a:ext>
                </a:extLst>
              </p:cNvPr>
              <p:cNvSpPr/>
              <p:nvPr/>
            </p:nvSpPr>
            <p:spPr>
              <a:xfrm>
                <a:off x="2627085" y="1712688"/>
                <a:ext cx="595086" cy="595086"/>
              </a:xfrm>
              <a:prstGeom prst="ellipse">
                <a:avLst/>
              </a:prstGeom>
              <a:grpFill/>
              <a:ln>
                <a:noFill/>
              </a:ln>
              <a:sp3d z="190500" extrusionH="1079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Oval 139">
                <a:extLst>
                  <a:ext uri="{FF2B5EF4-FFF2-40B4-BE49-F238E27FC236}">
                    <a16:creationId xmlns:a16="http://schemas.microsoft.com/office/drawing/2014/main" id="{75E0EA8A-EE59-4CE7-813A-3F70C3912011}"/>
                  </a:ext>
                </a:extLst>
              </p:cNvPr>
              <p:cNvSpPr/>
              <p:nvPr/>
            </p:nvSpPr>
            <p:spPr>
              <a:xfrm>
                <a:off x="1653905" y="2641599"/>
                <a:ext cx="595086" cy="595086"/>
              </a:xfrm>
              <a:prstGeom prst="ellipse">
                <a:avLst/>
              </a:prstGeom>
              <a:grpFill/>
              <a:ln>
                <a:noFill/>
              </a:ln>
              <a:sp3d z="190500" extrusionH="1079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Oval 140">
                <a:extLst>
                  <a:ext uri="{FF2B5EF4-FFF2-40B4-BE49-F238E27FC236}">
                    <a16:creationId xmlns:a16="http://schemas.microsoft.com/office/drawing/2014/main" id="{8F885721-EAB6-48D3-9ADF-71274962AFBD}"/>
                  </a:ext>
                </a:extLst>
              </p:cNvPr>
              <p:cNvSpPr/>
              <p:nvPr/>
            </p:nvSpPr>
            <p:spPr>
              <a:xfrm>
                <a:off x="2669902" y="2641599"/>
                <a:ext cx="595086" cy="595086"/>
              </a:xfrm>
              <a:prstGeom prst="ellipse">
                <a:avLst/>
              </a:prstGeom>
              <a:grpFill/>
              <a:ln>
                <a:noFill/>
              </a:ln>
              <a:sp3d z="190500" extrusionH="1079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42" name="Rectangle 141">
            <a:extLst>
              <a:ext uri="{FF2B5EF4-FFF2-40B4-BE49-F238E27FC236}">
                <a16:creationId xmlns:a16="http://schemas.microsoft.com/office/drawing/2014/main" id="{C821BC52-138B-4F0A-A48C-80824E6E8913}"/>
              </a:ext>
            </a:extLst>
          </p:cNvPr>
          <p:cNvSpPr/>
          <p:nvPr/>
        </p:nvSpPr>
        <p:spPr>
          <a:xfrm>
            <a:off x="8461437" y="2707607"/>
            <a:ext cx="2103120" cy="646331"/>
          </a:xfrm>
          <a:prstGeom prst="rect">
            <a:avLst/>
          </a:prstGeom>
          <a:scene3d>
            <a:camera prst="orthographicFront">
              <a:rot lat="298855" lon="20701132" rev="26212"/>
            </a:camera>
            <a:lightRig rig="threePt" dir="t"/>
          </a:scene3d>
        </p:spPr>
        <p:txBody>
          <a:bodyPr wrap="square">
            <a:spAutoFit/>
            <a:scene3d>
              <a:camera prst="isometricOffAxis1Right"/>
              <a:lightRig rig="threePt" dir="t"/>
            </a:scene3d>
          </a:bodyPr>
          <a:lstStyle/>
          <a:p>
            <a:pPr algn="ctr"/>
            <a:r>
              <a:rPr lang="en-US" sz="3600" b="1" kern="0" cap="all" spc="-300" dirty="0">
                <a:solidFill>
                  <a:schemeClr val="bg1"/>
                </a:solidFill>
                <a:latin typeface="Arial" panose="020B0604020202020204" pitchFamily="34" charset="0"/>
                <a:cs typeface="Arial" pitchFamily="34" charset="0"/>
              </a:rPr>
              <a:t>Clerk</a:t>
            </a:r>
            <a:endParaRPr lang="en-US" sz="3600" b="1" spc="-300" dirty="0"/>
          </a:p>
        </p:txBody>
      </p: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D2B53BE2-C952-4CC8-BFAF-1568B1A34381}"/>
              </a:ext>
            </a:extLst>
          </p:cNvPr>
          <p:cNvGrpSpPr/>
          <p:nvPr/>
        </p:nvGrpSpPr>
        <p:grpSpPr>
          <a:xfrm>
            <a:off x="2085975" y="-6349"/>
            <a:ext cx="8020050" cy="1202154"/>
            <a:chOff x="2336800" y="-6350"/>
            <a:chExt cx="7495821" cy="1374775"/>
          </a:xfrm>
        </p:grpSpPr>
        <p:sp>
          <p:nvSpPr>
            <p:cNvPr id="144" name="Freeform 7">
              <a:extLst>
                <a:ext uri="{FF2B5EF4-FFF2-40B4-BE49-F238E27FC236}">
                  <a16:creationId xmlns:a16="http://schemas.microsoft.com/office/drawing/2014/main" id="{75FE956A-6DE4-4B3F-8A4E-0802618CAD87}"/>
                </a:ext>
              </a:extLst>
            </p:cNvPr>
            <p:cNvSpPr>
              <a:spLocks/>
            </p:cNvSpPr>
            <p:nvPr/>
          </p:nvSpPr>
          <p:spPr bwMode="auto">
            <a:xfrm>
              <a:off x="2336800" y="1"/>
              <a:ext cx="7495821" cy="1282700"/>
            </a:xfrm>
            <a:custGeom>
              <a:avLst/>
              <a:gdLst>
                <a:gd name="T0" fmla="*/ 2232 w 2232"/>
                <a:gd name="T1" fmla="*/ 0 h 463"/>
                <a:gd name="T2" fmla="*/ 2103 w 2232"/>
                <a:gd name="T3" fmla="*/ 19 h 463"/>
                <a:gd name="T4" fmla="*/ 2025 w 2232"/>
                <a:gd name="T5" fmla="*/ 67 h 463"/>
                <a:gd name="T6" fmla="*/ 1955 w 2232"/>
                <a:gd name="T7" fmla="*/ 149 h 463"/>
                <a:gd name="T8" fmla="*/ 1842 w 2232"/>
                <a:gd name="T9" fmla="*/ 334 h 463"/>
                <a:gd name="T10" fmla="*/ 1626 w 2232"/>
                <a:gd name="T11" fmla="*/ 463 h 463"/>
                <a:gd name="T12" fmla="*/ 606 w 2232"/>
                <a:gd name="T13" fmla="*/ 463 h 463"/>
                <a:gd name="T14" fmla="*/ 390 w 2232"/>
                <a:gd name="T15" fmla="*/ 334 h 463"/>
                <a:gd name="T16" fmla="*/ 277 w 2232"/>
                <a:gd name="T17" fmla="*/ 149 h 463"/>
                <a:gd name="T18" fmla="*/ 207 w 2232"/>
                <a:gd name="T19" fmla="*/ 67 h 463"/>
                <a:gd name="T20" fmla="*/ 129 w 2232"/>
                <a:gd name="T21" fmla="*/ 19 h 463"/>
                <a:gd name="T22" fmla="*/ 0 w 2232"/>
                <a:gd name="T23" fmla="*/ 0 h 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32" h="463">
                  <a:moveTo>
                    <a:pt x="2232" y="0"/>
                  </a:moveTo>
                  <a:cubicBezTo>
                    <a:pt x="2232" y="0"/>
                    <a:pt x="2142" y="0"/>
                    <a:pt x="2103" y="19"/>
                  </a:cubicBezTo>
                  <a:cubicBezTo>
                    <a:pt x="2077" y="31"/>
                    <a:pt x="2047" y="48"/>
                    <a:pt x="2025" y="67"/>
                  </a:cubicBezTo>
                  <a:cubicBezTo>
                    <a:pt x="1994" y="93"/>
                    <a:pt x="1974" y="119"/>
                    <a:pt x="1955" y="149"/>
                  </a:cubicBezTo>
                  <a:cubicBezTo>
                    <a:pt x="1913" y="216"/>
                    <a:pt x="1872" y="274"/>
                    <a:pt x="1842" y="334"/>
                  </a:cubicBezTo>
                  <a:cubicBezTo>
                    <a:pt x="1802" y="413"/>
                    <a:pt x="1718" y="463"/>
                    <a:pt x="1626" y="463"/>
                  </a:cubicBezTo>
                  <a:cubicBezTo>
                    <a:pt x="606" y="463"/>
                    <a:pt x="606" y="463"/>
                    <a:pt x="606" y="463"/>
                  </a:cubicBezTo>
                  <a:cubicBezTo>
                    <a:pt x="514" y="463"/>
                    <a:pt x="430" y="413"/>
                    <a:pt x="390" y="334"/>
                  </a:cubicBezTo>
                  <a:cubicBezTo>
                    <a:pt x="360" y="274"/>
                    <a:pt x="319" y="216"/>
                    <a:pt x="277" y="149"/>
                  </a:cubicBezTo>
                  <a:cubicBezTo>
                    <a:pt x="258" y="119"/>
                    <a:pt x="238" y="93"/>
                    <a:pt x="207" y="67"/>
                  </a:cubicBezTo>
                  <a:cubicBezTo>
                    <a:pt x="185" y="48"/>
                    <a:pt x="155" y="31"/>
                    <a:pt x="129" y="19"/>
                  </a:cubicBezTo>
                  <a:cubicBezTo>
                    <a:pt x="90" y="0"/>
                    <a:pt x="0" y="0"/>
                    <a:pt x="0" y="0"/>
                  </a:cubicBezTo>
                </a:path>
              </a:pathLst>
            </a:custGeom>
            <a:gradFill flip="none" rotWithShape="1">
              <a:gsLst>
                <a:gs pos="0">
                  <a:srgbClr val="3EDCFC"/>
                </a:gs>
                <a:gs pos="63000">
                  <a:srgbClr val="01A0D9"/>
                </a:gs>
              </a:gsLst>
              <a:lin ang="54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5">
              <a:extLst>
                <a:ext uri="{FF2B5EF4-FFF2-40B4-BE49-F238E27FC236}">
                  <a16:creationId xmlns:a16="http://schemas.microsoft.com/office/drawing/2014/main" id="{47319D5C-B3D4-48BC-84A0-80C3C17CA6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8763" y="-6350"/>
              <a:ext cx="1447800" cy="1282700"/>
            </a:xfrm>
            <a:custGeom>
              <a:avLst/>
              <a:gdLst>
                <a:gd name="T0" fmla="*/ 492 w 492"/>
                <a:gd name="T1" fmla="*/ 434 h 434"/>
                <a:gd name="T2" fmla="*/ 360 w 492"/>
                <a:gd name="T3" fmla="*/ 330 h 434"/>
                <a:gd name="T4" fmla="*/ 217 w 492"/>
                <a:gd name="T5" fmla="*/ 139 h 434"/>
                <a:gd name="T6" fmla="*/ 132 w 492"/>
                <a:gd name="T7" fmla="*/ 56 h 434"/>
                <a:gd name="T8" fmla="*/ 41 w 492"/>
                <a:gd name="T9" fmla="*/ 11 h 434"/>
                <a:gd name="T10" fmla="*/ 0 w 492"/>
                <a:gd name="T11" fmla="*/ 2 h 434"/>
                <a:gd name="T12" fmla="*/ 151 w 492"/>
                <a:gd name="T13" fmla="*/ 22 h 434"/>
                <a:gd name="T14" fmla="*/ 237 w 492"/>
                <a:gd name="T15" fmla="*/ 74 h 434"/>
                <a:gd name="T16" fmla="*/ 314 w 492"/>
                <a:gd name="T17" fmla="*/ 164 h 434"/>
                <a:gd name="T18" fmla="*/ 439 w 492"/>
                <a:gd name="T19" fmla="*/ 365 h 434"/>
                <a:gd name="T20" fmla="*/ 492 w 492"/>
                <a:gd name="T21" fmla="*/ 434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2" h="434">
                  <a:moveTo>
                    <a:pt x="492" y="434"/>
                  </a:moveTo>
                  <a:cubicBezTo>
                    <a:pt x="438" y="414"/>
                    <a:pt x="391" y="378"/>
                    <a:pt x="360" y="330"/>
                  </a:cubicBezTo>
                  <a:cubicBezTo>
                    <a:pt x="320" y="267"/>
                    <a:pt x="270" y="207"/>
                    <a:pt x="217" y="139"/>
                  </a:cubicBezTo>
                  <a:cubicBezTo>
                    <a:pt x="193" y="108"/>
                    <a:pt x="169" y="82"/>
                    <a:pt x="132" y="56"/>
                  </a:cubicBezTo>
                  <a:cubicBezTo>
                    <a:pt x="106" y="38"/>
                    <a:pt x="71" y="22"/>
                    <a:pt x="41" y="11"/>
                  </a:cubicBezTo>
                  <a:cubicBezTo>
                    <a:pt x="30" y="7"/>
                    <a:pt x="15" y="4"/>
                    <a:pt x="0" y="2"/>
                  </a:cubicBezTo>
                  <a:cubicBezTo>
                    <a:pt x="70" y="0"/>
                    <a:pt x="119" y="7"/>
                    <a:pt x="151" y="22"/>
                  </a:cubicBezTo>
                  <a:cubicBezTo>
                    <a:pt x="179" y="36"/>
                    <a:pt x="213" y="55"/>
                    <a:pt x="237" y="74"/>
                  </a:cubicBezTo>
                  <a:cubicBezTo>
                    <a:pt x="271" y="103"/>
                    <a:pt x="293" y="131"/>
                    <a:pt x="314" y="164"/>
                  </a:cubicBezTo>
                  <a:cubicBezTo>
                    <a:pt x="361" y="236"/>
                    <a:pt x="405" y="300"/>
                    <a:pt x="439" y="365"/>
                  </a:cubicBezTo>
                  <a:cubicBezTo>
                    <a:pt x="453" y="391"/>
                    <a:pt x="471" y="414"/>
                    <a:pt x="492" y="43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139700" dist="38100" dir="2700000" algn="tl" rotWithShape="0">
                <a:prstClr val="black">
                  <a:alpha val="14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6">
              <a:extLst>
                <a:ext uri="{FF2B5EF4-FFF2-40B4-BE49-F238E27FC236}">
                  <a16:creationId xmlns:a16="http://schemas.microsoft.com/office/drawing/2014/main" id="{C77335AC-A6D6-4A66-A7C9-779277B71142}"/>
                </a:ext>
              </a:extLst>
            </p:cNvPr>
            <p:cNvSpPr>
              <a:spLocks/>
            </p:cNvSpPr>
            <p:nvPr/>
          </p:nvSpPr>
          <p:spPr bwMode="auto">
            <a:xfrm>
              <a:off x="7948613" y="0"/>
              <a:ext cx="1447800" cy="1276350"/>
            </a:xfrm>
            <a:custGeom>
              <a:avLst/>
              <a:gdLst>
                <a:gd name="T0" fmla="*/ 0 w 492"/>
                <a:gd name="T1" fmla="*/ 432 h 432"/>
                <a:gd name="T2" fmla="*/ 132 w 492"/>
                <a:gd name="T3" fmla="*/ 328 h 432"/>
                <a:gd name="T4" fmla="*/ 275 w 492"/>
                <a:gd name="T5" fmla="*/ 137 h 432"/>
                <a:gd name="T6" fmla="*/ 360 w 492"/>
                <a:gd name="T7" fmla="*/ 54 h 432"/>
                <a:gd name="T8" fmla="*/ 450 w 492"/>
                <a:gd name="T9" fmla="*/ 9 h 432"/>
                <a:gd name="T10" fmla="*/ 492 w 492"/>
                <a:gd name="T11" fmla="*/ 0 h 432"/>
                <a:gd name="T12" fmla="*/ 341 w 492"/>
                <a:gd name="T13" fmla="*/ 20 h 432"/>
                <a:gd name="T14" fmla="*/ 255 w 492"/>
                <a:gd name="T15" fmla="*/ 72 h 432"/>
                <a:gd name="T16" fmla="*/ 178 w 492"/>
                <a:gd name="T17" fmla="*/ 162 h 432"/>
                <a:gd name="T18" fmla="*/ 52 w 492"/>
                <a:gd name="T19" fmla="*/ 363 h 432"/>
                <a:gd name="T20" fmla="*/ 0 w 492"/>
                <a:gd name="T21" fmla="*/ 432 h 4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2" h="432">
                  <a:moveTo>
                    <a:pt x="0" y="432"/>
                  </a:moveTo>
                  <a:cubicBezTo>
                    <a:pt x="54" y="412"/>
                    <a:pt x="101" y="376"/>
                    <a:pt x="132" y="328"/>
                  </a:cubicBezTo>
                  <a:cubicBezTo>
                    <a:pt x="171" y="265"/>
                    <a:pt x="221" y="205"/>
                    <a:pt x="275" y="137"/>
                  </a:cubicBezTo>
                  <a:cubicBezTo>
                    <a:pt x="299" y="106"/>
                    <a:pt x="323" y="80"/>
                    <a:pt x="360" y="54"/>
                  </a:cubicBezTo>
                  <a:cubicBezTo>
                    <a:pt x="385" y="36"/>
                    <a:pt x="421" y="20"/>
                    <a:pt x="450" y="9"/>
                  </a:cubicBezTo>
                  <a:cubicBezTo>
                    <a:pt x="462" y="5"/>
                    <a:pt x="476" y="2"/>
                    <a:pt x="492" y="0"/>
                  </a:cubicBezTo>
                  <a:cubicBezTo>
                    <a:pt x="428" y="0"/>
                    <a:pt x="373" y="5"/>
                    <a:pt x="341" y="20"/>
                  </a:cubicBezTo>
                  <a:cubicBezTo>
                    <a:pt x="313" y="34"/>
                    <a:pt x="279" y="53"/>
                    <a:pt x="255" y="72"/>
                  </a:cubicBezTo>
                  <a:cubicBezTo>
                    <a:pt x="221" y="101"/>
                    <a:pt x="199" y="129"/>
                    <a:pt x="178" y="162"/>
                  </a:cubicBezTo>
                  <a:cubicBezTo>
                    <a:pt x="131" y="234"/>
                    <a:pt x="86" y="298"/>
                    <a:pt x="52" y="363"/>
                  </a:cubicBezTo>
                  <a:cubicBezTo>
                    <a:pt x="39" y="389"/>
                    <a:pt x="21" y="412"/>
                    <a:pt x="0" y="43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152400" dist="38100" dir="2700000" algn="tl" rotWithShape="0">
                <a:prstClr val="black">
                  <a:alpha val="14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7">
              <a:extLst>
                <a:ext uri="{FF2B5EF4-FFF2-40B4-BE49-F238E27FC236}">
                  <a16:creationId xmlns:a16="http://schemas.microsoft.com/office/drawing/2014/main" id="{0A0A4081-1395-4E26-81C8-46DB89A9C80A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9401" y="0"/>
              <a:ext cx="6565900" cy="1368425"/>
            </a:xfrm>
            <a:custGeom>
              <a:avLst/>
              <a:gdLst>
                <a:gd name="T0" fmla="*/ 2232 w 2232"/>
                <a:gd name="T1" fmla="*/ 0 h 463"/>
                <a:gd name="T2" fmla="*/ 2103 w 2232"/>
                <a:gd name="T3" fmla="*/ 19 h 463"/>
                <a:gd name="T4" fmla="*/ 2025 w 2232"/>
                <a:gd name="T5" fmla="*/ 67 h 463"/>
                <a:gd name="T6" fmla="*/ 1955 w 2232"/>
                <a:gd name="T7" fmla="*/ 149 h 463"/>
                <a:gd name="T8" fmla="*/ 1842 w 2232"/>
                <a:gd name="T9" fmla="*/ 334 h 463"/>
                <a:gd name="T10" fmla="*/ 1626 w 2232"/>
                <a:gd name="T11" fmla="*/ 463 h 463"/>
                <a:gd name="T12" fmla="*/ 606 w 2232"/>
                <a:gd name="T13" fmla="*/ 463 h 463"/>
                <a:gd name="T14" fmla="*/ 390 w 2232"/>
                <a:gd name="T15" fmla="*/ 334 h 463"/>
                <a:gd name="T16" fmla="*/ 277 w 2232"/>
                <a:gd name="T17" fmla="*/ 149 h 463"/>
                <a:gd name="T18" fmla="*/ 207 w 2232"/>
                <a:gd name="T19" fmla="*/ 67 h 463"/>
                <a:gd name="T20" fmla="*/ 129 w 2232"/>
                <a:gd name="T21" fmla="*/ 19 h 463"/>
                <a:gd name="T22" fmla="*/ 0 w 2232"/>
                <a:gd name="T23" fmla="*/ 0 h 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32" h="463">
                  <a:moveTo>
                    <a:pt x="2232" y="0"/>
                  </a:moveTo>
                  <a:cubicBezTo>
                    <a:pt x="2232" y="0"/>
                    <a:pt x="2142" y="0"/>
                    <a:pt x="2103" y="19"/>
                  </a:cubicBezTo>
                  <a:cubicBezTo>
                    <a:pt x="2077" y="31"/>
                    <a:pt x="2047" y="48"/>
                    <a:pt x="2025" y="67"/>
                  </a:cubicBezTo>
                  <a:cubicBezTo>
                    <a:pt x="1994" y="93"/>
                    <a:pt x="1974" y="119"/>
                    <a:pt x="1955" y="149"/>
                  </a:cubicBezTo>
                  <a:cubicBezTo>
                    <a:pt x="1913" y="216"/>
                    <a:pt x="1872" y="274"/>
                    <a:pt x="1842" y="334"/>
                  </a:cubicBezTo>
                  <a:cubicBezTo>
                    <a:pt x="1802" y="413"/>
                    <a:pt x="1718" y="463"/>
                    <a:pt x="1626" y="463"/>
                  </a:cubicBezTo>
                  <a:cubicBezTo>
                    <a:pt x="606" y="463"/>
                    <a:pt x="606" y="463"/>
                    <a:pt x="606" y="463"/>
                  </a:cubicBezTo>
                  <a:cubicBezTo>
                    <a:pt x="514" y="463"/>
                    <a:pt x="430" y="413"/>
                    <a:pt x="390" y="334"/>
                  </a:cubicBezTo>
                  <a:cubicBezTo>
                    <a:pt x="360" y="274"/>
                    <a:pt x="319" y="216"/>
                    <a:pt x="277" y="149"/>
                  </a:cubicBezTo>
                  <a:cubicBezTo>
                    <a:pt x="258" y="119"/>
                    <a:pt x="238" y="93"/>
                    <a:pt x="207" y="67"/>
                  </a:cubicBezTo>
                  <a:cubicBezTo>
                    <a:pt x="185" y="48"/>
                    <a:pt x="155" y="31"/>
                    <a:pt x="129" y="19"/>
                  </a:cubicBezTo>
                  <a:cubicBezTo>
                    <a:pt x="90" y="0"/>
                    <a:pt x="0" y="0"/>
                    <a:pt x="0" y="0"/>
                  </a:cubicBezTo>
                </a:path>
              </a:pathLst>
            </a:custGeom>
            <a:gradFill>
              <a:gsLst>
                <a:gs pos="100000">
                  <a:srgbClr val="3EDCFC"/>
                </a:gs>
                <a:gs pos="0">
                  <a:srgbClr val="01A0D9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48" name="Rectangle 147">
            <a:extLst>
              <a:ext uri="{FF2B5EF4-FFF2-40B4-BE49-F238E27FC236}">
                <a16:creationId xmlns:a16="http://schemas.microsoft.com/office/drawing/2014/main" id="{EFC4B145-435F-496C-A19A-9084E8B30D03}"/>
              </a:ext>
            </a:extLst>
          </p:cNvPr>
          <p:cNvSpPr/>
          <p:nvPr/>
        </p:nvSpPr>
        <p:spPr>
          <a:xfrm>
            <a:off x="3933123" y="223947"/>
            <a:ext cx="421365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FUNCTIONALITY</a:t>
            </a:r>
          </a:p>
        </p:txBody>
      </p:sp>
      <p:pic>
        <p:nvPicPr>
          <p:cNvPr id="149" name="Picture 148">
            <a:extLst>
              <a:ext uri="{FF2B5EF4-FFF2-40B4-BE49-F238E27FC236}">
                <a16:creationId xmlns:a16="http://schemas.microsoft.com/office/drawing/2014/main" id="{CD3EDC42-CFC8-4FE9-AE3D-8BAA004315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5200" y="1"/>
            <a:ext cx="2336799" cy="1409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9035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4F97B0F-0B45-4A16-B14B-2E5AB07AF82E}"/>
              </a:ext>
            </a:extLst>
          </p:cNvPr>
          <p:cNvGrpSpPr/>
          <p:nvPr/>
        </p:nvGrpSpPr>
        <p:grpSpPr>
          <a:xfrm>
            <a:off x="2085975" y="-6349"/>
            <a:ext cx="8020050" cy="1202154"/>
            <a:chOff x="2336800" y="-6350"/>
            <a:chExt cx="7495821" cy="1374775"/>
          </a:xfrm>
        </p:grpSpPr>
        <p:sp>
          <p:nvSpPr>
            <p:cNvPr id="3" name="Freeform 7">
              <a:extLst>
                <a:ext uri="{FF2B5EF4-FFF2-40B4-BE49-F238E27FC236}">
                  <a16:creationId xmlns:a16="http://schemas.microsoft.com/office/drawing/2014/main" id="{D35F8A42-9081-4A1D-B6C4-A1E09632FC3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36800" y="1"/>
              <a:ext cx="7495821" cy="1282700"/>
            </a:xfrm>
            <a:custGeom>
              <a:avLst/>
              <a:gdLst>
                <a:gd name="T0" fmla="*/ 2232 w 2232"/>
                <a:gd name="T1" fmla="*/ 0 h 463"/>
                <a:gd name="T2" fmla="*/ 2103 w 2232"/>
                <a:gd name="T3" fmla="*/ 19 h 463"/>
                <a:gd name="T4" fmla="*/ 2025 w 2232"/>
                <a:gd name="T5" fmla="*/ 67 h 463"/>
                <a:gd name="T6" fmla="*/ 1955 w 2232"/>
                <a:gd name="T7" fmla="*/ 149 h 463"/>
                <a:gd name="T8" fmla="*/ 1842 w 2232"/>
                <a:gd name="T9" fmla="*/ 334 h 463"/>
                <a:gd name="T10" fmla="*/ 1626 w 2232"/>
                <a:gd name="T11" fmla="*/ 463 h 463"/>
                <a:gd name="T12" fmla="*/ 606 w 2232"/>
                <a:gd name="T13" fmla="*/ 463 h 463"/>
                <a:gd name="T14" fmla="*/ 390 w 2232"/>
                <a:gd name="T15" fmla="*/ 334 h 463"/>
                <a:gd name="T16" fmla="*/ 277 w 2232"/>
                <a:gd name="T17" fmla="*/ 149 h 463"/>
                <a:gd name="T18" fmla="*/ 207 w 2232"/>
                <a:gd name="T19" fmla="*/ 67 h 463"/>
                <a:gd name="T20" fmla="*/ 129 w 2232"/>
                <a:gd name="T21" fmla="*/ 19 h 463"/>
                <a:gd name="T22" fmla="*/ 0 w 2232"/>
                <a:gd name="T23" fmla="*/ 0 h 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32" h="463">
                  <a:moveTo>
                    <a:pt x="2232" y="0"/>
                  </a:moveTo>
                  <a:cubicBezTo>
                    <a:pt x="2232" y="0"/>
                    <a:pt x="2142" y="0"/>
                    <a:pt x="2103" y="19"/>
                  </a:cubicBezTo>
                  <a:cubicBezTo>
                    <a:pt x="2077" y="31"/>
                    <a:pt x="2047" y="48"/>
                    <a:pt x="2025" y="67"/>
                  </a:cubicBezTo>
                  <a:cubicBezTo>
                    <a:pt x="1994" y="93"/>
                    <a:pt x="1974" y="119"/>
                    <a:pt x="1955" y="149"/>
                  </a:cubicBezTo>
                  <a:cubicBezTo>
                    <a:pt x="1913" y="216"/>
                    <a:pt x="1872" y="274"/>
                    <a:pt x="1842" y="334"/>
                  </a:cubicBezTo>
                  <a:cubicBezTo>
                    <a:pt x="1802" y="413"/>
                    <a:pt x="1718" y="463"/>
                    <a:pt x="1626" y="463"/>
                  </a:cubicBezTo>
                  <a:cubicBezTo>
                    <a:pt x="606" y="463"/>
                    <a:pt x="606" y="463"/>
                    <a:pt x="606" y="463"/>
                  </a:cubicBezTo>
                  <a:cubicBezTo>
                    <a:pt x="514" y="463"/>
                    <a:pt x="430" y="413"/>
                    <a:pt x="390" y="334"/>
                  </a:cubicBezTo>
                  <a:cubicBezTo>
                    <a:pt x="360" y="274"/>
                    <a:pt x="319" y="216"/>
                    <a:pt x="277" y="149"/>
                  </a:cubicBezTo>
                  <a:cubicBezTo>
                    <a:pt x="258" y="119"/>
                    <a:pt x="238" y="93"/>
                    <a:pt x="207" y="67"/>
                  </a:cubicBezTo>
                  <a:cubicBezTo>
                    <a:pt x="185" y="48"/>
                    <a:pt x="155" y="31"/>
                    <a:pt x="129" y="19"/>
                  </a:cubicBezTo>
                  <a:cubicBezTo>
                    <a:pt x="90" y="0"/>
                    <a:pt x="0" y="0"/>
                    <a:pt x="0" y="0"/>
                  </a:cubicBezTo>
                </a:path>
              </a:pathLst>
            </a:custGeom>
            <a:gradFill flip="none" rotWithShape="1">
              <a:gsLst>
                <a:gs pos="0">
                  <a:srgbClr val="3EDCFC"/>
                </a:gs>
                <a:gs pos="63000">
                  <a:srgbClr val="01A0D9"/>
                </a:gs>
              </a:gsLst>
              <a:lin ang="54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" name="Freeform 5">
              <a:extLst>
                <a:ext uri="{FF2B5EF4-FFF2-40B4-BE49-F238E27FC236}">
                  <a16:creationId xmlns:a16="http://schemas.microsoft.com/office/drawing/2014/main" id="{1D9BEBE8-6C53-4421-ABC5-A75C42A4E7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8763" y="-6350"/>
              <a:ext cx="1447800" cy="1282700"/>
            </a:xfrm>
            <a:custGeom>
              <a:avLst/>
              <a:gdLst>
                <a:gd name="T0" fmla="*/ 492 w 492"/>
                <a:gd name="T1" fmla="*/ 434 h 434"/>
                <a:gd name="T2" fmla="*/ 360 w 492"/>
                <a:gd name="T3" fmla="*/ 330 h 434"/>
                <a:gd name="T4" fmla="*/ 217 w 492"/>
                <a:gd name="T5" fmla="*/ 139 h 434"/>
                <a:gd name="T6" fmla="*/ 132 w 492"/>
                <a:gd name="T7" fmla="*/ 56 h 434"/>
                <a:gd name="T8" fmla="*/ 41 w 492"/>
                <a:gd name="T9" fmla="*/ 11 h 434"/>
                <a:gd name="T10" fmla="*/ 0 w 492"/>
                <a:gd name="T11" fmla="*/ 2 h 434"/>
                <a:gd name="T12" fmla="*/ 151 w 492"/>
                <a:gd name="T13" fmla="*/ 22 h 434"/>
                <a:gd name="T14" fmla="*/ 237 w 492"/>
                <a:gd name="T15" fmla="*/ 74 h 434"/>
                <a:gd name="T16" fmla="*/ 314 w 492"/>
                <a:gd name="T17" fmla="*/ 164 h 434"/>
                <a:gd name="T18" fmla="*/ 439 w 492"/>
                <a:gd name="T19" fmla="*/ 365 h 434"/>
                <a:gd name="T20" fmla="*/ 492 w 492"/>
                <a:gd name="T21" fmla="*/ 434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2" h="434">
                  <a:moveTo>
                    <a:pt x="492" y="434"/>
                  </a:moveTo>
                  <a:cubicBezTo>
                    <a:pt x="438" y="414"/>
                    <a:pt x="391" y="378"/>
                    <a:pt x="360" y="330"/>
                  </a:cubicBezTo>
                  <a:cubicBezTo>
                    <a:pt x="320" y="267"/>
                    <a:pt x="270" y="207"/>
                    <a:pt x="217" y="139"/>
                  </a:cubicBezTo>
                  <a:cubicBezTo>
                    <a:pt x="193" y="108"/>
                    <a:pt x="169" y="82"/>
                    <a:pt x="132" y="56"/>
                  </a:cubicBezTo>
                  <a:cubicBezTo>
                    <a:pt x="106" y="38"/>
                    <a:pt x="71" y="22"/>
                    <a:pt x="41" y="11"/>
                  </a:cubicBezTo>
                  <a:cubicBezTo>
                    <a:pt x="30" y="7"/>
                    <a:pt x="15" y="4"/>
                    <a:pt x="0" y="2"/>
                  </a:cubicBezTo>
                  <a:cubicBezTo>
                    <a:pt x="70" y="0"/>
                    <a:pt x="119" y="7"/>
                    <a:pt x="151" y="22"/>
                  </a:cubicBezTo>
                  <a:cubicBezTo>
                    <a:pt x="179" y="36"/>
                    <a:pt x="213" y="55"/>
                    <a:pt x="237" y="74"/>
                  </a:cubicBezTo>
                  <a:cubicBezTo>
                    <a:pt x="271" y="103"/>
                    <a:pt x="293" y="131"/>
                    <a:pt x="314" y="164"/>
                  </a:cubicBezTo>
                  <a:cubicBezTo>
                    <a:pt x="361" y="236"/>
                    <a:pt x="405" y="300"/>
                    <a:pt x="439" y="365"/>
                  </a:cubicBezTo>
                  <a:cubicBezTo>
                    <a:pt x="453" y="391"/>
                    <a:pt x="471" y="414"/>
                    <a:pt x="492" y="43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139700" dist="38100" dir="2700000" algn="tl" rotWithShape="0">
                <a:prstClr val="black">
                  <a:alpha val="14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" name="Freeform 6">
              <a:extLst>
                <a:ext uri="{FF2B5EF4-FFF2-40B4-BE49-F238E27FC236}">
                  <a16:creationId xmlns:a16="http://schemas.microsoft.com/office/drawing/2014/main" id="{62590A51-D07E-4383-BBFD-107100531CE0}"/>
                </a:ext>
              </a:extLst>
            </p:cNvPr>
            <p:cNvSpPr>
              <a:spLocks/>
            </p:cNvSpPr>
            <p:nvPr/>
          </p:nvSpPr>
          <p:spPr bwMode="auto">
            <a:xfrm>
              <a:off x="7948613" y="0"/>
              <a:ext cx="1447800" cy="1276350"/>
            </a:xfrm>
            <a:custGeom>
              <a:avLst/>
              <a:gdLst>
                <a:gd name="T0" fmla="*/ 0 w 492"/>
                <a:gd name="T1" fmla="*/ 432 h 432"/>
                <a:gd name="T2" fmla="*/ 132 w 492"/>
                <a:gd name="T3" fmla="*/ 328 h 432"/>
                <a:gd name="T4" fmla="*/ 275 w 492"/>
                <a:gd name="T5" fmla="*/ 137 h 432"/>
                <a:gd name="T6" fmla="*/ 360 w 492"/>
                <a:gd name="T7" fmla="*/ 54 h 432"/>
                <a:gd name="T8" fmla="*/ 450 w 492"/>
                <a:gd name="T9" fmla="*/ 9 h 432"/>
                <a:gd name="T10" fmla="*/ 492 w 492"/>
                <a:gd name="T11" fmla="*/ 0 h 432"/>
                <a:gd name="T12" fmla="*/ 341 w 492"/>
                <a:gd name="T13" fmla="*/ 20 h 432"/>
                <a:gd name="T14" fmla="*/ 255 w 492"/>
                <a:gd name="T15" fmla="*/ 72 h 432"/>
                <a:gd name="T16" fmla="*/ 178 w 492"/>
                <a:gd name="T17" fmla="*/ 162 h 432"/>
                <a:gd name="T18" fmla="*/ 52 w 492"/>
                <a:gd name="T19" fmla="*/ 363 h 432"/>
                <a:gd name="T20" fmla="*/ 0 w 492"/>
                <a:gd name="T21" fmla="*/ 432 h 4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2" h="432">
                  <a:moveTo>
                    <a:pt x="0" y="432"/>
                  </a:moveTo>
                  <a:cubicBezTo>
                    <a:pt x="54" y="412"/>
                    <a:pt x="101" y="376"/>
                    <a:pt x="132" y="328"/>
                  </a:cubicBezTo>
                  <a:cubicBezTo>
                    <a:pt x="171" y="265"/>
                    <a:pt x="221" y="205"/>
                    <a:pt x="275" y="137"/>
                  </a:cubicBezTo>
                  <a:cubicBezTo>
                    <a:pt x="299" y="106"/>
                    <a:pt x="323" y="80"/>
                    <a:pt x="360" y="54"/>
                  </a:cubicBezTo>
                  <a:cubicBezTo>
                    <a:pt x="385" y="36"/>
                    <a:pt x="421" y="20"/>
                    <a:pt x="450" y="9"/>
                  </a:cubicBezTo>
                  <a:cubicBezTo>
                    <a:pt x="462" y="5"/>
                    <a:pt x="476" y="2"/>
                    <a:pt x="492" y="0"/>
                  </a:cubicBezTo>
                  <a:cubicBezTo>
                    <a:pt x="428" y="0"/>
                    <a:pt x="373" y="5"/>
                    <a:pt x="341" y="20"/>
                  </a:cubicBezTo>
                  <a:cubicBezTo>
                    <a:pt x="313" y="34"/>
                    <a:pt x="279" y="53"/>
                    <a:pt x="255" y="72"/>
                  </a:cubicBezTo>
                  <a:cubicBezTo>
                    <a:pt x="221" y="101"/>
                    <a:pt x="199" y="129"/>
                    <a:pt x="178" y="162"/>
                  </a:cubicBezTo>
                  <a:cubicBezTo>
                    <a:pt x="131" y="234"/>
                    <a:pt x="86" y="298"/>
                    <a:pt x="52" y="363"/>
                  </a:cubicBezTo>
                  <a:cubicBezTo>
                    <a:pt x="39" y="389"/>
                    <a:pt x="21" y="412"/>
                    <a:pt x="0" y="43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152400" dist="38100" dir="2700000" algn="tl" rotWithShape="0">
                <a:prstClr val="black">
                  <a:alpha val="14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Freeform 7">
              <a:extLst>
                <a:ext uri="{FF2B5EF4-FFF2-40B4-BE49-F238E27FC236}">
                  <a16:creationId xmlns:a16="http://schemas.microsoft.com/office/drawing/2014/main" id="{DF384606-E474-4A1B-A550-BFE0C5DD296C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9401" y="0"/>
              <a:ext cx="6565900" cy="1368425"/>
            </a:xfrm>
            <a:custGeom>
              <a:avLst/>
              <a:gdLst>
                <a:gd name="T0" fmla="*/ 2232 w 2232"/>
                <a:gd name="T1" fmla="*/ 0 h 463"/>
                <a:gd name="T2" fmla="*/ 2103 w 2232"/>
                <a:gd name="T3" fmla="*/ 19 h 463"/>
                <a:gd name="T4" fmla="*/ 2025 w 2232"/>
                <a:gd name="T5" fmla="*/ 67 h 463"/>
                <a:gd name="T6" fmla="*/ 1955 w 2232"/>
                <a:gd name="T7" fmla="*/ 149 h 463"/>
                <a:gd name="T8" fmla="*/ 1842 w 2232"/>
                <a:gd name="T9" fmla="*/ 334 h 463"/>
                <a:gd name="T10" fmla="*/ 1626 w 2232"/>
                <a:gd name="T11" fmla="*/ 463 h 463"/>
                <a:gd name="T12" fmla="*/ 606 w 2232"/>
                <a:gd name="T13" fmla="*/ 463 h 463"/>
                <a:gd name="T14" fmla="*/ 390 w 2232"/>
                <a:gd name="T15" fmla="*/ 334 h 463"/>
                <a:gd name="T16" fmla="*/ 277 w 2232"/>
                <a:gd name="T17" fmla="*/ 149 h 463"/>
                <a:gd name="T18" fmla="*/ 207 w 2232"/>
                <a:gd name="T19" fmla="*/ 67 h 463"/>
                <a:gd name="T20" fmla="*/ 129 w 2232"/>
                <a:gd name="T21" fmla="*/ 19 h 463"/>
                <a:gd name="T22" fmla="*/ 0 w 2232"/>
                <a:gd name="T23" fmla="*/ 0 h 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32" h="463">
                  <a:moveTo>
                    <a:pt x="2232" y="0"/>
                  </a:moveTo>
                  <a:cubicBezTo>
                    <a:pt x="2232" y="0"/>
                    <a:pt x="2142" y="0"/>
                    <a:pt x="2103" y="19"/>
                  </a:cubicBezTo>
                  <a:cubicBezTo>
                    <a:pt x="2077" y="31"/>
                    <a:pt x="2047" y="48"/>
                    <a:pt x="2025" y="67"/>
                  </a:cubicBezTo>
                  <a:cubicBezTo>
                    <a:pt x="1994" y="93"/>
                    <a:pt x="1974" y="119"/>
                    <a:pt x="1955" y="149"/>
                  </a:cubicBezTo>
                  <a:cubicBezTo>
                    <a:pt x="1913" y="216"/>
                    <a:pt x="1872" y="274"/>
                    <a:pt x="1842" y="334"/>
                  </a:cubicBezTo>
                  <a:cubicBezTo>
                    <a:pt x="1802" y="413"/>
                    <a:pt x="1718" y="463"/>
                    <a:pt x="1626" y="463"/>
                  </a:cubicBezTo>
                  <a:cubicBezTo>
                    <a:pt x="606" y="463"/>
                    <a:pt x="606" y="463"/>
                    <a:pt x="606" y="463"/>
                  </a:cubicBezTo>
                  <a:cubicBezTo>
                    <a:pt x="514" y="463"/>
                    <a:pt x="430" y="413"/>
                    <a:pt x="390" y="334"/>
                  </a:cubicBezTo>
                  <a:cubicBezTo>
                    <a:pt x="360" y="274"/>
                    <a:pt x="319" y="216"/>
                    <a:pt x="277" y="149"/>
                  </a:cubicBezTo>
                  <a:cubicBezTo>
                    <a:pt x="258" y="119"/>
                    <a:pt x="238" y="93"/>
                    <a:pt x="207" y="67"/>
                  </a:cubicBezTo>
                  <a:cubicBezTo>
                    <a:pt x="185" y="48"/>
                    <a:pt x="155" y="31"/>
                    <a:pt x="129" y="19"/>
                  </a:cubicBezTo>
                  <a:cubicBezTo>
                    <a:pt x="90" y="0"/>
                    <a:pt x="0" y="0"/>
                    <a:pt x="0" y="0"/>
                  </a:cubicBezTo>
                </a:path>
              </a:pathLst>
            </a:custGeom>
            <a:gradFill>
              <a:gsLst>
                <a:gs pos="100000">
                  <a:srgbClr val="3EDCFC"/>
                </a:gs>
                <a:gs pos="0">
                  <a:srgbClr val="01A0D9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6537DF8D-B5A4-480C-B6D8-F4DFAD0D184A}"/>
              </a:ext>
            </a:extLst>
          </p:cNvPr>
          <p:cNvSpPr/>
          <p:nvPr/>
        </p:nvSpPr>
        <p:spPr>
          <a:xfrm>
            <a:off x="4827950" y="223947"/>
            <a:ext cx="242399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UI PAGES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40178DA-2075-4007-9C8B-24B15DE200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2198"/>
            <a:ext cx="12192000" cy="5565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4798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4F97B0F-0B45-4A16-B14B-2E5AB07AF82E}"/>
              </a:ext>
            </a:extLst>
          </p:cNvPr>
          <p:cNvGrpSpPr/>
          <p:nvPr/>
        </p:nvGrpSpPr>
        <p:grpSpPr>
          <a:xfrm>
            <a:off x="2085975" y="-6349"/>
            <a:ext cx="8020050" cy="1202154"/>
            <a:chOff x="2336800" y="-6350"/>
            <a:chExt cx="7495821" cy="1374775"/>
          </a:xfrm>
        </p:grpSpPr>
        <p:sp>
          <p:nvSpPr>
            <p:cNvPr id="3" name="Freeform 7">
              <a:extLst>
                <a:ext uri="{FF2B5EF4-FFF2-40B4-BE49-F238E27FC236}">
                  <a16:creationId xmlns:a16="http://schemas.microsoft.com/office/drawing/2014/main" id="{D35F8A42-9081-4A1D-B6C4-A1E09632FC3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36800" y="1"/>
              <a:ext cx="7495821" cy="1282700"/>
            </a:xfrm>
            <a:custGeom>
              <a:avLst/>
              <a:gdLst>
                <a:gd name="T0" fmla="*/ 2232 w 2232"/>
                <a:gd name="T1" fmla="*/ 0 h 463"/>
                <a:gd name="T2" fmla="*/ 2103 w 2232"/>
                <a:gd name="T3" fmla="*/ 19 h 463"/>
                <a:gd name="T4" fmla="*/ 2025 w 2232"/>
                <a:gd name="T5" fmla="*/ 67 h 463"/>
                <a:gd name="T6" fmla="*/ 1955 w 2232"/>
                <a:gd name="T7" fmla="*/ 149 h 463"/>
                <a:gd name="T8" fmla="*/ 1842 w 2232"/>
                <a:gd name="T9" fmla="*/ 334 h 463"/>
                <a:gd name="T10" fmla="*/ 1626 w 2232"/>
                <a:gd name="T11" fmla="*/ 463 h 463"/>
                <a:gd name="T12" fmla="*/ 606 w 2232"/>
                <a:gd name="T13" fmla="*/ 463 h 463"/>
                <a:gd name="T14" fmla="*/ 390 w 2232"/>
                <a:gd name="T15" fmla="*/ 334 h 463"/>
                <a:gd name="T16" fmla="*/ 277 w 2232"/>
                <a:gd name="T17" fmla="*/ 149 h 463"/>
                <a:gd name="T18" fmla="*/ 207 w 2232"/>
                <a:gd name="T19" fmla="*/ 67 h 463"/>
                <a:gd name="T20" fmla="*/ 129 w 2232"/>
                <a:gd name="T21" fmla="*/ 19 h 463"/>
                <a:gd name="T22" fmla="*/ 0 w 2232"/>
                <a:gd name="T23" fmla="*/ 0 h 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32" h="463">
                  <a:moveTo>
                    <a:pt x="2232" y="0"/>
                  </a:moveTo>
                  <a:cubicBezTo>
                    <a:pt x="2232" y="0"/>
                    <a:pt x="2142" y="0"/>
                    <a:pt x="2103" y="19"/>
                  </a:cubicBezTo>
                  <a:cubicBezTo>
                    <a:pt x="2077" y="31"/>
                    <a:pt x="2047" y="48"/>
                    <a:pt x="2025" y="67"/>
                  </a:cubicBezTo>
                  <a:cubicBezTo>
                    <a:pt x="1994" y="93"/>
                    <a:pt x="1974" y="119"/>
                    <a:pt x="1955" y="149"/>
                  </a:cubicBezTo>
                  <a:cubicBezTo>
                    <a:pt x="1913" y="216"/>
                    <a:pt x="1872" y="274"/>
                    <a:pt x="1842" y="334"/>
                  </a:cubicBezTo>
                  <a:cubicBezTo>
                    <a:pt x="1802" y="413"/>
                    <a:pt x="1718" y="463"/>
                    <a:pt x="1626" y="463"/>
                  </a:cubicBezTo>
                  <a:cubicBezTo>
                    <a:pt x="606" y="463"/>
                    <a:pt x="606" y="463"/>
                    <a:pt x="606" y="463"/>
                  </a:cubicBezTo>
                  <a:cubicBezTo>
                    <a:pt x="514" y="463"/>
                    <a:pt x="430" y="413"/>
                    <a:pt x="390" y="334"/>
                  </a:cubicBezTo>
                  <a:cubicBezTo>
                    <a:pt x="360" y="274"/>
                    <a:pt x="319" y="216"/>
                    <a:pt x="277" y="149"/>
                  </a:cubicBezTo>
                  <a:cubicBezTo>
                    <a:pt x="258" y="119"/>
                    <a:pt x="238" y="93"/>
                    <a:pt x="207" y="67"/>
                  </a:cubicBezTo>
                  <a:cubicBezTo>
                    <a:pt x="185" y="48"/>
                    <a:pt x="155" y="31"/>
                    <a:pt x="129" y="19"/>
                  </a:cubicBezTo>
                  <a:cubicBezTo>
                    <a:pt x="90" y="0"/>
                    <a:pt x="0" y="0"/>
                    <a:pt x="0" y="0"/>
                  </a:cubicBezTo>
                </a:path>
              </a:pathLst>
            </a:custGeom>
            <a:gradFill flip="none" rotWithShape="1">
              <a:gsLst>
                <a:gs pos="0">
                  <a:srgbClr val="3EDCFC"/>
                </a:gs>
                <a:gs pos="63000">
                  <a:srgbClr val="01A0D9"/>
                </a:gs>
              </a:gsLst>
              <a:lin ang="54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" name="Freeform 5">
              <a:extLst>
                <a:ext uri="{FF2B5EF4-FFF2-40B4-BE49-F238E27FC236}">
                  <a16:creationId xmlns:a16="http://schemas.microsoft.com/office/drawing/2014/main" id="{1D9BEBE8-6C53-4421-ABC5-A75C42A4E7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8763" y="-6350"/>
              <a:ext cx="1447800" cy="1282700"/>
            </a:xfrm>
            <a:custGeom>
              <a:avLst/>
              <a:gdLst>
                <a:gd name="T0" fmla="*/ 492 w 492"/>
                <a:gd name="T1" fmla="*/ 434 h 434"/>
                <a:gd name="T2" fmla="*/ 360 w 492"/>
                <a:gd name="T3" fmla="*/ 330 h 434"/>
                <a:gd name="T4" fmla="*/ 217 w 492"/>
                <a:gd name="T5" fmla="*/ 139 h 434"/>
                <a:gd name="T6" fmla="*/ 132 w 492"/>
                <a:gd name="T7" fmla="*/ 56 h 434"/>
                <a:gd name="T8" fmla="*/ 41 w 492"/>
                <a:gd name="T9" fmla="*/ 11 h 434"/>
                <a:gd name="T10" fmla="*/ 0 w 492"/>
                <a:gd name="T11" fmla="*/ 2 h 434"/>
                <a:gd name="T12" fmla="*/ 151 w 492"/>
                <a:gd name="T13" fmla="*/ 22 h 434"/>
                <a:gd name="T14" fmla="*/ 237 w 492"/>
                <a:gd name="T15" fmla="*/ 74 h 434"/>
                <a:gd name="T16" fmla="*/ 314 w 492"/>
                <a:gd name="T17" fmla="*/ 164 h 434"/>
                <a:gd name="T18" fmla="*/ 439 w 492"/>
                <a:gd name="T19" fmla="*/ 365 h 434"/>
                <a:gd name="T20" fmla="*/ 492 w 492"/>
                <a:gd name="T21" fmla="*/ 434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2" h="434">
                  <a:moveTo>
                    <a:pt x="492" y="434"/>
                  </a:moveTo>
                  <a:cubicBezTo>
                    <a:pt x="438" y="414"/>
                    <a:pt x="391" y="378"/>
                    <a:pt x="360" y="330"/>
                  </a:cubicBezTo>
                  <a:cubicBezTo>
                    <a:pt x="320" y="267"/>
                    <a:pt x="270" y="207"/>
                    <a:pt x="217" y="139"/>
                  </a:cubicBezTo>
                  <a:cubicBezTo>
                    <a:pt x="193" y="108"/>
                    <a:pt x="169" y="82"/>
                    <a:pt x="132" y="56"/>
                  </a:cubicBezTo>
                  <a:cubicBezTo>
                    <a:pt x="106" y="38"/>
                    <a:pt x="71" y="22"/>
                    <a:pt x="41" y="11"/>
                  </a:cubicBezTo>
                  <a:cubicBezTo>
                    <a:pt x="30" y="7"/>
                    <a:pt x="15" y="4"/>
                    <a:pt x="0" y="2"/>
                  </a:cubicBezTo>
                  <a:cubicBezTo>
                    <a:pt x="70" y="0"/>
                    <a:pt x="119" y="7"/>
                    <a:pt x="151" y="22"/>
                  </a:cubicBezTo>
                  <a:cubicBezTo>
                    <a:pt x="179" y="36"/>
                    <a:pt x="213" y="55"/>
                    <a:pt x="237" y="74"/>
                  </a:cubicBezTo>
                  <a:cubicBezTo>
                    <a:pt x="271" y="103"/>
                    <a:pt x="293" y="131"/>
                    <a:pt x="314" y="164"/>
                  </a:cubicBezTo>
                  <a:cubicBezTo>
                    <a:pt x="361" y="236"/>
                    <a:pt x="405" y="300"/>
                    <a:pt x="439" y="365"/>
                  </a:cubicBezTo>
                  <a:cubicBezTo>
                    <a:pt x="453" y="391"/>
                    <a:pt x="471" y="414"/>
                    <a:pt x="492" y="43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139700" dist="38100" dir="2700000" algn="tl" rotWithShape="0">
                <a:prstClr val="black">
                  <a:alpha val="14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" name="Freeform 6">
              <a:extLst>
                <a:ext uri="{FF2B5EF4-FFF2-40B4-BE49-F238E27FC236}">
                  <a16:creationId xmlns:a16="http://schemas.microsoft.com/office/drawing/2014/main" id="{62590A51-D07E-4383-BBFD-107100531CE0}"/>
                </a:ext>
              </a:extLst>
            </p:cNvPr>
            <p:cNvSpPr>
              <a:spLocks/>
            </p:cNvSpPr>
            <p:nvPr/>
          </p:nvSpPr>
          <p:spPr bwMode="auto">
            <a:xfrm>
              <a:off x="7948613" y="0"/>
              <a:ext cx="1447800" cy="1276350"/>
            </a:xfrm>
            <a:custGeom>
              <a:avLst/>
              <a:gdLst>
                <a:gd name="T0" fmla="*/ 0 w 492"/>
                <a:gd name="T1" fmla="*/ 432 h 432"/>
                <a:gd name="T2" fmla="*/ 132 w 492"/>
                <a:gd name="T3" fmla="*/ 328 h 432"/>
                <a:gd name="T4" fmla="*/ 275 w 492"/>
                <a:gd name="T5" fmla="*/ 137 h 432"/>
                <a:gd name="T6" fmla="*/ 360 w 492"/>
                <a:gd name="T7" fmla="*/ 54 h 432"/>
                <a:gd name="T8" fmla="*/ 450 w 492"/>
                <a:gd name="T9" fmla="*/ 9 h 432"/>
                <a:gd name="T10" fmla="*/ 492 w 492"/>
                <a:gd name="T11" fmla="*/ 0 h 432"/>
                <a:gd name="T12" fmla="*/ 341 w 492"/>
                <a:gd name="T13" fmla="*/ 20 h 432"/>
                <a:gd name="T14" fmla="*/ 255 w 492"/>
                <a:gd name="T15" fmla="*/ 72 h 432"/>
                <a:gd name="T16" fmla="*/ 178 w 492"/>
                <a:gd name="T17" fmla="*/ 162 h 432"/>
                <a:gd name="T18" fmla="*/ 52 w 492"/>
                <a:gd name="T19" fmla="*/ 363 h 432"/>
                <a:gd name="T20" fmla="*/ 0 w 492"/>
                <a:gd name="T21" fmla="*/ 432 h 4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2" h="432">
                  <a:moveTo>
                    <a:pt x="0" y="432"/>
                  </a:moveTo>
                  <a:cubicBezTo>
                    <a:pt x="54" y="412"/>
                    <a:pt x="101" y="376"/>
                    <a:pt x="132" y="328"/>
                  </a:cubicBezTo>
                  <a:cubicBezTo>
                    <a:pt x="171" y="265"/>
                    <a:pt x="221" y="205"/>
                    <a:pt x="275" y="137"/>
                  </a:cubicBezTo>
                  <a:cubicBezTo>
                    <a:pt x="299" y="106"/>
                    <a:pt x="323" y="80"/>
                    <a:pt x="360" y="54"/>
                  </a:cubicBezTo>
                  <a:cubicBezTo>
                    <a:pt x="385" y="36"/>
                    <a:pt x="421" y="20"/>
                    <a:pt x="450" y="9"/>
                  </a:cubicBezTo>
                  <a:cubicBezTo>
                    <a:pt x="462" y="5"/>
                    <a:pt x="476" y="2"/>
                    <a:pt x="492" y="0"/>
                  </a:cubicBezTo>
                  <a:cubicBezTo>
                    <a:pt x="428" y="0"/>
                    <a:pt x="373" y="5"/>
                    <a:pt x="341" y="20"/>
                  </a:cubicBezTo>
                  <a:cubicBezTo>
                    <a:pt x="313" y="34"/>
                    <a:pt x="279" y="53"/>
                    <a:pt x="255" y="72"/>
                  </a:cubicBezTo>
                  <a:cubicBezTo>
                    <a:pt x="221" y="101"/>
                    <a:pt x="199" y="129"/>
                    <a:pt x="178" y="162"/>
                  </a:cubicBezTo>
                  <a:cubicBezTo>
                    <a:pt x="131" y="234"/>
                    <a:pt x="86" y="298"/>
                    <a:pt x="52" y="363"/>
                  </a:cubicBezTo>
                  <a:cubicBezTo>
                    <a:pt x="39" y="389"/>
                    <a:pt x="21" y="412"/>
                    <a:pt x="0" y="43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152400" dist="38100" dir="2700000" algn="tl" rotWithShape="0">
                <a:prstClr val="black">
                  <a:alpha val="14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Freeform 7">
              <a:extLst>
                <a:ext uri="{FF2B5EF4-FFF2-40B4-BE49-F238E27FC236}">
                  <a16:creationId xmlns:a16="http://schemas.microsoft.com/office/drawing/2014/main" id="{DF384606-E474-4A1B-A550-BFE0C5DD296C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9401" y="0"/>
              <a:ext cx="6565900" cy="1368425"/>
            </a:xfrm>
            <a:custGeom>
              <a:avLst/>
              <a:gdLst>
                <a:gd name="T0" fmla="*/ 2232 w 2232"/>
                <a:gd name="T1" fmla="*/ 0 h 463"/>
                <a:gd name="T2" fmla="*/ 2103 w 2232"/>
                <a:gd name="T3" fmla="*/ 19 h 463"/>
                <a:gd name="T4" fmla="*/ 2025 w 2232"/>
                <a:gd name="T5" fmla="*/ 67 h 463"/>
                <a:gd name="T6" fmla="*/ 1955 w 2232"/>
                <a:gd name="T7" fmla="*/ 149 h 463"/>
                <a:gd name="T8" fmla="*/ 1842 w 2232"/>
                <a:gd name="T9" fmla="*/ 334 h 463"/>
                <a:gd name="T10" fmla="*/ 1626 w 2232"/>
                <a:gd name="T11" fmla="*/ 463 h 463"/>
                <a:gd name="T12" fmla="*/ 606 w 2232"/>
                <a:gd name="T13" fmla="*/ 463 h 463"/>
                <a:gd name="T14" fmla="*/ 390 w 2232"/>
                <a:gd name="T15" fmla="*/ 334 h 463"/>
                <a:gd name="T16" fmla="*/ 277 w 2232"/>
                <a:gd name="T17" fmla="*/ 149 h 463"/>
                <a:gd name="T18" fmla="*/ 207 w 2232"/>
                <a:gd name="T19" fmla="*/ 67 h 463"/>
                <a:gd name="T20" fmla="*/ 129 w 2232"/>
                <a:gd name="T21" fmla="*/ 19 h 463"/>
                <a:gd name="T22" fmla="*/ 0 w 2232"/>
                <a:gd name="T23" fmla="*/ 0 h 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32" h="463">
                  <a:moveTo>
                    <a:pt x="2232" y="0"/>
                  </a:moveTo>
                  <a:cubicBezTo>
                    <a:pt x="2232" y="0"/>
                    <a:pt x="2142" y="0"/>
                    <a:pt x="2103" y="19"/>
                  </a:cubicBezTo>
                  <a:cubicBezTo>
                    <a:pt x="2077" y="31"/>
                    <a:pt x="2047" y="48"/>
                    <a:pt x="2025" y="67"/>
                  </a:cubicBezTo>
                  <a:cubicBezTo>
                    <a:pt x="1994" y="93"/>
                    <a:pt x="1974" y="119"/>
                    <a:pt x="1955" y="149"/>
                  </a:cubicBezTo>
                  <a:cubicBezTo>
                    <a:pt x="1913" y="216"/>
                    <a:pt x="1872" y="274"/>
                    <a:pt x="1842" y="334"/>
                  </a:cubicBezTo>
                  <a:cubicBezTo>
                    <a:pt x="1802" y="413"/>
                    <a:pt x="1718" y="463"/>
                    <a:pt x="1626" y="463"/>
                  </a:cubicBezTo>
                  <a:cubicBezTo>
                    <a:pt x="606" y="463"/>
                    <a:pt x="606" y="463"/>
                    <a:pt x="606" y="463"/>
                  </a:cubicBezTo>
                  <a:cubicBezTo>
                    <a:pt x="514" y="463"/>
                    <a:pt x="430" y="413"/>
                    <a:pt x="390" y="334"/>
                  </a:cubicBezTo>
                  <a:cubicBezTo>
                    <a:pt x="360" y="274"/>
                    <a:pt x="319" y="216"/>
                    <a:pt x="277" y="149"/>
                  </a:cubicBezTo>
                  <a:cubicBezTo>
                    <a:pt x="258" y="119"/>
                    <a:pt x="238" y="93"/>
                    <a:pt x="207" y="67"/>
                  </a:cubicBezTo>
                  <a:cubicBezTo>
                    <a:pt x="185" y="48"/>
                    <a:pt x="155" y="31"/>
                    <a:pt x="129" y="19"/>
                  </a:cubicBezTo>
                  <a:cubicBezTo>
                    <a:pt x="90" y="0"/>
                    <a:pt x="0" y="0"/>
                    <a:pt x="0" y="0"/>
                  </a:cubicBezTo>
                </a:path>
              </a:pathLst>
            </a:custGeom>
            <a:gradFill>
              <a:gsLst>
                <a:gs pos="100000">
                  <a:srgbClr val="3EDCFC"/>
                </a:gs>
                <a:gs pos="0">
                  <a:srgbClr val="01A0D9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6537DF8D-B5A4-480C-B6D8-F4DFAD0D184A}"/>
              </a:ext>
            </a:extLst>
          </p:cNvPr>
          <p:cNvSpPr/>
          <p:nvPr/>
        </p:nvSpPr>
        <p:spPr>
          <a:xfrm>
            <a:off x="4827950" y="223947"/>
            <a:ext cx="242399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UI PAGES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AD3B66E-A3A0-48BA-B618-773A326B40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95804"/>
            <a:ext cx="6096000" cy="518855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BBEA9FC-5837-4F7E-A4A5-BF259B7D5F6F}"/>
              </a:ext>
            </a:extLst>
          </p:cNvPr>
          <p:cNvSpPr/>
          <p:nvPr/>
        </p:nvSpPr>
        <p:spPr>
          <a:xfrm>
            <a:off x="0" y="6384360"/>
            <a:ext cx="6096000" cy="473640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LOGIN Page  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102C711-665E-4597-B04D-DE8019C209F0}"/>
              </a:ext>
            </a:extLst>
          </p:cNvPr>
          <p:cNvSpPr/>
          <p:nvPr/>
        </p:nvSpPr>
        <p:spPr>
          <a:xfrm>
            <a:off x="6109345" y="6384360"/>
            <a:ext cx="6096000" cy="473640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REGISTER Page   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F559CB6-C029-4A82-9120-5B8D7713CA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2656" y="1201359"/>
            <a:ext cx="6109344" cy="5177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3865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4F97B0F-0B45-4A16-B14B-2E5AB07AF82E}"/>
              </a:ext>
            </a:extLst>
          </p:cNvPr>
          <p:cNvGrpSpPr/>
          <p:nvPr/>
        </p:nvGrpSpPr>
        <p:grpSpPr>
          <a:xfrm>
            <a:off x="2085975" y="-6349"/>
            <a:ext cx="8020050" cy="1202154"/>
            <a:chOff x="2336800" y="-6350"/>
            <a:chExt cx="7495821" cy="1374775"/>
          </a:xfrm>
        </p:grpSpPr>
        <p:sp>
          <p:nvSpPr>
            <p:cNvPr id="3" name="Freeform 7">
              <a:extLst>
                <a:ext uri="{FF2B5EF4-FFF2-40B4-BE49-F238E27FC236}">
                  <a16:creationId xmlns:a16="http://schemas.microsoft.com/office/drawing/2014/main" id="{D35F8A42-9081-4A1D-B6C4-A1E09632FC3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36800" y="1"/>
              <a:ext cx="7495821" cy="1282700"/>
            </a:xfrm>
            <a:custGeom>
              <a:avLst/>
              <a:gdLst>
                <a:gd name="T0" fmla="*/ 2232 w 2232"/>
                <a:gd name="T1" fmla="*/ 0 h 463"/>
                <a:gd name="T2" fmla="*/ 2103 w 2232"/>
                <a:gd name="T3" fmla="*/ 19 h 463"/>
                <a:gd name="T4" fmla="*/ 2025 w 2232"/>
                <a:gd name="T5" fmla="*/ 67 h 463"/>
                <a:gd name="T6" fmla="*/ 1955 w 2232"/>
                <a:gd name="T7" fmla="*/ 149 h 463"/>
                <a:gd name="T8" fmla="*/ 1842 w 2232"/>
                <a:gd name="T9" fmla="*/ 334 h 463"/>
                <a:gd name="T10" fmla="*/ 1626 w 2232"/>
                <a:gd name="T11" fmla="*/ 463 h 463"/>
                <a:gd name="T12" fmla="*/ 606 w 2232"/>
                <a:gd name="T13" fmla="*/ 463 h 463"/>
                <a:gd name="T14" fmla="*/ 390 w 2232"/>
                <a:gd name="T15" fmla="*/ 334 h 463"/>
                <a:gd name="T16" fmla="*/ 277 w 2232"/>
                <a:gd name="T17" fmla="*/ 149 h 463"/>
                <a:gd name="T18" fmla="*/ 207 w 2232"/>
                <a:gd name="T19" fmla="*/ 67 h 463"/>
                <a:gd name="T20" fmla="*/ 129 w 2232"/>
                <a:gd name="T21" fmla="*/ 19 h 463"/>
                <a:gd name="T22" fmla="*/ 0 w 2232"/>
                <a:gd name="T23" fmla="*/ 0 h 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32" h="463">
                  <a:moveTo>
                    <a:pt x="2232" y="0"/>
                  </a:moveTo>
                  <a:cubicBezTo>
                    <a:pt x="2232" y="0"/>
                    <a:pt x="2142" y="0"/>
                    <a:pt x="2103" y="19"/>
                  </a:cubicBezTo>
                  <a:cubicBezTo>
                    <a:pt x="2077" y="31"/>
                    <a:pt x="2047" y="48"/>
                    <a:pt x="2025" y="67"/>
                  </a:cubicBezTo>
                  <a:cubicBezTo>
                    <a:pt x="1994" y="93"/>
                    <a:pt x="1974" y="119"/>
                    <a:pt x="1955" y="149"/>
                  </a:cubicBezTo>
                  <a:cubicBezTo>
                    <a:pt x="1913" y="216"/>
                    <a:pt x="1872" y="274"/>
                    <a:pt x="1842" y="334"/>
                  </a:cubicBezTo>
                  <a:cubicBezTo>
                    <a:pt x="1802" y="413"/>
                    <a:pt x="1718" y="463"/>
                    <a:pt x="1626" y="463"/>
                  </a:cubicBezTo>
                  <a:cubicBezTo>
                    <a:pt x="606" y="463"/>
                    <a:pt x="606" y="463"/>
                    <a:pt x="606" y="463"/>
                  </a:cubicBezTo>
                  <a:cubicBezTo>
                    <a:pt x="514" y="463"/>
                    <a:pt x="430" y="413"/>
                    <a:pt x="390" y="334"/>
                  </a:cubicBezTo>
                  <a:cubicBezTo>
                    <a:pt x="360" y="274"/>
                    <a:pt x="319" y="216"/>
                    <a:pt x="277" y="149"/>
                  </a:cubicBezTo>
                  <a:cubicBezTo>
                    <a:pt x="258" y="119"/>
                    <a:pt x="238" y="93"/>
                    <a:pt x="207" y="67"/>
                  </a:cubicBezTo>
                  <a:cubicBezTo>
                    <a:pt x="185" y="48"/>
                    <a:pt x="155" y="31"/>
                    <a:pt x="129" y="19"/>
                  </a:cubicBezTo>
                  <a:cubicBezTo>
                    <a:pt x="90" y="0"/>
                    <a:pt x="0" y="0"/>
                    <a:pt x="0" y="0"/>
                  </a:cubicBezTo>
                </a:path>
              </a:pathLst>
            </a:custGeom>
            <a:gradFill flip="none" rotWithShape="1">
              <a:gsLst>
                <a:gs pos="0">
                  <a:srgbClr val="3EDCFC"/>
                </a:gs>
                <a:gs pos="63000">
                  <a:srgbClr val="01A0D9"/>
                </a:gs>
              </a:gsLst>
              <a:lin ang="54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" name="Freeform 5">
              <a:extLst>
                <a:ext uri="{FF2B5EF4-FFF2-40B4-BE49-F238E27FC236}">
                  <a16:creationId xmlns:a16="http://schemas.microsoft.com/office/drawing/2014/main" id="{1D9BEBE8-6C53-4421-ABC5-A75C42A4E7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8763" y="-6350"/>
              <a:ext cx="1447800" cy="1282700"/>
            </a:xfrm>
            <a:custGeom>
              <a:avLst/>
              <a:gdLst>
                <a:gd name="T0" fmla="*/ 492 w 492"/>
                <a:gd name="T1" fmla="*/ 434 h 434"/>
                <a:gd name="T2" fmla="*/ 360 w 492"/>
                <a:gd name="T3" fmla="*/ 330 h 434"/>
                <a:gd name="T4" fmla="*/ 217 w 492"/>
                <a:gd name="T5" fmla="*/ 139 h 434"/>
                <a:gd name="T6" fmla="*/ 132 w 492"/>
                <a:gd name="T7" fmla="*/ 56 h 434"/>
                <a:gd name="T8" fmla="*/ 41 w 492"/>
                <a:gd name="T9" fmla="*/ 11 h 434"/>
                <a:gd name="T10" fmla="*/ 0 w 492"/>
                <a:gd name="T11" fmla="*/ 2 h 434"/>
                <a:gd name="T12" fmla="*/ 151 w 492"/>
                <a:gd name="T13" fmla="*/ 22 h 434"/>
                <a:gd name="T14" fmla="*/ 237 w 492"/>
                <a:gd name="T15" fmla="*/ 74 h 434"/>
                <a:gd name="T16" fmla="*/ 314 w 492"/>
                <a:gd name="T17" fmla="*/ 164 h 434"/>
                <a:gd name="T18" fmla="*/ 439 w 492"/>
                <a:gd name="T19" fmla="*/ 365 h 434"/>
                <a:gd name="T20" fmla="*/ 492 w 492"/>
                <a:gd name="T21" fmla="*/ 434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2" h="434">
                  <a:moveTo>
                    <a:pt x="492" y="434"/>
                  </a:moveTo>
                  <a:cubicBezTo>
                    <a:pt x="438" y="414"/>
                    <a:pt x="391" y="378"/>
                    <a:pt x="360" y="330"/>
                  </a:cubicBezTo>
                  <a:cubicBezTo>
                    <a:pt x="320" y="267"/>
                    <a:pt x="270" y="207"/>
                    <a:pt x="217" y="139"/>
                  </a:cubicBezTo>
                  <a:cubicBezTo>
                    <a:pt x="193" y="108"/>
                    <a:pt x="169" y="82"/>
                    <a:pt x="132" y="56"/>
                  </a:cubicBezTo>
                  <a:cubicBezTo>
                    <a:pt x="106" y="38"/>
                    <a:pt x="71" y="22"/>
                    <a:pt x="41" y="11"/>
                  </a:cubicBezTo>
                  <a:cubicBezTo>
                    <a:pt x="30" y="7"/>
                    <a:pt x="15" y="4"/>
                    <a:pt x="0" y="2"/>
                  </a:cubicBezTo>
                  <a:cubicBezTo>
                    <a:pt x="70" y="0"/>
                    <a:pt x="119" y="7"/>
                    <a:pt x="151" y="22"/>
                  </a:cubicBezTo>
                  <a:cubicBezTo>
                    <a:pt x="179" y="36"/>
                    <a:pt x="213" y="55"/>
                    <a:pt x="237" y="74"/>
                  </a:cubicBezTo>
                  <a:cubicBezTo>
                    <a:pt x="271" y="103"/>
                    <a:pt x="293" y="131"/>
                    <a:pt x="314" y="164"/>
                  </a:cubicBezTo>
                  <a:cubicBezTo>
                    <a:pt x="361" y="236"/>
                    <a:pt x="405" y="300"/>
                    <a:pt x="439" y="365"/>
                  </a:cubicBezTo>
                  <a:cubicBezTo>
                    <a:pt x="453" y="391"/>
                    <a:pt x="471" y="414"/>
                    <a:pt x="492" y="43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139700" dist="38100" dir="2700000" algn="tl" rotWithShape="0">
                <a:prstClr val="black">
                  <a:alpha val="14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" name="Freeform 6">
              <a:extLst>
                <a:ext uri="{FF2B5EF4-FFF2-40B4-BE49-F238E27FC236}">
                  <a16:creationId xmlns:a16="http://schemas.microsoft.com/office/drawing/2014/main" id="{62590A51-D07E-4383-BBFD-107100531CE0}"/>
                </a:ext>
              </a:extLst>
            </p:cNvPr>
            <p:cNvSpPr>
              <a:spLocks/>
            </p:cNvSpPr>
            <p:nvPr/>
          </p:nvSpPr>
          <p:spPr bwMode="auto">
            <a:xfrm>
              <a:off x="7948613" y="0"/>
              <a:ext cx="1447800" cy="1276350"/>
            </a:xfrm>
            <a:custGeom>
              <a:avLst/>
              <a:gdLst>
                <a:gd name="T0" fmla="*/ 0 w 492"/>
                <a:gd name="T1" fmla="*/ 432 h 432"/>
                <a:gd name="T2" fmla="*/ 132 w 492"/>
                <a:gd name="T3" fmla="*/ 328 h 432"/>
                <a:gd name="T4" fmla="*/ 275 w 492"/>
                <a:gd name="T5" fmla="*/ 137 h 432"/>
                <a:gd name="T6" fmla="*/ 360 w 492"/>
                <a:gd name="T7" fmla="*/ 54 h 432"/>
                <a:gd name="T8" fmla="*/ 450 w 492"/>
                <a:gd name="T9" fmla="*/ 9 h 432"/>
                <a:gd name="T10" fmla="*/ 492 w 492"/>
                <a:gd name="T11" fmla="*/ 0 h 432"/>
                <a:gd name="T12" fmla="*/ 341 w 492"/>
                <a:gd name="T13" fmla="*/ 20 h 432"/>
                <a:gd name="T14" fmla="*/ 255 w 492"/>
                <a:gd name="T15" fmla="*/ 72 h 432"/>
                <a:gd name="T16" fmla="*/ 178 w 492"/>
                <a:gd name="T17" fmla="*/ 162 h 432"/>
                <a:gd name="T18" fmla="*/ 52 w 492"/>
                <a:gd name="T19" fmla="*/ 363 h 432"/>
                <a:gd name="T20" fmla="*/ 0 w 492"/>
                <a:gd name="T21" fmla="*/ 432 h 4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2" h="432">
                  <a:moveTo>
                    <a:pt x="0" y="432"/>
                  </a:moveTo>
                  <a:cubicBezTo>
                    <a:pt x="54" y="412"/>
                    <a:pt x="101" y="376"/>
                    <a:pt x="132" y="328"/>
                  </a:cubicBezTo>
                  <a:cubicBezTo>
                    <a:pt x="171" y="265"/>
                    <a:pt x="221" y="205"/>
                    <a:pt x="275" y="137"/>
                  </a:cubicBezTo>
                  <a:cubicBezTo>
                    <a:pt x="299" y="106"/>
                    <a:pt x="323" y="80"/>
                    <a:pt x="360" y="54"/>
                  </a:cubicBezTo>
                  <a:cubicBezTo>
                    <a:pt x="385" y="36"/>
                    <a:pt x="421" y="20"/>
                    <a:pt x="450" y="9"/>
                  </a:cubicBezTo>
                  <a:cubicBezTo>
                    <a:pt x="462" y="5"/>
                    <a:pt x="476" y="2"/>
                    <a:pt x="492" y="0"/>
                  </a:cubicBezTo>
                  <a:cubicBezTo>
                    <a:pt x="428" y="0"/>
                    <a:pt x="373" y="5"/>
                    <a:pt x="341" y="20"/>
                  </a:cubicBezTo>
                  <a:cubicBezTo>
                    <a:pt x="313" y="34"/>
                    <a:pt x="279" y="53"/>
                    <a:pt x="255" y="72"/>
                  </a:cubicBezTo>
                  <a:cubicBezTo>
                    <a:pt x="221" y="101"/>
                    <a:pt x="199" y="129"/>
                    <a:pt x="178" y="162"/>
                  </a:cubicBezTo>
                  <a:cubicBezTo>
                    <a:pt x="131" y="234"/>
                    <a:pt x="86" y="298"/>
                    <a:pt x="52" y="363"/>
                  </a:cubicBezTo>
                  <a:cubicBezTo>
                    <a:pt x="39" y="389"/>
                    <a:pt x="21" y="412"/>
                    <a:pt x="0" y="43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152400" dist="38100" dir="2700000" algn="tl" rotWithShape="0">
                <a:prstClr val="black">
                  <a:alpha val="14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Freeform 7">
              <a:extLst>
                <a:ext uri="{FF2B5EF4-FFF2-40B4-BE49-F238E27FC236}">
                  <a16:creationId xmlns:a16="http://schemas.microsoft.com/office/drawing/2014/main" id="{DF384606-E474-4A1B-A550-BFE0C5DD296C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9401" y="0"/>
              <a:ext cx="6565900" cy="1368425"/>
            </a:xfrm>
            <a:custGeom>
              <a:avLst/>
              <a:gdLst>
                <a:gd name="T0" fmla="*/ 2232 w 2232"/>
                <a:gd name="T1" fmla="*/ 0 h 463"/>
                <a:gd name="T2" fmla="*/ 2103 w 2232"/>
                <a:gd name="T3" fmla="*/ 19 h 463"/>
                <a:gd name="T4" fmla="*/ 2025 w 2232"/>
                <a:gd name="T5" fmla="*/ 67 h 463"/>
                <a:gd name="T6" fmla="*/ 1955 w 2232"/>
                <a:gd name="T7" fmla="*/ 149 h 463"/>
                <a:gd name="T8" fmla="*/ 1842 w 2232"/>
                <a:gd name="T9" fmla="*/ 334 h 463"/>
                <a:gd name="T10" fmla="*/ 1626 w 2232"/>
                <a:gd name="T11" fmla="*/ 463 h 463"/>
                <a:gd name="T12" fmla="*/ 606 w 2232"/>
                <a:gd name="T13" fmla="*/ 463 h 463"/>
                <a:gd name="T14" fmla="*/ 390 w 2232"/>
                <a:gd name="T15" fmla="*/ 334 h 463"/>
                <a:gd name="T16" fmla="*/ 277 w 2232"/>
                <a:gd name="T17" fmla="*/ 149 h 463"/>
                <a:gd name="T18" fmla="*/ 207 w 2232"/>
                <a:gd name="T19" fmla="*/ 67 h 463"/>
                <a:gd name="T20" fmla="*/ 129 w 2232"/>
                <a:gd name="T21" fmla="*/ 19 h 463"/>
                <a:gd name="T22" fmla="*/ 0 w 2232"/>
                <a:gd name="T23" fmla="*/ 0 h 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32" h="463">
                  <a:moveTo>
                    <a:pt x="2232" y="0"/>
                  </a:moveTo>
                  <a:cubicBezTo>
                    <a:pt x="2232" y="0"/>
                    <a:pt x="2142" y="0"/>
                    <a:pt x="2103" y="19"/>
                  </a:cubicBezTo>
                  <a:cubicBezTo>
                    <a:pt x="2077" y="31"/>
                    <a:pt x="2047" y="48"/>
                    <a:pt x="2025" y="67"/>
                  </a:cubicBezTo>
                  <a:cubicBezTo>
                    <a:pt x="1994" y="93"/>
                    <a:pt x="1974" y="119"/>
                    <a:pt x="1955" y="149"/>
                  </a:cubicBezTo>
                  <a:cubicBezTo>
                    <a:pt x="1913" y="216"/>
                    <a:pt x="1872" y="274"/>
                    <a:pt x="1842" y="334"/>
                  </a:cubicBezTo>
                  <a:cubicBezTo>
                    <a:pt x="1802" y="413"/>
                    <a:pt x="1718" y="463"/>
                    <a:pt x="1626" y="463"/>
                  </a:cubicBezTo>
                  <a:cubicBezTo>
                    <a:pt x="606" y="463"/>
                    <a:pt x="606" y="463"/>
                    <a:pt x="606" y="463"/>
                  </a:cubicBezTo>
                  <a:cubicBezTo>
                    <a:pt x="514" y="463"/>
                    <a:pt x="430" y="413"/>
                    <a:pt x="390" y="334"/>
                  </a:cubicBezTo>
                  <a:cubicBezTo>
                    <a:pt x="360" y="274"/>
                    <a:pt x="319" y="216"/>
                    <a:pt x="277" y="149"/>
                  </a:cubicBezTo>
                  <a:cubicBezTo>
                    <a:pt x="258" y="119"/>
                    <a:pt x="238" y="93"/>
                    <a:pt x="207" y="67"/>
                  </a:cubicBezTo>
                  <a:cubicBezTo>
                    <a:pt x="185" y="48"/>
                    <a:pt x="155" y="31"/>
                    <a:pt x="129" y="19"/>
                  </a:cubicBezTo>
                  <a:cubicBezTo>
                    <a:pt x="90" y="0"/>
                    <a:pt x="0" y="0"/>
                    <a:pt x="0" y="0"/>
                  </a:cubicBezTo>
                </a:path>
              </a:pathLst>
            </a:custGeom>
            <a:gradFill>
              <a:gsLst>
                <a:gs pos="100000">
                  <a:srgbClr val="3EDCFC"/>
                </a:gs>
                <a:gs pos="0">
                  <a:srgbClr val="01A0D9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6537DF8D-B5A4-480C-B6D8-F4DFAD0D184A}"/>
              </a:ext>
            </a:extLst>
          </p:cNvPr>
          <p:cNvSpPr/>
          <p:nvPr/>
        </p:nvSpPr>
        <p:spPr>
          <a:xfrm>
            <a:off x="4827950" y="223947"/>
            <a:ext cx="242399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UI PAGES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B85C293-9ED6-4CAF-AC6B-9AD7071020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195805"/>
            <a:ext cx="6096000" cy="518855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5374534-186E-4D42-B37D-C31C5C9BC4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95805"/>
            <a:ext cx="6096000" cy="5188556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794B7E19-9740-4AD0-85FF-5FCC98D952AC}"/>
              </a:ext>
            </a:extLst>
          </p:cNvPr>
          <p:cNvSpPr/>
          <p:nvPr/>
        </p:nvSpPr>
        <p:spPr>
          <a:xfrm>
            <a:off x="0" y="6384360"/>
            <a:ext cx="6096000" cy="473640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TYPE OF LOAN Page   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FB49D39-ACC3-42EB-8F5F-7262AA3426A3}"/>
              </a:ext>
            </a:extLst>
          </p:cNvPr>
          <p:cNvSpPr/>
          <p:nvPr/>
        </p:nvSpPr>
        <p:spPr>
          <a:xfrm>
            <a:off x="6096000" y="6384360"/>
            <a:ext cx="6096000" cy="473640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PROPERTY DETAILS Page   </a:t>
            </a:r>
          </a:p>
        </p:txBody>
      </p:sp>
    </p:spTree>
    <p:extLst>
      <p:ext uri="{BB962C8B-B14F-4D97-AF65-F5344CB8AC3E}">
        <p14:creationId xmlns:p14="http://schemas.microsoft.com/office/powerpoint/2010/main" val="14709478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6F30C6AD-7FEE-4B93-8BA1-FE9D31EB3A4E}"/>
              </a:ext>
            </a:extLst>
          </p:cNvPr>
          <p:cNvGrpSpPr/>
          <p:nvPr/>
        </p:nvGrpSpPr>
        <p:grpSpPr>
          <a:xfrm>
            <a:off x="2994025" y="3904158"/>
            <a:ext cx="7635875" cy="1158875"/>
            <a:chOff x="3025775" y="4731931"/>
            <a:chExt cx="7602537" cy="1158875"/>
          </a:xfrm>
        </p:grpSpPr>
        <p:sp>
          <p:nvSpPr>
            <p:cNvPr id="79" name="Freeform 15">
              <a:extLst>
                <a:ext uri="{FF2B5EF4-FFF2-40B4-BE49-F238E27FC236}">
                  <a16:creationId xmlns:a16="http://schemas.microsoft.com/office/drawing/2014/main" id="{639414DC-7C87-400F-87D8-CB64B23224DE}"/>
                </a:ext>
              </a:extLst>
            </p:cNvPr>
            <p:cNvSpPr>
              <a:spLocks/>
            </p:cNvSpPr>
            <p:nvPr/>
          </p:nvSpPr>
          <p:spPr bwMode="auto">
            <a:xfrm>
              <a:off x="3433762" y="4931956"/>
              <a:ext cx="7194550" cy="958850"/>
            </a:xfrm>
            <a:custGeom>
              <a:avLst/>
              <a:gdLst>
                <a:gd name="T0" fmla="*/ 0 w 13597"/>
                <a:gd name="T1" fmla="*/ 0 h 1812"/>
                <a:gd name="T2" fmla="*/ 1495 w 13597"/>
                <a:gd name="T3" fmla="*/ 0 h 1812"/>
                <a:gd name="T4" fmla="*/ 11204 w 13597"/>
                <a:gd name="T5" fmla="*/ 0 h 1812"/>
                <a:gd name="T6" fmla="*/ 11698 w 13597"/>
                <a:gd name="T7" fmla="*/ 0 h 1812"/>
                <a:gd name="T8" fmla="*/ 13111 w 13597"/>
                <a:gd name="T9" fmla="*/ 0 h 1812"/>
                <a:gd name="T10" fmla="*/ 13597 w 13597"/>
                <a:gd name="T11" fmla="*/ 888 h 1812"/>
                <a:gd name="T12" fmla="*/ 13140 w 13597"/>
                <a:gd name="T13" fmla="*/ 1802 h 1812"/>
                <a:gd name="T14" fmla="*/ 11698 w 13597"/>
                <a:gd name="T15" fmla="*/ 1804 h 1812"/>
                <a:gd name="T16" fmla="*/ 11698 w 13597"/>
                <a:gd name="T17" fmla="*/ 1805 h 1812"/>
                <a:gd name="T18" fmla="*/ 1495 w 13597"/>
                <a:gd name="T19" fmla="*/ 1810 h 1812"/>
                <a:gd name="T20" fmla="*/ 0 w 13597"/>
                <a:gd name="T21" fmla="*/ 1812 h 1812"/>
                <a:gd name="T22" fmla="*/ 0 w 13597"/>
                <a:gd name="T23" fmla="*/ 0 h 1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597" h="1812">
                  <a:moveTo>
                    <a:pt x="0" y="0"/>
                  </a:moveTo>
                  <a:lnTo>
                    <a:pt x="1495" y="0"/>
                  </a:lnTo>
                  <a:lnTo>
                    <a:pt x="11204" y="0"/>
                  </a:lnTo>
                  <a:lnTo>
                    <a:pt x="11698" y="0"/>
                  </a:lnTo>
                  <a:lnTo>
                    <a:pt x="13111" y="0"/>
                  </a:lnTo>
                  <a:lnTo>
                    <a:pt x="13597" y="888"/>
                  </a:lnTo>
                  <a:lnTo>
                    <a:pt x="13140" y="1802"/>
                  </a:lnTo>
                  <a:lnTo>
                    <a:pt x="11698" y="1804"/>
                  </a:lnTo>
                  <a:lnTo>
                    <a:pt x="11698" y="1805"/>
                  </a:lnTo>
                  <a:lnTo>
                    <a:pt x="1495" y="1810"/>
                  </a:lnTo>
                  <a:lnTo>
                    <a:pt x="0" y="1812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17700">
                  <a:srgbClr val="EEEEEE"/>
                </a:gs>
                <a:gs pos="0">
                  <a:schemeClr val="bg1">
                    <a:lumMod val="95000"/>
                    <a:alpha val="0"/>
                  </a:schemeClr>
                </a:gs>
                <a:gs pos="100000">
                  <a:schemeClr val="tx1">
                    <a:lumMod val="50000"/>
                    <a:lumOff val="50000"/>
                    <a:alpha val="28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80" name="Freeform 16">
              <a:extLst>
                <a:ext uri="{FF2B5EF4-FFF2-40B4-BE49-F238E27FC236}">
                  <a16:creationId xmlns:a16="http://schemas.microsoft.com/office/drawing/2014/main" id="{400F7C1A-9DE8-4E41-8029-F4886C8C7654}"/>
                </a:ext>
              </a:extLst>
            </p:cNvPr>
            <p:cNvSpPr>
              <a:spLocks/>
            </p:cNvSpPr>
            <p:nvPr/>
          </p:nvSpPr>
          <p:spPr bwMode="auto">
            <a:xfrm>
              <a:off x="3025775" y="4731931"/>
              <a:ext cx="407988" cy="1155700"/>
            </a:xfrm>
            <a:custGeom>
              <a:avLst/>
              <a:gdLst>
                <a:gd name="T0" fmla="*/ 769 w 769"/>
                <a:gd name="T1" fmla="*/ 2183 h 2183"/>
                <a:gd name="T2" fmla="*/ 769 w 769"/>
                <a:gd name="T3" fmla="*/ 376 h 2183"/>
                <a:gd name="T4" fmla="*/ 1 w 769"/>
                <a:gd name="T5" fmla="*/ 0 h 2183"/>
                <a:gd name="T6" fmla="*/ 1 w 769"/>
                <a:gd name="T7" fmla="*/ 1496 h 2183"/>
                <a:gd name="T8" fmla="*/ 0 w 769"/>
                <a:gd name="T9" fmla="*/ 1496 h 2183"/>
                <a:gd name="T10" fmla="*/ 769 w 769"/>
                <a:gd name="T11" fmla="*/ 2183 h 2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69" h="2183">
                  <a:moveTo>
                    <a:pt x="769" y="2183"/>
                  </a:moveTo>
                  <a:lnTo>
                    <a:pt x="769" y="376"/>
                  </a:lnTo>
                  <a:lnTo>
                    <a:pt x="1" y="0"/>
                  </a:lnTo>
                  <a:lnTo>
                    <a:pt x="1" y="1496"/>
                  </a:lnTo>
                  <a:lnTo>
                    <a:pt x="0" y="1496"/>
                  </a:lnTo>
                  <a:lnTo>
                    <a:pt x="769" y="2183"/>
                  </a:lnTo>
                  <a:close/>
                </a:path>
              </a:pathLst>
            </a:custGeom>
            <a:gradFill>
              <a:gsLst>
                <a:gs pos="17700">
                  <a:srgbClr val="EEEEEE"/>
                </a:gs>
                <a:gs pos="0">
                  <a:schemeClr val="bg1">
                    <a:lumMod val="95000"/>
                    <a:alpha val="0"/>
                  </a:schemeClr>
                </a:gs>
                <a:gs pos="100000">
                  <a:schemeClr val="tx1">
                    <a:lumMod val="50000"/>
                    <a:lumOff val="50000"/>
                    <a:alpha val="28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E0A8B5D4-D009-4FE5-BDE3-FC78BE691795}"/>
              </a:ext>
            </a:extLst>
          </p:cNvPr>
          <p:cNvGrpSpPr/>
          <p:nvPr/>
        </p:nvGrpSpPr>
        <p:grpSpPr>
          <a:xfrm>
            <a:off x="2995612" y="2949575"/>
            <a:ext cx="7634288" cy="958850"/>
            <a:chOff x="3027362" y="3546496"/>
            <a:chExt cx="7600950" cy="958850"/>
          </a:xfrm>
        </p:grpSpPr>
        <p:sp>
          <p:nvSpPr>
            <p:cNvPr id="77" name="Freeform 12">
              <a:extLst>
                <a:ext uri="{FF2B5EF4-FFF2-40B4-BE49-F238E27FC236}">
                  <a16:creationId xmlns:a16="http://schemas.microsoft.com/office/drawing/2014/main" id="{A7E05C65-14D4-455B-8F0A-B1C8EFAFBC04}"/>
                </a:ext>
              </a:extLst>
            </p:cNvPr>
            <p:cNvSpPr>
              <a:spLocks/>
            </p:cNvSpPr>
            <p:nvPr/>
          </p:nvSpPr>
          <p:spPr bwMode="auto">
            <a:xfrm>
              <a:off x="3433762" y="3546496"/>
              <a:ext cx="7194550" cy="958850"/>
            </a:xfrm>
            <a:custGeom>
              <a:avLst/>
              <a:gdLst>
                <a:gd name="T0" fmla="*/ 0 w 13597"/>
                <a:gd name="T1" fmla="*/ 0 h 1812"/>
                <a:gd name="T2" fmla="*/ 1495 w 13597"/>
                <a:gd name="T3" fmla="*/ 0 h 1812"/>
                <a:gd name="T4" fmla="*/ 11204 w 13597"/>
                <a:gd name="T5" fmla="*/ 0 h 1812"/>
                <a:gd name="T6" fmla="*/ 11698 w 13597"/>
                <a:gd name="T7" fmla="*/ 0 h 1812"/>
                <a:gd name="T8" fmla="*/ 13111 w 13597"/>
                <a:gd name="T9" fmla="*/ 0 h 1812"/>
                <a:gd name="T10" fmla="*/ 13597 w 13597"/>
                <a:gd name="T11" fmla="*/ 888 h 1812"/>
                <a:gd name="T12" fmla="*/ 13140 w 13597"/>
                <a:gd name="T13" fmla="*/ 1803 h 1812"/>
                <a:gd name="T14" fmla="*/ 11698 w 13597"/>
                <a:gd name="T15" fmla="*/ 1805 h 1812"/>
                <a:gd name="T16" fmla="*/ 11698 w 13597"/>
                <a:gd name="T17" fmla="*/ 1806 h 1812"/>
                <a:gd name="T18" fmla="*/ 1495 w 13597"/>
                <a:gd name="T19" fmla="*/ 1810 h 1812"/>
                <a:gd name="T20" fmla="*/ 0 w 13597"/>
                <a:gd name="T21" fmla="*/ 1812 h 1812"/>
                <a:gd name="T22" fmla="*/ 0 w 13597"/>
                <a:gd name="T23" fmla="*/ 0 h 1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597" h="1812">
                  <a:moveTo>
                    <a:pt x="0" y="0"/>
                  </a:moveTo>
                  <a:lnTo>
                    <a:pt x="1495" y="0"/>
                  </a:lnTo>
                  <a:lnTo>
                    <a:pt x="11204" y="0"/>
                  </a:lnTo>
                  <a:lnTo>
                    <a:pt x="11698" y="0"/>
                  </a:lnTo>
                  <a:lnTo>
                    <a:pt x="13111" y="0"/>
                  </a:lnTo>
                  <a:lnTo>
                    <a:pt x="13597" y="888"/>
                  </a:lnTo>
                  <a:lnTo>
                    <a:pt x="13140" y="1803"/>
                  </a:lnTo>
                  <a:lnTo>
                    <a:pt x="11698" y="1805"/>
                  </a:lnTo>
                  <a:lnTo>
                    <a:pt x="11698" y="1806"/>
                  </a:lnTo>
                  <a:lnTo>
                    <a:pt x="1495" y="1810"/>
                  </a:lnTo>
                  <a:lnTo>
                    <a:pt x="0" y="1812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17700">
                  <a:srgbClr val="EEEEEE"/>
                </a:gs>
                <a:gs pos="0">
                  <a:schemeClr val="bg1">
                    <a:lumMod val="95000"/>
                    <a:alpha val="0"/>
                  </a:schemeClr>
                </a:gs>
                <a:gs pos="100000">
                  <a:schemeClr val="tx1">
                    <a:lumMod val="50000"/>
                    <a:lumOff val="50000"/>
                    <a:alpha val="28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78" name="Freeform 13">
              <a:extLst>
                <a:ext uri="{FF2B5EF4-FFF2-40B4-BE49-F238E27FC236}">
                  <a16:creationId xmlns:a16="http://schemas.microsoft.com/office/drawing/2014/main" id="{2FDA4248-E954-4F26-BF1B-EEE0BC70CEA0}"/>
                </a:ext>
              </a:extLst>
            </p:cNvPr>
            <p:cNvSpPr>
              <a:spLocks/>
            </p:cNvSpPr>
            <p:nvPr/>
          </p:nvSpPr>
          <p:spPr bwMode="auto">
            <a:xfrm>
              <a:off x="3027362" y="3546496"/>
              <a:ext cx="406400" cy="958850"/>
            </a:xfrm>
            <a:custGeom>
              <a:avLst/>
              <a:gdLst>
                <a:gd name="T0" fmla="*/ 768 w 768"/>
                <a:gd name="T1" fmla="*/ 1812 h 1812"/>
                <a:gd name="T2" fmla="*/ 768 w 768"/>
                <a:gd name="T3" fmla="*/ 0 h 1812"/>
                <a:gd name="T4" fmla="*/ 0 w 768"/>
                <a:gd name="T5" fmla="*/ 12 h 1812"/>
                <a:gd name="T6" fmla="*/ 0 w 768"/>
                <a:gd name="T7" fmla="*/ 1509 h 1812"/>
                <a:gd name="T8" fmla="*/ 768 w 768"/>
                <a:gd name="T9" fmla="*/ 1812 h 1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68" h="1812">
                  <a:moveTo>
                    <a:pt x="768" y="1812"/>
                  </a:moveTo>
                  <a:lnTo>
                    <a:pt x="768" y="0"/>
                  </a:lnTo>
                  <a:lnTo>
                    <a:pt x="0" y="12"/>
                  </a:lnTo>
                  <a:lnTo>
                    <a:pt x="0" y="1509"/>
                  </a:lnTo>
                  <a:lnTo>
                    <a:pt x="768" y="1812"/>
                  </a:lnTo>
                  <a:close/>
                </a:path>
              </a:pathLst>
            </a:custGeom>
            <a:gradFill>
              <a:gsLst>
                <a:gs pos="17700">
                  <a:srgbClr val="EEEEEE"/>
                </a:gs>
                <a:gs pos="0">
                  <a:schemeClr val="bg1">
                    <a:lumMod val="95000"/>
                    <a:alpha val="0"/>
                  </a:schemeClr>
                </a:gs>
                <a:gs pos="100000">
                  <a:schemeClr val="tx1">
                    <a:lumMod val="50000"/>
                    <a:lumOff val="50000"/>
                    <a:alpha val="28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50470E35-5531-4EEF-8EB8-F2D7FEC46583}"/>
              </a:ext>
            </a:extLst>
          </p:cNvPr>
          <p:cNvGrpSpPr/>
          <p:nvPr/>
        </p:nvGrpSpPr>
        <p:grpSpPr>
          <a:xfrm>
            <a:off x="3028950" y="1855281"/>
            <a:ext cx="7634288" cy="958850"/>
            <a:chOff x="3027362" y="2521487"/>
            <a:chExt cx="7600950" cy="958850"/>
          </a:xfrm>
        </p:grpSpPr>
        <p:sp>
          <p:nvSpPr>
            <p:cNvPr id="75" name="Freeform 9">
              <a:extLst>
                <a:ext uri="{FF2B5EF4-FFF2-40B4-BE49-F238E27FC236}">
                  <a16:creationId xmlns:a16="http://schemas.microsoft.com/office/drawing/2014/main" id="{DF63E8C7-5593-4918-A3F3-85A0B603A87A}"/>
                </a:ext>
              </a:extLst>
            </p:cNvPr>
            <p:cNvSpPr>
              <a:spLocks/>
            </p:cNvSpPr>
            <p:nvPr/>
          </p:nvSpPr>
          <p:spPr bwMode="auto">
            <a:xfrm>
              <a:off x="3433762" y="2521487"/>
              <a:ext cx="7194550" cy="958850"/>
            </a:xfrm>
            <a:custGeom>
              <a:avLst/>
              <a:gdLst>
                <a:gd name="T0" fmla="*/ 0 w 13597"/>
                <a:gd name="T1" fmla="*/ 0 h 1812"/>
                <a:gd name="T2" fmla="*/ 1495 w 13597"/>
                <a:gd name="T3" fmla="*/ 0 h 1812"/>
                <a:gd name="T4" fmla="*/ 11204 w 13597"/>
                <a:gd name="T5" fmla="*/ 0 h 1812"/>
                <a:gd name="T6" fmla="*/ 11698 w 13597"/>
                <a:gd name="T7" fmla="*/ 0 h 1812"/>
                <a:gd name="T8" fmla="*/ 13111 w 13597"/>
                <a:gd name="T9" fmla="*/ 0 h 1812"/>
                <a:gd name="T10" fmla="*/ 13597 w 13597"/>
                <a:gd name="T11" fmla="*/ 888 h 1812"/>
                <a:gd name="T12" fmla="*/ 13140 w 13597"/>
                <a:gd name="T13" fmla="*/ 1802 h 1812"/>
                <a:gd name="T14" fmla="*/ 11698 w 13597"/>
                <a:gd name="T15" fmla="*/ 1804 h 1812"/>
                <a:gd name="T16" fmla="*/ 11698 w 13597"/>
                <a:gd name="T17" fmla="*/ 1805 h 1812"/>
                <a:gd name="T18" fmla="*/ 1495 w 13597"/>
                <a:gd name="T19" fmla="*/ 1810 h 1812"/>
                <a:gd name="T20" fmla="*/ 0 w 13597"/>
                <a:gd name="T21" fmla="*/ 1812 h 1812"/>
                <a:gd name="T22" fmla="*/ 0 w 13597"/>
                <a:gd name="T23" fmla="*/ 0 h 1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597" h="1812">
                  <a:moveTo>
                    <a:pt x="0" y="0"/>
                  </a:moveTo>
                  <a:lnTo>
                    <a:pt x="1495" y="0"/>
                  </a:lnTo>
                  <a:lnTo>
                    <a:pt x="11204" y="0"/>
                  </a:lnTo>
                  <a:lnTo>
                    <a:pt x="11698" y="0"/>
                  </a:lnTo>
                  <a:lnTo>
                    <a:pt x="13111" y="0"/>
                  </a:lnTo>
                  <a:lnTo>
                    <a:pt x="13597" y="888"/>
                  </a:lnTo>
                  <a:lnTo>
                    <a:pt x="13140" y="1802"/>
                  </a:lnTo>
                  <a:lnTo>
                    <a:pt x="11698" y="1804"/>
                  </a:lnTo>
                  <a:lnTo>
                    <a:pt x="11698" y="1805"/>
                  </a:lnTo>
                  <a:lnTo>
                    <a:pt x="1495" y="1810"/>
                  </a:lnTo>
                  <a:lnTo>
                    <a:pt x="0" y="1812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17700">
                  <a:srgbClr val="EEEEEE"/>
                </a:gs>
                <a:gs pos="0">
                  <a:schemeClr val="bg1">
                    <a:lumMod val="95000"/>
                    <a:alpha val="0"/>
                  </a:schemeClr>
                </a:gs>
                <a:gs pos="100000">
                  <a:schemeClr val="tx1">
                    <a:lumMod val="50000"/>
                    <a:lumOff val="50000"/>
                    <a:alpha val="28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76" name="Freeform 10">
              <a:extLst>
                <a:ext uri="{FF2B5EF4-FFF2-40B4-BE49-F238E27FC236}">
                  <a16:creationId xmlns:a16="http://schemas.microsoft.com/office/drawing/2014/main" id="{620BA718-982A-4F25-8AC9-6891D5DAD7F7}"/>
                </a:ext>
              </a:extLst>
            </p:cNvPr>
            <p:cNvSpPr>
              <a:spLocks/>
            </p:cNvSpPr>
            <p:nvPr/>
          </p:nvSpPr>
          <p:spPr bwMode="auto">
            <a:xfrm>
              <a:off x="3027362" y="2523074"/>
              <a:ext cx="406400" cy="957262"/>
            </a:xfrm>
            <a:custGeom>
              <a:avLst/>
              <a:gdLst>
                <a:gd name="T0" fmla="*/ 768 w 768"/>
                <a:gd name="T1" fmla="*/ 1807 h 1807"/>
                <a:gd name="T2" fmla="*/ 768 w 768"/>
                <a:gd name="T3" fmla="*/ 0 h 1807"/>
                <a:gd name="T4" fmla="*/ 0 w 768"/>
                <a:gd name="T5" fmla="*/ 309 h 1807"/>
                <a:gd name="T6" fmla="*/ 0 w 768"/>
                <a:gd name="T7" fmla="*/ 1806 h 1807"/>
                <a:gd name="T8" fmla="*/ 768 w 768"/>
                <a:gd name="T9" fmla="*/ 1807 h 1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68" h="1807">
                  <a:moveTo>
                    <a:pt x="768" y="1807"/>
                  </a:moveTo>
                  <a:lnTo>
                    <a:pt x="768" y="0"/>
                  </a:lnTo>
                  <a:lnTo>
                    <a:pt x="0" y="309"/>
                  </a:lnTo>
                  <a:lnTo>
                    <a:pt x="0" y="1806"/>
                  </a:lnTo>
                  <a:lnTo>
                    <a:pt x="768" y="1807"/>
                  </a:lnTo>
                  <a:close/>
                </a:path>
              </a:pathLst>
            </a:custGeom>
            <a:gradFill>
              <a:gsLst>
                <a:gs pos="17700">
                  <a:srgbClr val="EEEEEE"/>
                </a:gs>
                <a:gs pos="0">
                  <a:schemeClr val="bg1">
                    <a:lumMod val="95000"/>
                    <a:alpha val="0"/>
                  </a:schemeClr>
                </a:gs>
                <a:gs pos="100000">
                  <a:schemeClr val="tx1">
                    <a:lumMod val="50000"/>
                    <a:lumOff val="50000"/>
                    <a:alpha val="28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</p:grpSp>
      <p:sp>
        <p:nvSpPr>
          <p:cNvPr id="18" name="Freeform 6"/>
          <p:cNvSpPr>
            <a:spLocks/>
          </p:cNvSpPr>
          <p:nvPr/>
        </p:nvSpPr>
        <p:spPr bwMode="auto">
          <a:xfrm>
            <a:off x="1551589" y="4975747"/>
            <a:ext cx="1511292" cy="792162"/>
          </a:xfrm>
          <a:custGeom>
            <a:avLst/>
            <a:gdLst>
              <a:gd name="T0" fmla="*/ 2771 w 2771"/>
              <a:gd name="T1" fmla="*/ 0 h 1497"/>
              <a:gd name="T2" fmla="*/ 136 w 2771"/>
              <a:gd name="T3" fmla="*/ 0 h 1497"/>
              <a:gd name="T4" fmla="*/ 130 w 2771"/>
              <a:gd name="T5" fmla="*/ 0 h 1497"/>
              <a:gd name="T6" fmla="*/ 122 w 2771"/>
              <a:gd name="T7" fmla="*/ 0 h 1497"/>
              <a:gd name="T8" fmla="*/ 116 w 2771"/>
              <a:gd name="T9" fmla="*/ 1 h 1497"/>
              <a:gd name="T10" fmla="*/ 109 w 2771"/>
              <a:gd name="T11" fmla="*/ 2 h 1497"/>
              <a:gd name="T12" fmla="*/ 95 w 2771"/>
              <a:gd name="T13" fmla="*/ 5 h 1497"/>
              <a:gd name="T14" fmla="*/ 84 w 2771"/>
              <a:gd name="T15" fmla="*/ 10 h 1497"/>
              <a:gd name="T16" fmla="*/ 72 w 2771"/>
              <a:gd name="T17" fmla="*/ 16 h 1497"/>
              <a:gd name="T18" fmla="*/ 60 w 2771"/>
              <a:gd name="T19" fmla="*/ 22 h 1497"/>
              <a:gd name="T20" fmla="*/ 49 w 2771"/>
              <a:gd name="T21" fmla="*/ 30 h 1497"/>
              <a:gd name="T22" fmla="*/ 41 w 2771"/>
              <a:gd name="T23" fmla="*/ 39 h 1497"/>
              <a:gd name="T24" fmla="*/ 31 w 2771"/>
              <a:gd name="T25" fmla="*/ 49 h 1497"/>
              <a:gd name="T26" fmla="*/ 24 w 2771"/>
              <a:gd name="T27" fmla="*/ 60 h 1497"/>
              <a:gd name="T28" fmla="*/ 17 w 2771"/>
              <a:gd name="T29" fmla="*/ 70 h 1497"/>
              <a:gd name="T30" fmla="*/ 11 w 2771"/>
              <a:gd name="T31" fmla="*/ 82 h 1497"/>
              <a:gd name="T32" fmla="*/ 6 w 2771"/>
              <a:gd name="T33" fmla="*/ 95 h 1497"/>
              <a:gd name="T34" fmla="*/ 2 w 2771"/>
              <a:gd name="T35" fmla="*/ 107 h 1497"/>
              <a:gd name="T36" fmla="*/ 1 w 2771"/>
              <a:gd name="T37" fmla="*/ 114 h 1497"/>
              <a:gd name="T38" fmla="*/ 0 w 2771"/>
              <a:gd name="T39" fmla="*/ 122 h 1497"/>
              <a:gd name="T40" fmla="*/ 0 w 2771"/>
              <a:gd name="T41" fmla="*/ 128 h 1497"/>
              <a:gd name="T42" fmla="*/ 0 w 2771"/>
              <a:gd name="T43" fmla="*/ 134 h 1497"/>
              <a:gd name="T44" fmla="*/ 0 w 2771"/>
              <a:gd name="T45" fmla="*/ 1360 h 1497"/>
              <a:gd name="T46" fmla="*/ 0 w 2771"/>
              <a:gd name="T47" fmla="*/ 1367 h 1497"/>
              <a:gd name="T48" fmla="*/ 0 w 2771"/>
              <a:gd name="T49" fmla="*/ 1374 h 1497"/>
              <a:gd name="T50" fmla="*/ 1 w 2771"/>
              <a:gd name="T51" fmla="*/ 1380 h 1497"/>
              <a:gd name="T52" fmla="*/ 2 w 2771"/>
              <a:gd name="T53" fmla="*/ 1388 h 1497"/>
              <a:gd name="T54" fmla="*/ 6 w 2771"/>
              <a:gd name="T55" fmla="*/ 1400 h 1497"/>
              <a:gd name="T56" fmla="*/ 11 w 2771"/>
              <a:gd name="T57" fmla="*/ 1413 h 1497"/>
              <a:gd name="T58" fmla="*/ 17 w 2771"/>
              <a:gd name="T59" fmla="*/ 1425 h 1497"/>
              <a:gd name="T60" fmla="*/ 24 w 2771"/>
              <a:gd name="T61" fmla="*/ 1437 h 1497"/>
              <a:gd name="T62" fmla="*/ 31 w 2771"/>
              <a:gd name="T63" fmla="*/ 1447 h 1497"/>
              <a:gd name="T64" fmla="*/ 41 w 2771"/>
              <a:gd name="T65" fmla="*/ 1456 h 1497"/>
              <a:gd name="T66" fmla="*/ 49 w 2771"/>
              <a:gd name="T67" fmla="*/ 1465 h 1497"/>
              <a:gd name="T68" fmla="*/ 60 w 2771"/>
              <a:gd name="T69" fmla="*/ 1473 h 1497"/>
              <a:gd name="T70" fmla="*/ 72 w 2771"/>
              <a:gd name="T71" fmla="*/ 1480 h 1497"/>
              <a:gd name="T72" fmla="*/ 84 w 2771"/>
              <a:gd name="T73" fmla="*/ 1485 h 1497"/>
              <a:gd name="T74" fmla="*/ 95 w 2771"/>
              <a:gd name="T75" fmla="*/ 1490 h 1497"/>
              <a:gd name="T76" fmla="*/ 109 w 2771"/>
              <a:gd name="T77" fmla="*/ 1494 h 1497"/>
              <a:gd name="T78" fmla="*/ 116 w 2771"/>
              <a:gd name="T79" fmla="*/ 1495 h 1497"/>
              <a:gd name="T80" fmla="*/ 122 w 2771"/>
              <a:gd name="T81" fmla="*/ 1496 h 1497"/>
              <a:gd name="T82" fmla="*/ 130 w 2771"/>
              <a:gd name="T83" fmla="*/ 1497 h 1497"/>
              <a:gd name="T84" fmla="*/ 136 w 2771"/>
              <a:gd name="T85" fmla="*/ 1497 h 1497"/>
              <a:gd name="T86" fmla="*/ 2771 w 2771"/>
              <a:gd name="T87" fmla="*/ 1497 h 1497"/>
              <a:gd name="T88" fmla="*/ 2771 w 2771"/>
              <a:gd name="T89" fmla="*/ 0 h 14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2771" h="1497">
                <a:moveTo>
                  <a:pt x="2771" y="0"/>
                </a:moveTo>
                <a:lnTo>
                  <a:pt x="136" y="0"/>
                </a:lnTo>
                <a:lnTo>
                  <a:pt x="130" y="0"/>
                </a:lnTo>
                <a:lnTo>
                  <a:pt x="122" y="0"/>
                </a:lnTo>
                <a:lnTo>
                  <a:pt x="116" y="1"/>
                </a:lnTo>
                <a:lnTo>
                  <a:pt x="109" y="2"/>
                </a:lnTo>
                <a:lnTo>
                  <a:pt x="95" y="5"/>
                </a:lnTo>
                <a:lnTo>
                  <a:pt x="84" y="10"/>
                </a:lnTo>
                <a:lnTo>
                  <a:pt x="72" y="16"/>
                </a:lnTo>
                <a:lnTo>
                  <a:pt x="60" y="22"/>
                </a:lnTo>
                <a:lnTo>
                  <a:pt x="49" y="30"/>
                </a:lnTo>
                <a:lnTo>
                  <a:pt x="41" y="39"/>
                </a:lnTo>
                <a:lnTo>
                  <a:pt x="31" y="49"/>
                </a:lnTo>
                <a:lnTo>
                  <a:pt x="24" y="60"/>
                </a:lnTo>
                <a:lnTo>
                  <a:pt x="17" y="70"/>
                </a:lnTo>
                <a:lnTo>
                  <a:pt x="11" y="82"/>
                </a:lnTo>
                <a:lnTo>
                  <a:pt x="6" y="95"/>
                </a:lnTo>
                <a:lnTo>
                  <a:pt x="2" y="107"/>
                </a:lnTo>
                <a:lnTo>
                  <a:pt x="1" y="114"/>
                </a:lnTo>
                <a:lnTo>
                  <a:pt x="0" y="122"/>
                </a:lnTo>
                <a:lnTo>
                  <a:pt x="0" y="128"/>
                </a:lnTo>
                <a:lnTo>
                  <a:pt x="0" y="134"/>
                </a:lnTo>
                <a:lnTo>
                  <a:pt x="0" y="1360"/>
                </a:lnTo>
                <a:lnTo>
                  <a:pt x="0" y="1367"/>
                </a:lnTo>
                <a:lnTo>
                  <a:pt x="0" y="1374"/>
                </a:lnTo>
                <a:lnTo>
                  <a:pt x="1" y="1380"/>
                </a:lnTo>
                <a:lnTo>
                  <a:pt x="2" y="1388"/>
                </a:lnTo>
                <a:lnTo>
                  <a:pt x="6" y="1400"/>
                </a:lnTo>
                <a:lnTo>
                  <a:pt x="11" y="1413"/>
                </a:lnTo>
                <a:lnTo>
                  <a:pt x="17" y="1425"/>
                </a:lnTo>
                <a:lnTo>
                  <a:pt x="24" y="1437"/>
                </a:lnTo>
                <a:lnTo>
                  <a:pt x="31" y="1447"/>
                </a:lnTo>
                <a:lnTo>
                  <a:pt x="41" y="1456"/>
                </a:lnTo>
                <a:lnTo>
                  <a:pt x="49" y="1465"/>
                </a:lnTo>
                <a:lnTo>
                  <a:pt x="60" y="1473"/>
                </a:lnTo>
                <a:lnTo>
                  <a:pt x="72" y="1480"/>
                </a:lnTo>
                <a:lnTo>
                  <a:pt x="84" y="1485"/>
                </a:lnTo>
                <a:lnTo>
                  <a:pt x="95" y="1490"/>
                </a:lnTo>
                <a:lnTo>
                  <a:pt x="109" y="1494"/>
                </a:lnTo>
                <a:lnTo>
                  <a:pt x="116" y="1495"/>
                </a:lnTo>
                <a:lnTo>
                  <a:pt x="122" y="1496"/>
                </a:lnTo>
                <a:lnTo>
                  <a:pt x="130" y="1497"/>
                </a:lnTo>
                <a:lnTo>
                  <a:pt x="136" y="1497"/>
                </a:lnTo>
                <a:lnTo>
                  <a:pt x="2771" y="1497"/>
                </a:lnTo>
                <a:lnTo>
                  <a:pt x="2771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Freeform 5"/>
          <p:cNvSpPr>
            <a:spLocks/>
          </p:cNvSpPr>
          <p:nvPr/>
        </p:nvSpPr>
        <p:spPr bwMode="auto">
          <a:xfrm>
            <a:off x="3007905" y="1804393"/>
            <a:ext cx="406400" cy="1147762"/>
          </a:xfrm>
          <a:custGeom>
            <a:avLst/>
            <a:gdLst>
              <a:gd name="T0" fmla="*/ 768 w 768"/>
              <a:gd name="T1" fmla="*/ 1811 h 2169"/>
              <a:gd name="T2" fmla="*/ 768 w 768"/>
              <a:gd name="T3" fmla="*/ 0 h 2169"/>
              <a:gd name="T4" fmla="*/ 0 w 768"/>
              <a:gd name="T5" fmla="*/ 672 h 2169"/>
              <a:gd name="T6" fmla="*/ 0 w 768"/>
              <a:gd name="T7" fmla="*/ 2169 h 2169"/>
              <a:gd name="T8" fmla="*/ 768 w 768"/>
              <a:gd name="T9" fmla="*/ 1811 h 2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68" h="2169">
                <a:moveTo>
                  <a:pt x="768" y="1811"/>
                </a:moveTo>
                <a:lnTo>
                  <a:pt x="768" y="0"/>
                </a:lnTo>
                <a:lnTo>
                  <a:pt x="0" y="672"/>
                </a:lnTo>
                <a:lnTo>
                  <a:pt x="0" y="2169"/>
                </a:lnTo>
                <a:lnTo>
                  <a:pt x="768" y="1811"/>
                </a:lnTo>
                <a:close/>
              </a:path>
            </a:pathLst>
          </a:custGeom>
          <a:gradFill>
            <a:gsLst>
              <a:gs pos="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9" name="Freeform 7"/>
          <p:cNvSpPr>
            <a:spLocks/>
          </p:cNvSpPr>
          <p:nvPr/>
        </p:nvSpPr>
        <p:spPr bwMode="auto">
          <a:xfrm>
            <a:off x="3447643" y="1814032"/>
            <a:ext cx="7194550" cy="958850"/>
          </a:xfrm>
          <a:custGeom>
            <a:avLst/>
            <a:gdLst>
              <a:gd name="T0" fmla="*/ 0 w 13597"/>
              <a:gd name="T1" fmla="*/ 0 h 1812"/>
              <a:gd name="T2" fmla="*/ 1495 w 13597"/>
              <a:gd name="T3" fmla="*/ 0 h 1812"/>
              <a:gd name="T4" fmla="*/ 11204 w 13597"/>
              <a:gd name="T5" fmla="*/ 0 h 1812"/>
              <a:gd name="T6" fmla="*/ 11698 w 13597"/>
              <a:gd name="T7" fmla="*/ 0 h 1812"/>
              <a:gd name="T8" fmla="*/ 13111 w 13597"/>
              <a:gd name="T9" fmla="*/ 0 h 1812"/>
              <a:gd name="T10" fmla="*/ 13597 w 13597"/>
              <a:gd name="T11" fmla="*/ 888 h 1812"/>
              <a:gd name="T12" fmla="*/ 13140 w 13597"/>
              <a:gd name="T13" fmla="*/ 1802 h 1812"/>
              <a:gd name="T14" fmla="*/ 11698 w 13597"/>
              <a:gd name="T15" fmla="*/ 1805 h 1812"/>
              <a:gd name="T16" fmla="*/ 11698 w 13597"/>
              <a:gd name="T17" fmla="*/ 1806 h 1812"/>
              <a:gd name="T18" fmla="*/ 1495 w 13597"/>
              <a:gd name="T19" fmla="*/ 1810 h 1812"/>
              <a:gd name="T20" fmla="*/ 0 w 13597"/>
              <a:gd name="T21" fmla="*/ 1812 h 1812"/>
              <a:gd name="T22" fmla="*/ 0 w 13597"/>
              <a:gd name="T23" fmla="*/ 0 h 18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597" h="1812">
                <a:moveTo>
                  <a:pt x="0" y="0"/>
                </a:moveTo>
                <a:lnTo>
                  <a:pt x="1495" y="0"/>
                </a:lnTo>
                <a:lnTo>
                  <a:pt x="11204" y="0"/>
                </a:lnTo>
                <a:lnTo>
                  <a:pt x="11698" y="0"/>
                </a:lnTo>
                <a:lnTo>
                  <a:pt x="13111" y="0"/>
                </a:lnTo>
                <a:lnTo>
                  <a:pt x="13597" y="888"/>
                </a:lnTo>
                <a:lnTo>
                  <a:pt x="13140" y="1802"/>
                </a:lnTo>
                <a:lnTo>
                  <a:pt x="11698" y="1805"/>
                </a:lnTo>
                <a:lnTo>
                  <a:pt x="11698" y="1806"/>
                </a:lnTo>
                <a:lnTo>
                  <a:pt x="1495" y="1810"/>
                </a:lnTo>
                <a:lnTo>
                  <a:pt x="0" y="1812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47000">
                <a:schemeClr val="accent1"/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08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Freeform 8"/>
          <p:cNvSpPr>
            <a:spLocks/>
          </p:cNvSpPr>
          <p:nvPr/>
        </p:nvSpPr>
        <p:spPr bwMode="auto">
          <a:xfrm>
            <a:off x="1551589" y="2147987"/>
            <a:ext cx="1466850" cy="792162"/>
          </a:xfrm>
          <a:custGeom>
            <a:avLst/>
            <a:gdLst>
              <a:gd name="T0" fmla="*/ 2771 w 2771"/>
              <a:gd name="T1" fmla="*/ 0 h 1497"/>
              <a:gd name="T2" fmla="*/ 136 w 2771"/>
              <a:gd name="T3" fmla="*/ 0 h 1497"/>
              <a:gd name="T4" fmla="*/ 130 w 2771"/>
              <a:gd name="T5" fmla="*/ 0 h 1497"/>
              <a:gd name="T6" fmla="*/ 122 w 2771"/>
              <a:gd name="T7" fmla="*/ 1 h 1497"/>
              <a:gd name="T8" fmla="*/ 116 w 2771"/>
              <a:gd name="T9" fmla="*/ 1 h 1497"/>
              <a:gd name="T10" fmla="*/ 109 w 2771"/>
              <a:gd name="T11" fmla="*/ 2 h 1497"/>
              <a:gd name="T12" fmla="*/ 95 w 2771"/>
              <a:gd name="T13" fmla="*/ 6 h 1497"/>
              <a:gd name="T14" fmla="*/ 84 w 2771"/>
              <a:gd name="T15" fmla="*/ 10 h 1497"/>
              <a:gd name="T16" fmla="*/ 72 w 2771"/>
              <a:gd name="T17" fmla="*/ 16 h 1497"/>
              <a:gd name="T18" fmla="*/ 60 w 2771"/>
              <a:gd name="T19" fmla="*/ 23 h 1497"/>
              <a:gd name="T20" fmla="*/ 49 w 2771"/>
              <a:gd name="T21" fmla="*/ 31 h 1497"/>
              <a:gd name="T22" fmla="*/ 41 w 2771"/>
              <a:gd name="T23" fmla="*/ 40 h 1497"/>
              <a:gd name="T24" fmla="*/ 31 w 2771"/>
              <a:gd name="T25" fmla="*/ 49 h 1497"/>
              <a:gd name="T26" fmla="*/ 24 w 2771"/>
              <a:gd name="T27" fmla="*/ 60 h 1497"/>
              <a:gd name="T28" fmla="*/ 17 w 2771"/>
              <a:gd name="T29" fmla="*/ 71 h 1497"/>
              <a:gd name="T30" fmla="*/ 11 w 2771"/>
              <a:gd name="T31" fmla="*/ 82 h 1497"/>
              <a:gd name="T32" fmla="*/ 6 w 2771"/>
              <a:gd name="T33" fmla="*/ 95 h 1497"/>
              <a:gd name="T34" fmla="*/ 2 w 2771"/>
              <a:gd name="T35" fmla="*/ 108 h 1497"/>
              <a:gd name="T36" fmla="*/ 1 w 2771"/>
              <a:gd name="T37" fmla="*/ 114 h 1497"/>
              <a:gd name="T38" fmla="*/ 0 w 2771"/>
              <a:gd name="T39" fmla="*/ 122 h 1497"/>
              <a:gd name="T40" fmla="*/ 0 w 2771"/>
              <a:gd name="T41" fmla="*/ 128 h 1497"/>
              <a:gd name="T42" fmla="*/ 0 w 2771"/>
              <a:gd name="T43" fmla="*/ 136 h 1497"/>
              <a:gd name="T44" fmla="*/ 0 w 2771"/>
              <a:gd name="T45" fmla="*/ 1361 h 1497"/>
              <a:gd name="T46" fmla="*/ 0 w 2771"/>
              <a:gd name="T47" fmla="*/ 1367 h 1497"/>
              <a:gd name="T48" fmla="*/ 0 w 2771"/>
              <a:gd name="T49" fmla="*/ 1375 h 1497"/>
              <a:gd name="T50" fmla="*/ 1 w 2771"/>
              <a:gd name="T51" fmla="*/ 1381 h 1497"/>
              <a:gd name="T52" fmla="*/ 2 w 2771"/>
              <a:gd name="T53" fmla="*/ 1388 h 1497"/>
              <a:gd name="T54" fmla="*/ 6 w 2771"/>
              <a:gd name="T55" fmla="*/ 1401 h 1497"/>
              <a:gd name="T56" fmla="*/ 11 w 2771"/>
              <a:gd name="T57" fmla="*/ 1413 h 1497"/>
              <a:gd name="T58" fmla="*/ 17 w 2771"/>
              <a:gd name="T59" fmla="*/ 1425 h 1497"/>
              <a:gd name="T60" fmla="*/ 24 w 2771"/>
              <a:gd name="T61" fmla="*/ 1437 h 1497"/>
              <a:gd name="T62" fmla="*/ 31 w 2771"/>
              <a:gd name="T63" fmla="*/ 1448 h 1497"/>
              <a:gd name="T64" fmla="*/ 41 w 2771"/>
              <a:gd name="T65" fmla="*/ 1456 h 1497"/>
              <a:gd name="T66" fmla="*/ 49 w 2771"/>
              <a:gd name="T67" fmla="*/ 1466 h 1497"/>
              <a:gd name="T68" fmla="*/ 60 w 2771"/>
              <a:gd name="T69" fmla="*/ 1473 h 1497"/>
              <a:gd name="T70" fmla="*/ 72 w 2771"/>
              <a:gd name="T71" fmla="*/ 1480 h 1497"/>
              <a:gd name="T72" fmla="*/ 84 w 2771"/>
              <a:gd name="T73" fmla="*/ 1486 h 1497"/>
              <a:gd name="T74" fmla="*/ 95 w 2771"/>
              <a:gd name="T75" fmla="*/ 1490 h 1497"/>
              <a:gd name="T76" fmla="*/ 109 w 2771"/>
              <a:gd name="T77" fmla="*/ 1495 h 1497"/>
              <a:gd name="T78" fmla="*/ 116 w 2771"/>
              <a:gd name="T79" fmla="*/ 1496 h 1497"/>
              <a:gd name="T80" fmla="*/ 122 w 2771"/>
              <a:gd name="T81" fmla="*/ 1496 h 1497"/>
              <a:gd name="T82" fmla="*/ 130 w 2771"/>
              <a:gd name="T83" fmla="*/ 1497 h 1497"/>
              <a:gd name="T84" fmla="*/ 136 w 2771"/>
              <a:gd name="T85" fmla="*/ 1497 h 1497"/>
              <a:gd name="T86" fmla="*/ 2771 w 2771"/>
              <a:gd name="T87" fmla="*/ 1497 h 1497"/>
              <a:gd name="T88" fmla="*/ 2771 w 2771"/>
              <a:gd name="T89" fmla="*/ 0 h 14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2771" h="1497">
                <a:moveTo>
                  <a:pt x="2771" y="0"/>
                </a:moveTo>
                <a:lnTo>
                  <a:pt x="136" y="0"/>
                </a:lnTo>
                <a:lnTo>
                  <a:pt x="130" y="0"/>
                </a:lnTo>
                <a:lnTo>
                  <a:pt x="122" y="1"/>
                </a:lnTo>
                <a:lnTo>
                  <a:pt x="116" y="1"/>
                </a:lnTo>
                <a:lnTo>
                  <a:pt x="109" y="2"/>
                </a:lnTo>
                <a:lnTo>
                  <a:pt x="95" y="6"/>
                </a:lnTo>
                <a:lnTo>
                  <a:pt x="84" y="10"/>
                </a:lnTo>
                <a:lnTo>
                  <a:pt x="72" y="16"/>
                </a:lnTo>
                <a:lnTo>
                  <a:pt x="60" y="23"/>
                </a:lnTo>
                <a:lnTo>
                  <a:pt x="49" y="31"/>
                </a:lnTo>
                <a:lnTo>
                  <a:pt x="41" y="40"/>
                </a:lnTo>
                <a:lnTo>
                  <a:pt x="31" y="49"/>
                </a:lnTo>
                <a:lnTo>
                  <a:pt x="24" y="60"/>
                </a:lnTo>
                <a:lnTo>
                  <a:pt x="17" y="71"/>
                </a:lnTo>
                <a:lnTo>
                  <a:pt x="11" y="82"/>
                </a:lnTo>
                <a:lnTo>
                  <a:pt x="6" y="95"/>
                </a:lnTo>
                <a:lnTo>
                  <a:pt x="2" y="108"/>
                </a:lnTo>
                <a:lnTo>
                  <a:pt x="1" y="114"/>
                </a:lnTo>
                <a:lnTo>
                  <a:pt x="0" y="122"/>
                </a:lnTo>
                <a:lnTo>
                  <a:pt x="0" y="128"/>
                </a:lnTo>
                <a:lnTo>
                  <a:pt x="0" y="136"/>
                </a:lnTo>
                <a:lnTo>
                  <a:pt x="0" y="1361"/>
                </a:lnTo>
                <a:lnTo>
                  <a:pt x="0" y="1367"/>
                </a:lnTo>
                <a:lnTo>
                  <a:pt x="0" y="1375"/>
                </a:lnTo>
                <a:lnTo>
                  <a:pt x="1" y="1381"/>
                </a:lnTo>
                <a:lnTo>
                  <a:pt x="2" y="1388"/>
                </a:lnTo>
                <a:lnTo>
                  <a:pt x="6" y="1401"/>
                </a:lnTo>
                <a:lnTo>
                  <a:pt x="11" y="1413"/>
                </a:lnTo>
                <a:lnTo>
                  <a:pt x="17" y="1425"/>
                </a:lnTo>
                <a:lnTo>
                  <a:pt x="24" y="1437"/>
                </a:lnTo>
                <a:lnTo>
                  <a:pt x="31" y="1448"/>
                </a:lnTo>
                <a:lnTo>
                  <a:pt x="41" y="1456"/>
                </a:lnTo>
                <a:lnTo>
                  <a:pt x="49" y="1466"/>
                </a:lnTo>
                <a:lnTo>
                  <a:pt x="60" y="1473"/>
                </a:lnTo>
                <a:lnTo>
                  <a:pt x="72" y="1480"/>
                </a:lnTo>
                <a:lnTo>
                  <a:pt x="84" y="1486"/>
                </a:lnTo>
                <a:lnTo>
                  <a:pt x="95" y="1490"/>
                </a:lnTo>
                <a:lnTo>
                  <a:pt x="109" y="1495"/>
                </a:lnTo>
                <a:lnTo>
                  <a:pt x="116" y="1496"/>
                </a:lnTo>
                <a:lnTo>
                  <a:pt x="122" y="1496"/>
                </a:lnTo>
                <a:lnTo>
                  <a:pt x="130" y="1497"/>
                </a:lnTo>
                <a:lnTo>
                  <a:pt x="136" y="1497"/>
                </a:lnTo>
                <a:lnTo>
                  <a:pt x="2771" y="1497"/>
                </a:lnTo>
                <a:lnTo>
                  <a:pt x="2771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Freeform 9"/>
          <p:cNvSpPr>
            <a:spLocks/>
          </p:cNvSpPr>
          <p:nvPr/>
        </p:nvSpPr>
        <p:spPr bwMode="auto">
          <a:xfrm>
            <a:off x="3447643" y="2951120"/>
            <a:ext cx="7194550" cy="958850"/>
          </a:xfrm>
          <a:custGeom>
            <a:avLst/>
            <a:gdLst>
              <a:gd name="T0" fmla="*/ 0 w 13597"/>
              <a:gd name="T1" fmla="*/ 0 h 1812"/>
              <a:gd name="T2" fmla="*/ 1495 w 13597"/>
              <a:gd name="T3" fmla="*/ 0 h 1812"/>
              <a:gd name="T4" fmla="*/ 11204 w 13597"/>
              <a:gd name="T5" fmla="*/ 0 h 1812"/>
              <a:gd name="T6" fmla="*/ 11698 w 13597"/>
              <a:gd name="T7" fmla="*/ 0 h 1812"/>
              <a:gd name="T8" fmla="*/ 13111 w 13597"/>
              <a:gd name="T9" fmla="*/ 0 h 1812"/>
              <a:gd name="T10" fmla="*/ 13597 w 13597"/>
              <a:gd name="T11" fmla="*/ 888 h 1812"/>
              <a:gd name="T12" fmla="*/ 13140 w 13597"/>
              <a:gd name="T13" fmla="*/ 1802 h 1812"/>
              <a:gd name="T14" fmla="*/ 11698 w 13597"/>
              <a:gd name="T15" fmla="*/ 1804 h 1812"/>
              <a:gd name="T16" fmla="*/ 11698 w 13597"/>
              <a:gd name="T17" fmla="*/ 1805 h 1812"/>
              <a:gd name="T18" fmla="*/ 1495 w 13597"/>
              <a:gd name="T19" fmla="*/ 1810 h 1812"/>
              <a:gd name="T20" fmla="*/ 0 w 13597"/>
              <a:gd name="T21" fmla="*/ 1812 h 1812"/>
              <a:gd name="T22" fmla="*/ 0 w 13597"/>
              <a:gd name="T23" fmla="*/ 0 h 18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597" h="1812">
                <a:moveTo>
                  <a:pt x="0" y="0"/>
                </a:moveTo>
                <a:lnTo>
                  <a:pt x="1495" y="0"/>
                </a:lnTo>
                <a:lnTo>
                  <a:pt x="11204" y="0"/>
                </a:lnTo>
                <a:lnTo>
                  <a:pt x="11698" y="0"/>
                </a:lnTo>
                <a:lnTo>
                  <a:pt x="13111" y="0"/>
                </a:lnTo>
                <a:lnTo>
                  <a:pt x="13597" y="888"/>
                </a:lnTo>
                <a:lnTo>
                  <a:pt x="13140" y="1802"/>
                </a:lnTo>
                <a:lnTo>
                  <a:pt x="11698" y="1804"/>
                </a:lnTo>
                <a:lnTo>
                  <a:pt x="11698" y="1805"/>
                </a:lnTo>
                <a:lnTo>
                  <a:pt x="1495" y="1810"/>
                </a:lnTo>
                <a:lnTo>
                  <a:pt x="0" y="1812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51000">
                <a:schemeClr val="accent2"/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Freeform 10"/>
          <p:cNvSpPr>
            <a:spLocks/>
          </p:cNvSpPr>
          <p:nvPr/>
        </p:nvSpPr>
        <p:spPr bwMode="auto">
          <a:xfrm>
            <a:off x="2996602" y="2963356"/>
            <a:ext cx="406400" cy="957262"/>
          </a:xfrm>
          <a:custGeom>
            <a:avLst/>
            <a:gdLst>
              <a:gd name="T0" fmla="*/ 768 w 768"/>
              <a:gd name="T1" fmla="*/ 1807 h 1807"/>
              <a:gd name="T2" fmla="*/ 768 w 768"/>
              <a:gd name="T3" fmla="*/ 0 h 1807"/>
              <a:gd name="T4" fmla="*/ 0 w 768"/>
              <a:gd name="T5" fmla="*/ 309 h 1807"/>
              <a:gd name="T6" fmla="*/ 0 w 768"/>
              <a:gd name="T7" fmla="*/ 1806 h 1807"/>
              <a:gd name="T8" fmla="*/ 768 w 768"/>
              <a:gd name="T9" fmla="*/ 1807 h 18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68" h="1807">
                <a:moveTo>
                  <a:pt x="768" y="1807"/>
                </a:moveTo>
                <a:lnTo>
                  <a:pt x="768" y="0"/>
                </a:lnTo>
                <a:lnTo>
                  <a:pt x="0" y="309"/>
                </a:lnTo>
                <a:lnTo>
                  <a:pt x="0" y="1806"/>
                </a:lnTo>
                <a:lnTo>
                  <a:pt x="768" y="1807"/>
                </a:lnTo>
                <a:close/>
              </a:path>
            </a:pathLst>
          </a:custGeom>
          <a:gradFill>
            <a:gsLst>
              <a:gs pos="0">
                <a:schemeClr val="accent2">
                  <a:lumMod val="75000"/>
                </a:schemeClr>
              </a:gs>
              <a:gs pos="100000">
                <a:schemeClr val="accent2">
                  <a:lumMod val="75000"/>
                  <a:lumOff val="25000"/>
                </a:schemeClr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5" name="Freeform 11"/>
          <p:cNvSpPr>
            <a:spLocks/>
          </p:cNvSpPr>
          <p:nvPr/>
        </p:nvSpPr>
        <p:spPr bwMode="auto">
          <a:xfrm>
            <a:off x="1532742" y="3128841"/>
            <a:ext cx="1466850" cy="792162"/>
          </a:xfrm>
          <a:custGeom>
            <a:avLst/>
            <a:gdLst>
              <a:gd name="T0" fmla="*/ 2771 w 2771"/>
              <a:gd name="T1" fmla="*/ 0 h 1497"/>
              <a:gd name="T2" fmla="*/ 136 w 2771"/>
              <a:gd name="T3" fmla="*/ 0 h 1497"/>
              <a:gd name="T4" fmla="*/ 130 w 2771"/>
              <a:gd name="T5" fmla="*/ 0 h 1497"/>
              <a:gd name="T6" fmla="*/ 122 w 2771"/>
              <a:gd name="T7" fmla="*/ 1 h 1497"/>
              <a:gd name="T8" fmla="*/ 116 w 2771"/>
              <a:gd name="T9" fmla="*/ 1 h 1497"/>
              <a:gd name="T10" fmla="*/ 109 w 2771"/>
              <a:gd name="T11" fmla="*/ 2 h 1497"/>
              <a:gd name="T12" fmla="*/ 95 w 2771"/>
              <a:gd name="T13" fmla="*/ 6 h 1497"/>
              <a:gd name="T14" fmla="*/ 84 w 2771"/>
              <a:gd name="T15" fmla="*/ 11 h 1497"/>
              <a:gd name="T16" fmla="*/ 72 w 2771"/>
              <a:gd name="T17" fmla="*/ 16 h 1497"/>
              <a:gd name="T18" fmla="*/ 60 w 2771"/>
              <a:gd name="T19" fmla="*/ 24 h 1497"/>
              <a:gd name="T20" fmla="*/ 49 w 2771"/>
              <a:gd name="T21" fmla="*/ 31 h 1497"/>
              <a:gd name="T22" fmla="*/ 41 w 2771"/>
              <a:gd name="T23" fmla="*/ 41 h 1497"/>
              <a:gd name="T24" fmla="*/ 31 w 2771"/>
              <a:gd name="T25" fmla="*/ 49 h 1497"/>
              <a:gd name="T26" fmla="*/ 24 w 2771"/>
              <a:gd name="T27" fmla="*/ 60 h 1497"/>
              <a:gd name="T28" fmla="*/ 17 w 2771"/>
              <a:gd name="T29" fmla="*/ 72 h 1497"/>
              <a:gd name="T30" fmla="*/ 11 w 2771"/>
              <a:gd name="T31" fmla="*/ 83 h 1497"/>
              <a:gd name="T32" fmla="*/ 6 w 2771"/>
              <a:gd name="T33" fmla="*/ 95 h 1497"/>
              <a:gd name="T34" fmla="*/ 2 w 2771"/>
              <a:gd name="T35" fmla="*/ 108 h 1497"/>
              <a:gd name="T36" fmla="*/ 1 w 2771"/>
              <a:gd name="T37" fmla="*/ 115 h 1497"/>
              <a:gd name="T38" fmla="*/ 0 w 2771"/>
              <a:gd name="T39" fmla="*/ 122 h 1497"/>
              <a:gd name="T40" fmla="*/ 0 w 2771"/>
              <a:gd name="T41" fmla="*/ 130 h 1497"/>
              <a:gd name="T42" fmla="*/ 0 w 2771"/>
              <a:gd name="T43" fmla="*/ 136 h 1497"/>
              <a:gd name="T44" fmla="*/ 0 w 2771"/>
              <a:gd name="T45" fmla="*/ 1361 h 1497"/>
              <a:gd name="T46" fmla="*/ 0 w 2771"/>
              <a:gd name="T47" fmla="*/ 1369 h 1497"/>
              <a:gd name="T48" fmla="*/ 0 w 2771"/>
              <a:gd name="T49" fmla="*/ 1375 h 1497"/>
              <a:gd name="T50" fmla="*/ 1 w 2771"/>
              <a:gd name="T51" fmla="*/ 1382 h 1497"/>
              <a:gd name="T52" fmla="*/ 2 w 2771"/>
              <a:gd name="T53" fmla="*/ 1388 h 1497"/>
              <a:gd name="T54" fmla="*/ 6 w 2771"/>
              <a:gd name="T55" fmla="*/ 1402 h 1497"/>
              <a:gd name="T56" fmla="*/ 11 w 2771"/>
              <a:gd name="T57" fmla="*/ 1414 h 1497"/>
              <a:gd name="T58" fmla="*/ 17 w 2771"/>
              <a:gd name="T59" fmla="*/ 1425 h 1497"/>
              <a:gd name="T60" fmla="*/ 24 w 2771"/>
              <a:gd name="T61" fmla="*/ 1437 h 1497"/>
              <a:gd name="T62" fmla="*/ 31 w 2771"/>
              <a:gd name="T63" fmla="*/ 1448 h 1497"/>
              <a:gd name="T64" fmla="*/ 41 w 2771"/>
              <a:gd name="T65" fmla="*/ 1457 h 1497"/>
              <a:gd name="T66" fmla="*/ 49 w 2771"/>
              <a:gd name="T67" fmla="*/ 1466 h 1497"/>
              <a:gd name="T68" fmla="*/ 60 w 2771"/>
              <a:gd name="T69" fmla="*/ 1474 h 1497"/>
              <a:gd name="T70" fmla="*/ 72 w 2771"/>
              <a:gd name="T71" fmla="*/ 1480 h 1497"/>
              <a:gd name="T72" fmla="*/ 84 w 2771"/>
              <a:gd name="T73" fmla="*/ 1487 h 1497"/>
              <a:gd name="T74" fmla="*/ 95 w 2771"/>
              <a:gd name="T75" fmla="*/ 1491 h 1497"/>
              <a:gd name="T76" fmla="*/ 109 w 2771"/>
              <a:gd name="T77" fmla="*/ 1495 h 1497"/>
              <a:gd name="T78" fmla="*/ 116 w 2771"/>
              <a:gd name="T79" fmla="*/ 1496 h 1497"/>
              <a:gd name="T80" fmla="*/ 122 w 2771"/>
              <a:gd name="T81" fmla="*/ 1496 h 1497"/>
              <a:gd name="T82" fmla="*/ 130 w 2771"/>
              <a:gd name="T83" fmla="*/ 1497 h 1497"/>
              <a:gd name="T84" fmla="*/ 136 w 2771"/>
              <a:gd name="T85" fmla="*/ 1497 h 1497"/>
              <a:gd name="T86" fmla="*/ 2771 w 2771"/>
              <a:gd name="T87" fmla="*/ 1497 h 1497"/>
              <a:gd name="T88" fmla="*/ 2771 w 2771"/>
              <a:gd name="T89" fmla="*/ 0 h 14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2771" h="1497">
                <a:moveTo>
                  <a:pt x="2771" y="0"/>
                </a:moveTo>
                <a:lnTo>
                  <a:pt x="136" y="0"/>
                </a:lnTo>
                <a:lnTo>
                  <a:pt x="130" y="0"/>
                </a:lnTo>
                <a:lnTo>
                  <a:pt x="122" y="1"/>
                </a:lnTo>
                <a:lnTo>
                  <a:pt x="116" y="1"/>
                </a:lnTo>
                <a:lnTo>
                  <a:pt x="109" y="2"/>
                </a:lnTo>
                <a:lnTo>
                  <a:pt x="95" y="6"/>
                </a:lnTo>
                <a:lnTo>
                  <a:pt x="84" y="11"/>
                </a:lnTo>
                <a:lnTo>
                  <a:pt x="72" y="16"/>
                </a:lnTo>
                <a:lnTo>
                  <a:pt x="60" y="24"/>
                </a:lnTo>
                <a:lnTo>
                  <a:pt x="49" y="31"/>
                </a:lnTo>
                <a:lnTo>
                  <a:pt x="41" y="41"/>
                </a:lnTo>
                <a:lnTo>
                  <a:pt x="31" y="49"/>
                </a:lnTo>
                <a:lnTo>
                  <a:pt x="24" y="60"/>
                </a:lnTo>
                <a:lnTo>
                  <a:pt x="17" y="72"/>
                </a:lnTo>
                <a:lnTo>
                  <a:pt x="11" y="83"/>
                </a:lnTo>
                <a:lnTo>
                  <a:pt x="6" y="95"/>
                </a:lnTo>
                <a:lnTo>
                  <a:pt x="2" y="108"/>
                </a:lnTo>
                <a:lnTo>
                  <a:pt x="1" y="115"/>
                </a:lnTo>
                <a:lnTo>
                  <a:pt x="0" y="122"/>
                </a:lnTo>
                <a:lnTo>
                  <a:pt x="0" y="130"/>
                </a:lnTo>
                <a:lnTo>
                  <a:pt x="0" y="136"/>
                </a:lnTo>
                <a:lnTo>
                  <a:pt x="0" y="1361"/>
                </a:lnTo>
                <a:lnTo>
                  <a:pt x="0" y="1369"/>
                </a:lnTo>
                <a:lnTo>
                  <a:pt x="0" y="1375"/>
                </a:lnTo>
                <a:lnTo>
                  <a:pt x="1" y="1382"/>
                </a:lnTo>
                <a:lnTo>
                  <a:pt x="2" y="1388"/>
                </a:lnTo>
                <a:lnTo>
                  <a:pt x="6" y="1402"/>
                </a:lnTo>
                <a:lnTo>
                  <a:pt x="11" y="1414"/>
                </a:lnTo>
                <a:lnTo>
                  <a:pt x="17" y="1425"/>
                </a:lnTo>
                <a:lnTo>
                  <a:pt x="24" y="1437"/>
                </a:lnTo>
                <a:lnTo>
                  <a:pt x="31" y="1448"/>
                </a:lnTo>
                <a:lnTo>
                  <a:pt x="41" y="1457"/>
                </a:lnTo>
                <a:lnTo>
                  <a:pt x="49" y="1466"/>
                </a:lnTo>
                <a:lnTo>
                  <a:pt x="60" y="1474"/>
                </a:lnTo>
                <a:lnTo>
                  <a:pt x="72" y="1480"/>
                </a:lnTo>
                <a:lnTo>
                  <a:pt x="84" y="1487"/>
                </a:lnTo>
                <a:lnTo>
                  <a:pt x="95" y="1491"/>
                </a:lnTo>
                <a:lnTo>
                  <a:pt x="109" y="1495"/>
                </a:lnTo>
                <a:lnTo>
                  <a:pt x="116" y="1496"/>
                </a:lnTo>
                <a:lnTo>
                  <a:pt x="122" y="1496"/>
                </a:lnTo>
                <a:lnTo>
                  <a:pt x="130" y="1497"/>
                </a:lnTo>
                <a:lnTo>
                  <a:pt x="136" y="1497"/>
                </a:lnTo>
                <a:lnTo>
                  <a:pt x="2771" y="1497"/>
                </a:lnTo>
                <a:lnTo>
                  <a:pt x="2771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6" name="Freeform 12"/>
          <p:cNvSpPr>
            <a:spLocks/>
          </p:cNvSpPr>
          <p:nvPr/>
        </p:nvSpPr>
        <p:spPr bwMode="auto">
          <a:xfrm>
            <a:off x="3468688" y="4089672"/>
            <a:ext cx="7194550" cy="958850"/>
          </a:xfrm>
          <a:custGeom>
            <a:avLst/>
            <a:gdLst>
              <a:gd name="T0" fmla="*/ 0 w 13597"/>
              <a:gd name="T1" fmla="*/ 0 h 1812"/>
              <a:gd name="T2" fmla="*/ 1495 w 13597"/>
              <a:gd name="T3" fmla="*/ 0 h 1812"/>
              <a:gd name="T4" fmla="*/ 11204 w 13597"/>
              <a:gd name="T5" fmla="*/ 0 h 1812"/>
              <a:gd name="T6" fmla="*/ 11698 w 13597"/>
              <a:gd name="T7" fmla="*/ 0 h 1812"/>
              <a:gd name="T8" fmla="*/ 13111 w 13597"/>
              <a:gd name="T9" fmla="*/ 0 h 1812"/>
              <a:gd name="T10" fmla="*/ 13597 w 13597"/>
              <a:gd name="T11" fmla="*/ 888 h 1812"/>
              <a:gd name="T12" fmla="*/ 13140 w 13597"/>
              <a:gd name="T13" fmla="*/ 1803 h 1812"/>
              <a:gd name="T14" fmla="*/ 11698 w 13597"/>
              <a:gd name="T15" fmla="*/ 1805 h 1812"/>
              <a:gd name="T16" fmla="*/ 11698 w 13597"/>
              <a:gd name="T17" fmla="*/ 1806 h 1812"/>
              <a:gd name="T18" fmla="*/ 1495 w 13597"/>
              <a:gd name="T19" fmla="*/ 1810 h 1812"/>
              <a:gd name="T20" fmla="*/ 0 w 13597"/>
              <a:gd name="T21" fmla="*/ 1812 h 1812"/>
              <a:gd name="T22" fmla="*/ 0 w 13597"/>
              <a:gd name="T23" fmla="*/ 0 h 18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597" h="1812">
                <a:moveTo>
                  <a:pt x="0" y="0"/>
                </a:moveTo>
                <a:lnTo>
                  <a:pt x="1495" y="0"/>
                </a:lnTo>
                <a:lnTo>
                  <a:pt x="11204" y="0"/>
                </a:lnTo>
                <a:lnTo>
                  <a:pt x="11698" y="0"/>
                </a:lnTo>
                <a:lnTo>
                  <a:pt x="13111" y="0"/>
                </a:lnTo>
                <a:lnTo>
                  <a:pt x="13597" y="888"/>
                </a:lnTo>
                <a:lnTo>
                  <a:pt x="13140" y="1803"/>
                </a:lnTo>
                <a:lnTo>
                  <a:pt x="11698" y="1805"/>
                </a:lnTo>
                <a:lnTo>
                  <a:pt x="11698" y="1806"/>
                </a:lnTo>
                <a:lnTo>
                  <a:pt x="1495" y="1810"/>
                </a:lnTo>
                <a:lnTo>
                  <a:pt x="0" y="1812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41000">
                <a:schemeClr val="accent3"/>
              </a:gs>
              <a:gs pos="100000">
                <a:schemeClr val="accent3">
                  <a:lumMod val="75000"/>
                  <a:alpha val="82000"/>
                </a:schemeClr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7" name="Freeform 13"/>
          <p:cNvSpPr>
            <a:spLocks/>
          </p:cNvSpPr>
          <p:nvPr/>
        </p:nvSpPr>
        <p:spPr bwMode="auto">
          <a:xfrm>
            <a:off x="3018619" y="4069307"/>
            <a:ext cx="406400" cy="958850"/>
          </a:xfrm>
          <a:custGeom>
            <a:avLst/>
            <a:gdLst>
              <a:gd name="T0" fmla="*/ 768 w 768"/>
              <a:gd name="T1" fmla="*/ 1812 h 1812"/>
              <a:gd name="T2" fmla="*/ 768 w 768"/>
              <a:gd name="T3" fmla="*/ 0 h 1812"/>
              <a:gd name="T4" fmla="*/ 0 w 768"/>
              <a:gd name="T5" fmla="*/ 12 h 1812"/>
              <a:gd name="T6" fmla="*/ 0 w 768"/>
              <a:gd name="T7" fmla="*/ 1509 h 1812"/>
              <a:gd name="T8" fmla="*/ 768 w 768"/>
              <a:gd name="T9" fmla="*/ 1812 h 18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68" h="1812">
                <a:moveTo>
                  <a:pt x="768" y="1812"/>
                </a:moveTo>
                <a:lnTo>
                  <a:pt x="768" y="0"/>
                </a:lnTo>
                <a:lnTo>
                  <a:pt x="0" y="12"/>
                </a:lnTo>
                <a:lnTo>
                  <a:pt x="0" y="1509"/>
                </a:lnTo>
                <a:lnTo>
                  <a:pt x="768" y="1812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3">
                  <a:lumMod val="75000"/>
                </a:schemeClr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8" name="Freeform 14"/>
          <p:cNvSpPr>
            <a:spLocks/>
          </p:cNvSpPr>
          <p:nvPr/>
        </p:nvSpPr>
        <p:spPr bwMode="auto">
          <a:xfrm>
            <a:off x="1541391" y="4052294"/>
            <a:ext cx="1466850" cy="792162"/>
          </a:xfrm>
          <a:custGeom>
            <a:avLst/>
            <a:gdLst>
              <a:gd name="T0" fmla="*/ 2771 w 2771"/>
              <a:gd name="T1" fmla="*/ 0 h 1496"/>
              <a:gd name="T2" fmla="*/ 136 w 2771"/>
              <a:gd name="T3" fmla="*/ 0 h 1496"/>
              <a:gd name="T4" fmla="*/ 130 w 2771"/>
              <a:gd name="T5" fmla="*/ 0 h 1496"/>
              <a:gd name="T6" fmla="*/ 122 w 2771"/>
              <a:gd name="T7" fmla="*/ 0 h 1496"/>
              <a:gd name="T8" fmla="*/ 116 w 2771"/>
              <a:gd name="T9" fmla="*/ 1 h 1496"/>
              <a:gd name="T10" fmla="*/ 109 w 2771"/>
              <a:gd name="T11" fmla="*/ 2 h 1496"/>
              <a:gd name="T12" fmla="*/ 95 w 2771"/>
              <a:gd name="T13" fmla="*/ 5 h 1496"/>
              <a:gd name="T14" fmla="*/ 84 w 2771"/>
              <a:gd name="T15" fmla="*/ 11 h 1496"/>
              <a:gd name="T16" fmla="*/ 72 w 2771"/>
              <a:gd name="T17" fmla="*/ 16 h 1496"/>
              <a:gd name="T18" fmla="*/ 60 w 2771"/>
              <a:gd name="T19" fmla="*/ 22 h 1496"/>
              <a:gd name="T20" fmla="*/ 49 w 2771"/>
              <a:gd name="T21" fmla="*/ 30 h 1496"/>
              <a:gd name="T22" fmla="*/ 41 w 2771"/>
              <a:gd name="T23" fmla="*/ 40 h 1496"/>
              <a:gd name="T24" fmla="*/ 31 w 2771"/>
              <a:gd name="T25" fmla="*/ 48 h 1496"/>
              <a:gd name="T26" fmla="*/ 24 w 2771"/>
              <a:gd name="T27" fmla="*/ 60 h 1496"/>
              <a:gd name="T28" fmla="*/ 17 w 2771"/>
              <a:gd name="T29" fmla="*/ 71 h 1496"/>
              <a:gd name="T30" fmla="*/ 11 w 2771"/>
              <a:gd name="T31" fmla="*/ 82 h 1496"/>
              <a:gd name="T32" fmla="*/ 6 w 2771"/>
              <a:gd name="T33" fmla="*/ 94 h 1496"/>
              <a:gd name="T34" fmla="*/ 2 w 2771"/>
              <a:gd name="T35" fmla="*/ 107 h 1496"/>
              <a:gd name="T36" fmla="*/ 1 w 2771"/>
              <a:gd name="T37" fmla="*/ 113 h 1496"/>
              <a:gd name="T38" fmla="*/ 0 w 2771"/>
              <a:gd name="T39" fmla="*/ 122 h 1496"/>
              <a:gd name="T40" fmla="*/ 0 w 2771"/>
              <a:gd name="T41" fmla="*/ 128 h 1496"/>
              <a:gd name="T42" fmla="*/ 0 w 2771"/>
              <a:gd name="T43" fmla="*/ 135 h 1496"/>
              <a:gd name="T44" fmla="*/ 0 w 2771"/>
              <a:gd name="T45" fmla="*/ 1360 h 1496"/>
              <a:gd name="T46" fmla="*/ 0 w 2771"/>
              <a:gd name="T47" fmla="*/ 1368 h 1496"/>
              <a:gd name="T48" fmla="*/ 0 w 2771"/>
              <a:gd name="T49" fmla="*/ 1374 h 1496"/>
              <a:gd name="T50" fmla="*/ 1 w 2771"/>
              <a:gd name="T51" fmla="*/ 1380 h 1496"/>
              <a:gd name="T52" fmla="*/ 2 w 2771"/>
              <a:gd name="T53" fmla="*/ 1387 h 1496"/>
              <a:gd name="T54" fmla="*/ 6 w 2771"/>
              <a:gd name="T55" fmla="*/ 1401 h 1496"/>
              <a:gd name="T56" fmla="*/ 11 w 2771"/>
              <a:gd name="T57" fmla="*/ 1412 h 1496"/>
              <a:gd name="T58" fmla="*/ 17 w 2771"/>
              <a:gd name="T59" fmla="*/ 1425 h 1496"/>
              <a:gd name="T60" fmla="*/ 24 w 2771"/>
              <a:gd name="T61" fmla="*/ 1436 h 1496"/>
              <a:gd name="T62" fmla="*/ 31 w 2771"/>
              <a:gd name="T63" fmla="*/ 1447 h 1496"/>
              <a:gd name="T64" fmla="*/ 41 w 2771"/>
              <a:gd name="T65" fmla="*/ 1456 h 1496"/>
              <a:gd name="T66" fmla="*/ 49 w 2771"/>
              <a:gd name="T67" fmla="*/ 1465 h 1496"/>
              <a:gd name="T68" fmla="*/ 60 w 2771"/>
              <a:gd name="T69" fmla="*/ 1472 h 1496"/>
              <a:gd name="T70" fmla="*/ 72 w 2771"/>
              <a:gd name="T71" fmla="*/ 1480 h 1496"/>
              <a:gd name="T72" fmla="*/ 84 w 2771"/>
              <a:gd name="T73" fmla="*/ 1485 h 1496"/>
              <a:gd name="T74" fmla="*/ 95 w 2771"/>
              <a:gd name="T75" fmla="*/ 1491 h 1496"/>
              <a:gd name="T76" fmla="*/ 109 w 2771"/>
              <a:gd name="T77" fmla="*/ 1494 h 1496"/>
              <a:gd name="T78" fmla="*/ 116 w 2771"/>
              <a:gd name="T79" fmla="*/ 1495 h 1496"/>
              <a:gd name="T80" fmla="*/ 122 w 2771"/>
              <a:gd name="T81" fmla="*/ 1496 h 1496"/>
              <a:gd name="T82" fmla="*/ 130 w 2771"/>
              <a:gd name="T83" fmla="*/ 1496 h 1496"/>
              <a:gd name="T84" fmla="*/ 136 w 2771"/>
              <a:gd name="T85" fmla="*/ 1496 h 1496"/>
              <a:gd name="T86" fmla="*/ 2771 w 2771"/>
              <a:gd name="T87" fmla="*/ 1496 h 1496"/>
              <a:gd name="T88" fmla="*/ 2771 w 2771"/>
              <a:gd name="T89" fmla="*/ 0 h 14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2771" h="1496">
                <a:moveTo>
                  <a:pt x="2771" y="0"/>
                </a:moveTo>
                <a:lnTo>
                  <a:pt x="136" y="0"/>
                </a:lnTo>
                <a:lnTo>
                  <a:pt x="130" y="0"/>
                </a:lnTo>
                <a:lnTo>
                  <a:pt x="122" y="0"/>
                </a:lnTo>
                <a:lnTo>
                  <a:pt x="116" y="1"/>
                </a:lnTo>
                <a:lnTo>
                  <a:pt x="109" y="2"/>
                </a:lnTo>
                <a:lnTo>
                  <a:pt x="95" y="5"/>
                </a:lnTo>
                <a:lnTo>
                  <a:pt x="84" y="11"/>
                </a:lnTo>
                <a:lnTo>
                  <a:pt x="72" y="16"/>
                </a:lnTo>
                <a:lnTo>
                  <a:pt x="60" y="22"/>
                </a:lnTo>
                <a:lnTo>
                  <a:pt x="49" y="30"/>
                </a:lnTo>
                <a:lnTo>
                  <a:pt x="41" y="40"/>
                </a:lnTo>
                <a:lnTo>
                  <a:pt x="31" y="48"/>
                </a:lnTo>
                <a:lnTo>
                  <a:pt x="24" y="60"/>
                </a:lnTo>
                <a:lnTo>
                  <a:pt x="17" y="71"/>
                </a:lnTo>
                <a:lnTo>
                  <a:pt x="11" y="82"/>
                </a:lnTo>
                <a:lnTo>
                  <a:pt x="6" y="94"/>
                </a:lnTo>
                <a:lnTo>
                  <a:pt x="2" y="107"/>
                </a:lnTo>
                <a:lnTo>
                  <a:pt x="1" y="113"/>
                </a:lnTo>
                <a:lnTo>
                  <a:pt x="0" y="122"/>
                </a:lnTo>
                <a:lnTo>
                  <a:pt x="0" y="128"/>
                </a:lnTo>
                <a:lnTo>
                  <a:pt x="0" y="135"/>
                </a:lnTo>
                <a:lnTo>
                  <a:pt x="0" y="1360"/>
                </a:lnTo>
                <a:lnTo>
                  <a:pt x="0" y="1368"/>
                </a:lnTo>
                <a:lnTo>
                  <a:pt x="0" y="1374"/>
                </a:lnTo>
                <a:lnTo>
                  <a:pt x="1" y="1380"/>
                </a:lnTo>
                <a:lnTo>
                  <a:pt x="2" y="1387"/>
                </a:lnTo>
                <a:lnTo>
                  <a:pt x="6" y="1401"/>
                </a:lnTo>
                <a:lnTo>
                  <a:pt x="11" y="1412"/>
                </a:lnTo>
                <a:lnTo>
                  <a:pt x="17" y="1425"/>
                </a:lnTo>
                <a:lnTo>
                  <a:pt x="24" y="1436"/>
                </a:lnTo>
                <a:lnTo>
                  <a:pt x="31" y="1447"/>
                </a:lnTo>
                <a:lnTo>
                  <a:pt x="41" y="1456"/>
                </a:lnTo>
                <a:lnTo>
                  <a:pt x="49" y="1465"/>
                </a:lnTo>
                <a:lnTo>
                  <a:pt x="60" y="1472"/>
                </a:lnTo>
                <a:lnTo>
                  <a:pt x="72" y="1480"/>
                </a:lnTo>
                <a:lnTo>
                  <a:pt x="84" y="1485"/>
                </a:lnTo>
                <a:lnTo>
                  <a:pt x="95" y="1491"/>
                </a:lnTo>
                <a:lnTo>
                  <a:pt x="109" y="1494"/>
                </a:lnTo>
                <a:lnTo>
                  <a:pt x="116" y="1495"/>
                </a:lnTo>
                <a:lnTo>
                  <a:pt x="122" y="1496"/>
                </a:lnTo>
                <a:lnTo>
                  <a:pt x="130" y="1496"/>
                </a:lnTo>
                <a:lnTo>
                  <a:pt x="136" y="1496"/>
                </a:lnTo>
                <a:lnTo>
                  <a:pt x="2771" y="1496"/>
                </a:lnTo>
                <a:lnTo>
                  <a:pt x="2771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89" name="Freeform 15"/>
          <p:cNvSpPr>
            <a:spLocks/>
          </p:cNvSpPr>
          <p:nvPr/>
        </p:nvSpPr>
        <p:spPr bwMode="auto">
          <a:xfrm>
            <a:off x="3468688" y="5146655"/>
            <a:ext cx="7194550" cy="1060209"/>
          </a:xfrm>
          <a:custGeom>
            <a:avLst/>
            <a:gdLst>
              <a:gd name="T0" fmla="*/ 0 w 13597"/>
              <a:gd name="T1" fmla="*/ 0 h 1812"/>
              <a:gd name="T2" fmla="*/ 1495 w 13597"/>
              <a:gd name="T3" fmla="*/ 0 h 1812"/>
              <a:gd name="T4" fmla="*/ 11204 w 13597"/>
              <a:gd name="T5" fmla="*/ 0 h 1812"/>
              <a:gd name="T6" fmla="*/ 11698 w 13597"/>
              <a:gd name="T7" fmla="*/ 0 h 1812"/>
              <a:gd name="T8" fmla="*/ 13111 w 13597"/>
              <a:gd name="T9" fmla="*/ 0 h 1812"/>
              <a:gd name="T10" fmla="*/ 13597 w 13597"/>
              <a:gd name="T11" fmla="*/ 888 h 1812"/>
              <a:gd name="T12" fmla="*/ 13140 w 13597"/>
              <a:gd name="T13" fmla="*/ 1802 h 1812"/>
              <a:gd name="T14" fmla="*/ 11698 w 13597"/>
              <a:gd name="T15" fmla="*/ 1804 h 1812"/>
              <a:gd name="T16" fmla="*/ 11698 w 13597"/>
              <a:gd name="T17" fmla="*/ 1805 h 1812"/>
              <a:gd name="T18" fmla="*/ 1495 w 13597"/>
              <a:gd name="T19" fmla="*/ 1810 h 1812"/>
              <a:gd name="T20" fmla="*/ 0 w 13597"/>
              <a:gd name="T21" fmla="*/ 1812 h 1812"/>
              <a:gd name="T22" fmla="*/ 0 w 13597"/>
              <a:gd name="T23" fmla="*/ 0 h 18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597" h="1812">
                <a:moveTo>
                  <a:pt x="0" y="0"/>
                </a:moveTo>
                <a:lnTo>
                  <a:pt x="1495" y="0"/>
                </a:lnTo>
                <a:lnTo>
                  <a:pt x="11204" y="0"/>
                </a:lnTo>
                <a:lnTo>
                  <a:pt x="11698" y="0"/>
                </a:lnTo>
                <a:lnTo>
                  <a:pt x="13111" y="0"/>
                </a:lnTo>
                <a:lnTo>
                  <a:pt x="13597" y="888"/>
                </a:lnTo>
                <a:lnTo>
                  <a:pt x="13140" y="1802"/>
                </a:lnTo>
                <a:lnTo>
                  <a:pt x="11698" y="1804"/>
                </a:lnTo>
                <a:lnTo>
                  <a:pt x="11698" y="1805"/>
                </a:lnTo>
                <a:lnTo>
                  <a:pt x="1495" y="1810"/>
                </a:lnTo>
                <a:lnTo>
                  <a:pt x="0" y="1812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9000">
                <a:schemeClr val="accent3">
                  <a:lumMod val="80000"/>
                </a:schemeClr>
              </a:gs>
              <a:gs pos="100000">
                <a:schemeClr val="accent4">
                  <a:lumMod val="80000"/>
                  <a:lumOff val="20000"/>
                </a:schemeClr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0" name="Freeform 16"/>
          <p:cNvSpPr>
            <a:spLocks/>
          </p:cNvSpPr>
          <p:nvPr/>
        </p:nvSpPr>
        <p:spPr bwMode="auto">
          <a:xfrm>
            <a:off x="3007905" y="4937422"/>
            <a:ext cx="445658" cy="1269441"/>
          </a:xfrm>
          <a:custGeom>
            <a:avLst/>
            <a:gdLst>
              <a:gd name="T0" fmla="*/ 769 w 769"/>
              <a:gd name="T1" fmla="*/ 2183 h 2183"/>
              <a:gd name="T2" fmla="*/ 769 w 769"/>
              <a:gd name="T3" fmla="*/ 376 h 2183"/>
              <a:gd name="T4" fmla="*/ 1 w 769"/>
              <a:gd name="T5" fmla="*/ 0 h 2183"/>
              <a:gd name="T6" fmla="*/ 1 w 769"/>
              <a:gd name="T7" fmla="*/ 1496 h 2183"/>
              <a:gd name="T8" fmla="*/ 0 w 769"/>
              <a:gd name="T9" fmla="*/ 1496 h 2183"/>
              <a:gd name="T10" fmla="*/ 769 w 769"/>
              <a:gd name="T11" fmla="*/ 2183 h 21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769" h="2183">
                <a:moveTo>
                  <a:pt x="769" y="2183"/>
                </a:moveTo>
                <a:lnTo>
                  <a:pt x="769" y="376"/>
                </a:lnTo>
                <a:lnTo>
                  <a:pt x="1" y="0"/>
                </a:lnTo>
                <a:lnTo>
                  <a:pt x="1" y="1496"/>
                </a:lnTo>
                <a:lnTo>
                  <a:pt x="0" y="1496"/>
                </a:lnTo>
                <a:lnTo>
                  <a:pt x="769" y="2183"/>
                </a:lnTo>
                <a:close/>
              </a:path>
            </a:pathLst>
          </a:custGeom>
          <a:gradFill>
            <a:gsLst>
              <a:gs pos="0">
                <a:schemeClr val="accent4">
                  <a:lumMod val="50000"/>
                </a:schemeClr>
              </a:gs>
              <a:gs pos="100000">
                <a:schemeClr val="accent4">
                  <a:lumMod val="90000"/>
                  <a:lumOff val="10000"/>
                </a:schemeClr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F61B841-5CF6-492E-9C24-9AD6C26AACDF}"/>
              </a:ext>
            </a:extLst>
          </p:cNvPr>
          <p:cNvSpPr txBox="1"/>
          <p:nvPr/>
        </p:nvSpPr>
        <p:spPr>
          <a:xfrm>
            <a:off x="3582987" y="1083529"/>
            <a:ext cx="589642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en-US" sz="1200" kern="0" dirty="0">
                <a:solidFill>
                  <a:schemeClr val="bg1"/>
                </a:solidFill>
                <a:cs typeface="Arial" pitchFamily="34" charset="0"/>
              </a:rPr>
              <a:t>This is a sample text. Insert your desired text here. This is a sample text. This is a sample text. Insert your desired text here. This is a sample text. Insert your desired text 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3F61B841-5CF6-492E-9C24-9AD6C26AACDF}"/>
              </a:ext>
            </a:extLst>
          </p:cNvPr>
          <p:cNvSpPr txBox="1"/>
          <p:nvPr/>
        </p:nvSpPr>
        <p:spPr>
          <a:xfrm>
            <a:off x="3582987" y="786151"/>
            <a:ext cx="589642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kern="0" dirty="0">
                <a:solidFill>
                  <a:schemeClr val="bg1"/>
                </a:solidFill>
                <a:cs typeface="Arial" pitchFamily="34" charset="0"/>
              </a:rPr>
              <a:t>THIS IS A SAMPLE TEXT</a:t>
            </a:r>
          </a:p>
        </p:txBody>
      </p:sp>
      <p:sp>
        <p:nvSpPr>
          <p:cNvPr id="109" name="Rectangle 108"/>
          <p:cNvSpPr/>
          <p:nvPr/>
        </p:nvSpPr>
        <p:spPr>
          <a:xfrm>
            <a:off x="9672969" y="863463"/>
            <a:ext cx="582092" cy="51208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cs typeface="Arial" panose="020B0604020202020204" pitchFamily="34" charset="0"/>
              </a:rPr>
              <a:t>01</a:t>
            </a:r>
          </a:p>
        </p:txBody>
      </p:sp>
      <p:sp>
        <p:nvSpPr>
          <p:cNvPr id="110" name="Rectangle 109"/>
          <p:cNvSpPr/>
          <p:nvPr/>
        </p:nvSpPr>
        <p:spPr>
          <a:xfrm>
            <a:off x="9672969" y="2028688"/>
            <a:ext cx="582092" cy="51208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cs typeface="Arial" panose="020B0604020202020204" pitchFamily="34" charset="0"/>
              </a:rPr>
              <a:t>02</a:t>
            </a:r>
          </a:p>
        </p:txBody>
      </p:sp>
      <p:sp>
        <p:nvSpPr>
          <p:cNvPr id="111" name="Rectangle 110"/>
          <p:cNvSpPr/>
          <p:nvPr/>
        </p:nvSpPr>
        <p:spPr>
          <a:xfrm>
            <a:off x="9672969" y="3157400"/>
            <a:ext cx="582092" cy="51208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cs typeface="Arial" panose="020B0604020202020204" pitchFamily="34" charset="0"/>
              </a:rPr>
              <a:t>02</a:t>
            </a:r>
          </a:p>
        </p:txBody>
      </p:sp>
      <p:sp>
        <p:nvSpPr>
          <p:cNvPr id="112" name="Rectangle 111"/>
          <p:cNvSpPr/>
          <p:nvPr/>
        </p:nvSpPr>
        <p:spPr>
          <a:xfrm>
            <a:off x="9688743" y="4304170"/>
            <a:ext cx="582092" cy="51208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cs typeface="Arial" panose="020B0604020202020204" pitchFamily="34" charset="0"/>
              </a:rPr>
              <a:t>03</a:t>
            </a:r>
          </a:p>
        </p:txBody>
      </p:sp>
      <p:sp>
        <p:nvSpPr>
          <p:cNvPr id="113" name="Rectangle 112"/>
          <p:cNvSpPr/>
          <p:nvPr/>
        </p:nvSpPr>
        <p:spPr>
          <a:xfrm>
            <a:off x="9689063" y="5396823"/>
            <a:ext cx="582092" cy="51208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cs typeface="Arial" panose="020B0604020202020204" pitchFamily="34" charset="0"/>
              </a:rPr>
              <a:t>04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8C6A7F4-40A0-4E49-B684-2ECCE6E39295}"/>
              </a:ext>
            </a:extLst>
          </p:cNvPr>
          <p:cNvSpPr txBox="1"/>
          <p:nvPr/>
        </p:nvSpPr>
        <p:spPr>
          <a:xfrm>
            <a:off x="3553801" y="1951594"/>
            <a:ext cx="5896429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en-US" sz="2000" kern="0" dirty="0">
                <a:solidFill>
                  <a:schemeClr val="bg1"/>
                </a:solidFill>
                <a:cs typeface="Arial" pitchFamily="34" charset="0"/>
              </a:rPr>
              <a:t>The study mainly was on the customer orientation that how they think, what they want from their bank.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1AB93F6-E47B-4C9D-8970-3AE6867E4570}"/>
              </a:ext>
            </a:extLst>
          </p:cNvPr>
          <p:cNvSpPr txBox="1"/>
          <p:nvPr/>
        </p:nvSpPr>
        <p:spPr>
          <a:xfrm>
            <a:off x="3553801" y="3059903"/>
            <a:ext cx="5896429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en-US" sz="2000" kern="0" dirty="0">
                <a:solidFill>
                  <a:schemeClr val="bg1"/>
                </a:solidFill>
                <a:cs typeface="Arial" pitchFamily="34" charset="0"/>
              </a:rPr>
              <a:t>The sooner the client pay off debts or decrease the amount he/she owe the less interest he pay. 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EDC6684-E0D9-4BAA-923F-13CC4FB13F14}"/>
              </a:ext>
            </a:extLst>
          </p:cNvPr>
          <p:cNvSpPr txBox="1"/>
          <p:nvPr/>
        </p:nvSpPr>
        <p:spPr>
          <a:xfrm>
            <a:off x="3582986" y="4211874"/>
            <a:ext cx="5896429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en-US" sz="2000" kern="0" dirty="0">
                <a:solidFill>
                  <a:schemeClr val="bg1"/>
                </a:solidFill>
                <a:cs typeface="Arial" pitchFamily="34" charset="0"/>
              </a:rPr>
              <a:t>So by this application people can take loan anytime, anywhere plus no collateral required.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6D06648-C20E-4EA2-8A5E-7529FBCADD45}"/>
              </a:ext>
            </a:extLst>
          </p:cNvPr>
          <p:cNvSpPr txBox="1"/>
          <p:nvPr/>
        </p:nvSpPr>
        <p:spPr>
          <a:xfrm>
            <a:off x="3505113" y="5283535"/>
            <a:ext cx="5896429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en-US" sz="2000" kern="0" dirty="0">
                <a:solidFill>
                  <a:schemeClr val="bg1"/>
                </a:solidFill>
                <a:cs typeface="Arial" pitchFamily="34" charset="0"/>
              </a:rPr>
              <a:t>By this application people can track loan status online and </a:t>
            </a:r>
            <a:r>
              <a:rPr lang="en-US" sz="2000" dirty="0">
                <a:solidFill>
                  <a:schemeClr val="bg1"/>
                </a:solidFill>
              </a:rPr>
              <a:t>no multiple visits to bank ,no worries and get e- approved in minutes</a:t>
            </a:r>
            <a:endParaRPr lang="en-US" sz="2000" kern="0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ACAD723D-C6E2-4881-BB44-59700379C3D6}"/>
              </a:ext>
            </a:extLst>
          </p:cNvPr>
          <p:cNvGrpSpPr/>
          <p:nvPr/>
        </p:nvGrpSpPr>
        <p:grpSpPr>
          <a:xfrm>
            <a:off x="1928681" y="3315703"/>
            <a:ext cx="733688" cy="442927"/>
            <a:chOff x="989130" y="3600760"/>
            <a:chExt cx="733688" cy="442927"/>
          </a:xfrm>
          <a:solidFill>
            <a:schemeClr val="accent3"/>
          </a:solidFill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9593DB39-2449-41F5-B568-CDB9287A4E8E}"/>
                </a:ext>
              </a:extLst>
            </p:cNvPr>
            <p:cNvSpPr/>
            <p:nvPr/>
          </p:nvSpPr>
          <p:spPr>
            <a:xfrm>
              <a:off x="1307802" y="3952025"/>
              <a:ext cx="75214" cy="75214"/>
            </a:xfrm>
            <a:custGeom>
              <a:avLst/>
              <a:gdLst>
                <a:gd name="connsiteX0" fmla="*/ 23604 w 75213"/>
                <a:gd name="connsiteY0" fmla="*/ 76253 h 75213"/>
                <a:gd name="connsiteX1" fmla="*/ 11068 w 75213"/>
                <a:gd name="connsiteY1" fmla="*/ 72075 h 75213"/>
                <a:gd name="connsiteX2" fmla="*/ 9396 w 75213"/>
                <a:gd name="connsiteY2" fmla="*/ 48675 h 75213"/>
                <a:gd name="connsiteX3" fmla="*/ 41989 w 75213"/>
                <a:gd name="connsiteY3" fmla="*/ 11068 h 75213"/>
                <a:gd name="connsiteX4" fmla="*/ 65389 w 75213"/>
                <a:gd name="connsiteY4" fmla="*/ 9396 h 75213"/>
                <a:gd name="connsiteX5" fmla="*/ 67060 w 75213"/>
                <a:gd name="connsiteY5" fmla="*/ 32796 h 75213"/>
                <a:gd name="connsiteX6" fmla="*/ 34468 w 75213"/>
                <a:gd name="connsiteY6" fmla="*/ 70403 h 75213"/>
                <a:gd name="connsiteX7" fmla="*/ 23604 w 75213"/>
                <a:gd name="connsiteY7" fmla="*/ 76253 h 75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5213" h="75213">
                  <a:moveTo>
                    <a:pt x="23604" y="76253"/>
                  </a:moveTo>
                  <a:cubicBezTo>
                    <a:pt x="19425" y="76253"/>
                    <a:pt x="14411" y="75418"/>
                    <a:pt x="11068" y="72075"/>
                  </a:cubicBezTo>
                  <a:cubicBezTo>
                    <a:pt x="4382" y="66225"/>
                    <a:pt x="3546" y="55361"/>
                    <a:pt x="9396" y="48675"/>
                  </a:cubicBezTo>
                  <a:lnTo>
                    <a:pt x="41989" y="11068"/>
                  </a:lnTo>
                  <a:cubicBezTo>
                    <a:pt x="47839" y="4382"/>
                    <a:pt x="58703" y="3546"/>
                    <a:pt x="65389" y="9396"/>
                  </a:cubicBezTo>
                  <a:cubicBezTo>
                    <a:pt x="72075" y="15246"/>
                    <a:pt x="72910" y="26111"/>
                    <a:pt x="67060" y="32796"/>
                  </a:cubicBezTo>
                  <a:lnTo>
                    <a:pt x="34468" y="70403"/>
                  </a:lnTo>
                  <a:cubicBezTo>
                    <a:pt x="31961" y="73746"/>
                    <a:pt x="27782" y="75418"/>
                    <a:pt x="23604" y="76253"/>
                  </a:cubicBezTo>
                  <a:close/>
                </a:path>
              </a:pathLst>
            </a:custGeom>
            <a:grpFill/>
            <a:ln w="8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27C73171-C1CE-4EB8-94F6-1064300A6784}"/>
                </a:ext>
              </a:extLst>
            </p:cNvPr>
            <p:cNvSpPr/>
            <p:nvPr/>
          </p:nvSpPr>
          <p:spPr>
            <a:xfrm>
              <a:off x="1252238" y="3918189"/>
              <a:ext cx="83571" cy="91928"/>
            </a:xfrm>
            <a:custGeom>
              <a:avLst/>
              <a:gdLst>
                <a:gd name="connsiteX0" fmla="*/ 28190 w 83571"/>
                <a:gd name="connsiteY0" fmla="*/ 90868 h 91928"/>
                <a:gd name="connsiteX1" fmla="*/ 12312 w 83571"/>
                <a:gd name="connsiteY1" fmla="*/ 85854 h 91928"/>
                <a:gd name="connsiteX2" fmla="*/ 10640 w 83571"/>
                <a:gd name="connsiteY2" fmla="*/ 56604 h 91928"/>
                <a:gd name="connsiteX3" fmla="*/ 49083 w 83571"/>
                <a:gd name="connsiteY3" fmla="*/ 12312 h 91928"/>
                <a:gd name="connsiteX4" fmla="*/ 78333 w 83571"/>
                <a:gd name="connsiteY4" fmla="*/ 10640 h 91928"/>
                <a:gd name="connsiteX5" fmla="*/ 80004 w 83571"/>
                <a:gd name="connsiteY5" fmla="*/ 39890 h 91928"/>
                <a:gd name="connsiteX6" fmla="*/ 41561 w 83571"/>
                <a:gd name="connsiteY6" fmla="*/ 84183 h 91928"/>
                <a:gd name="connsiteX7" fmla="*/ 28190 w 83571"/>
                <a:gd name="connsiteY7" fmla="*/ 90868 h 91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3571" h="91928">
                  <a:moveTo>
                    <a:pt x="28190" y="90868"/>
                  </a:moveTo>
                  <a:cubicBezTo>
                    <a:pt x="22340" y="91704"/>
                    <a:pt x="17326" y="90033"/>
                    <a:pt x="12312" y="85854"/>
                  </a:cubicBezTo>
                  <a:cubicBezTo>
                    <a:pt x="3954" y="78333"/>
                    <a:pt x="3119" y="64961"/>
                    <a:pt x="10640" y="56604"/>
                  </a:cubicBezTo>
                  <a:lnTo>
                    <a:pt x="49083" y="12312"/>
                  </a:lnTo>
                  <a:cubicBezTo>
                    <a:pt x="56604" y="3954"/>
                    <a:pt x="69976" y="3119"/>
                    <a:pt x="78333" y="10640"/>
                  </a:cubicBezTo>
                  <a:cubicBezTo>
                    <a:pt x="86690" y="18162"/>
                    <a:pt x="87526" y="31533"/>
                    <a:pt x="80004" y="39890"/>
                  </a:cubicBezTo>
                  <a:lnTo>
                    <a:pt x="41561" y="84183"/>
                  </a:lnTo>
                  <a:cubicBezTo>
                    <a:pt x="38219" y="88361"/>
                    <a:pt x="33204" y="90868"/>
                    <a:pt x="28190" y="90868"/>
                  </a:cubicBezTo>
                  <a:close/>
                </a:path>
              </a:pathLst>
            </a:custGeom>
            <a:grpFill/>
            <a:ln w="8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325EA7AF-3402-465D-9A8D-41890A253354}"/>
                </a:ext>
              </a:extLst>
            </p:cNvPr>
            <p:cNvSpPr/>
            <p:nvPr/>
          </p:nvSpPr>
          <p:spPr>
            <a:xfrm>
              <a:off x="1195362" y="3878863"/>
              <a:ext cx="91928" cy="100285"/>
            </a:xfrm>
            <a:custGeom>
              <a:avLst/>
              <a:gdLst>
                <a:gd name="connsiteX0" fmla="*/ 32416 w 91928"/>
                <a:gd name="connsiteY0" fmla="*/ 99273 h 100285"/>
                <a:gd name="connsiteX1" fmla="*/ 14031 w 91928"/>
                <a:gd name="connsiteY1" fmla="*/ 93423 h 100285"/>
                <a:gd name="connsiteX2" fmla="*/ 11524 w 91928"/>
                <a:gd name="connsiteY2" fmla="*/ 58323 h 100285"/>
                <a:gd name="connsiteX3" fmla="*/ 49966 w 91928"/>
                <a:gd name="connsiteY3" fmla="*/ 14031 h 100285"/>
                <a:gd name="connsiteX4" fmla="*/ 85066 w 91928"/>
                <a:gd name="connsiteY4" fmla="*/ 11524 h 100285"/>
                <a:gd name="connsiteX5" fmla="*/ 87573 w 91928"/>
                <a:gd name="connsiteY5" fmla="*/ 46623 h 100285"/>
                <a:gd name="connsiteX6" fmla="*/ 49131 w 91928"/>
                <a:gd name="connsiteY6" fmla="*/ 90916 h 100285"/>
                <a:gd name="connsiteX7" fmla="*/ 32416 w 91928"/>
                <a:gd name="connsiteY7" fmla="*/ 99273 h 100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1928" h="100285">
                  <a:moveTo>
                    <a:pt x="32416" y="99273"/>
                  </a:moveTo>
                  <a:cubicBezTo>
                    <a:pt x="25731" y="100109"/>
                    <a:pt x="19045" y="97602"/>
                    <a:pt x="14031" y="93423"/>
                  </a:cubicBezTo>
                  <a:cubicBezTo>
                    <a:pt x="4002" y="84230"/>
                    <a:pt x="2331" y="68352"/>
                    <a:pt x="11524" y="58323"/>
                  </a:cubicBezTo>
                  <a:lnTo>
                    <a:pt x="49966" y="14031"/>
                  </a:lnTo>
                  <a:cubicBezTo>
                    <a:pt x="59159" y="4002"/>
                    <a:pt x="75038" y="2331"/>
                    <a:pt x="85066" y="11524"/>
                  </a:cubicBezTo>
                  <a:cubicBezTo>
                    <a:pt x="95095" y="20716"/>
                    <a:pt x="96766" y="36595"/>
                    <a:pt x="87573" y="46623"/>
                  </a:cubicBezTo>
                  <a:lnTo>
                    <a:pt x="49131" y="90916"/>
                  </a:lnTo>
                  <a:cubicBezTo>
                    <a:pt x="44952" y="95930"/>
                    <a:pt x="38266" y="99273"/>
                    <a:pt x="32416" y="99273"/>
                  </a:cubicBezTo>
                  <a:close/>
                </a:path>
              </a:pathLst>
            </a:custGeom>
            <a:grpFill/>
            <a:ln w="8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FAC69742-3C3C-46EB-AFAD-26B990B48C32}"/>
                </a:ext>
              </a:extLst>
            </p:cNvPr>
            <p:cNvSpPr/>
            <p:nvPr/>
          </p:nvSpPr>
          <p:spPr>
            <a:xfrm>
              <a:off x="1134355" y="3842091"/>
              <a:ext cx="100285" cy="108642"/>
            </a:xfrm>
            <a:custGeom>
              <a:avLst/>
              <a:gdLst>
                <a:gd name="connsiteX0" fmla="*/ 32416 w 100285"/>
                <a:gd name="connsiteY0" fmla="*/ 105123 h 108642"/>
                <a:gd name="connsiteX1" fmla="*/ 14031 w 100285"/>
                <a:gd name="connsiteY1" fmla="*/ 99273 h 108642"/>
                <a:gd name="connsiteX2" fmla="*/ 11524 w 100285"/>
                <a:gd name="connsiteY2" fmla="*/ 64173 h 108642"/>
                <a:gd name="connsiteX3" fmla="*/ 55816 w 100285"/>
                <a:gd name="connsiteY3" fmla="*/ 14031 h 108642"/>
                <a:gd name="connsiteX4" fmla="*/ 90916 w 100285"/>
                <a:gd name="connsiteY4" fmla="*/ 11524 h 108642"/>
                <a:gd name="connsiteX5" fmla="*/ 93423 w 100285"/>
                <a:gd name="connsiteY5" fmla="*/ 46623 h 108642"/>
                <a:gd name="connsiteX6" fmla="*/ 49131 w 100285"/>
                <a:gd name="connsiteY6" fmla="*/ 96766 h 108642"/>
                <a:gd name="connsiteX7" fmla="*/ 32416 w 100285"/>
                <a:gd name="connsiteY7" fmla="*/ 105123 h 108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285" h="108642">
                  <a:moveTo>
                    <a:pt x="32416" y="105123"/>
                  </a:moveTo>
                  <a:cubicBezTo>
                    <a:pt x="25731" y="105959"/>
                    <a:pt x="19045" y="103452"/>
                    <a:pt x="14031" y="99273"/>
                  </a:cubicBezTo>
                  <a:cubicBezTo>
                    <a:pt x="4002" y="90080"/>
                    <a:pt x="2331" y="74202"/>
                    <a:pt x="11524" y="64173"/>
                  </a:cubicBezTo>
                  <a:lnTo>
                    <a:pt x="55816" y="14031"/>
                  </a:lnTo>
                  <a:cubicBezTo>
                    <a:pt x="65009" y="4002"/>
                    <a:pt x="80888" y="2331"/>
                    <a:pt x="90916" y="11524"/>
                  </a:cubicBezTo>
                  <a:cubicBezTo>
                    <a:pt x="100945" y="20716"/>
                    <a:pt x="102616" y="36595"/>
                    <a:pt x="93423" y="46623"/>
                  </a:cubicBezTo>
                  <a:lnTo>
                    <a:pt x="49131" y="96766"/>
                  </a:lnTo>
                  <a:cubicBezTo>
                    <a:pt x="44116" y="101780"/>
                    <a:pt x="38266" y="104287"/>
                    <a:pt x="32416" y="105123"/>
                  </a:cubicBezTo>
                  <a:close/>
                </a:path>
              </a:pathLst>
            </a:custGeom>
            <a:grpFill/>
            <a:ln w="8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87E6B2D0-2834-4049-9D64-1A6378460A53}"/>
                </a:ext>
              </a:extLst>
            </p:cNvPr>
            <p:cNvSpPr/>
            <p:nvPr/>
          </p:nvSpPr>
          <p:spPr>
            <a:xfrm>
              <a:off x="989130" y="3600760"/>
              <a:ext cx="175499" cy="208928"/>
            </a:xfrm>
            <a:custGeom>
              <a:avLst/>
              <a:gdLst>
                <a:gd name="connsiteX0" fmla="*/ 5484 w 175499"/>
                <a:gd name="connsiteY0" fmla="*/ 162598 h 208927"/>
                <a:gd name="connsiteX1" fmla="*/ 69834 w 175499"/>
                <a:gd name="connsiteY1" fmla="*/ 201876 h 208927"/>
                <a:gd name="connsiteX2" fmla="*/ 92398 w 175499"/>
                <a:gd name="connsiteY2" fmla="*/ 196026 h 208927"/>
                <a:gd name="connsiteX3" fmla="*/ 170119 w 175499"/>
                <a:gd name="connsiteY3" fmla="*/ 67327 h 208927"/>
                <a:gd name="connsiteX4" fmla="*/ 164269 w 175499"/>
                <a:gd name="connsiteY4" fmla="*/ 44763 h 208927"/>
                <a:gd name="connsiteX5" fmla="*/ 100755 w 175499"/>
                <a:gd name="connsiteY5" fmla="*/ 5484 h 208927"/>
                <a:gd name="connsiteX6" fmla="*/ 5484 w 175499"/>
                <a:gd name="connsiteY6" fmla="*/ 162598 h 208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5499" h="208927">
                  <a:moveTo>
                    <a:pt x="5484" y="162598"/>
                  </a:moveTo>
                  <a:lnTo>
                    <a:pt x="69834" y="201876"/>
                  </a:lnTo>
                  <a:cubicBezTo>
                    <a:pt x="77355" y="206891"/>
                    <a:pt x="88220" y="204383"/>
                    <a:pt x="92398" y="196026"/>
                  </a:cubicBezTo>
                  <a:lnTo>
                    <a:pt x="170119" y="67327"/>
                  </a:lnTo>
                  <a:cubicBezTo>
                    <a:pt x="175134" y="59806"/>
                    <a:pt x="172626" y="48941"/>
                    <a:pt x="164269" y="44763"/>
                  </a:cubicBezTo>
                  <a:lnTo>
                    <a:pt x="100755" y="5484"/>
                  </a:lnTo>
                  <a:lnTo>
                    <a:pt x="5484" y="162598"/>
                  </a:lnTo>
                  <a:close/>
                </a:path>
              </a:pathLst>
            </a:custGeom>
            <a:grpFill/>
            <a:ln w="8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BD387384-76DC-495B-8166-13CC3827F2CB}"/>
                </a:ext>
              </a:extLst>
            </p:cNvPr>
            <p:cNvSpPr/>
            <p:nvPr/>
          </p:nvSpPr>
          <p:spPr>
            <a:xfrm>
              <a:off x="1091923" y="3675974"/>
              <a:ext cx="451284" cy="367713"/>
            </a:xfrm>
            <a:custGeom>
              <a:avLst/>
              <a:gdLst>
                <a:gd name="connsiteX0" fmla="*/ 444232 w 451283"/>
                <a:gd name="connsiteY0" fmla="*/ 196862 h 367712"/>
                <a:gd name="connsiteX1" fmla="*/ 309683 w 451283"/>
                <a:gd name="connsiteY1" fmla="*/ 81534 h 367712"/>
                <a:gd name="connsiteX2" fmla="*/ 300490 w 451283"/>
                <a:gd name="connsiteY2" fmla="*/ 73177 h 367712"/>
                <a:gd name="connsiteX3" fmla="*/ 242826 w 451283"/>
                <a:gd name="connsiteY3" fmla="*/ 139198 h 367712"/>
                <a:gd name="connsiteX4" fmla="*/ 209398 w 451283"/>
                <a:gd name="connsiteY4" fmla="*/ 155912 h 367712"/>
                <a:gd name="connsiteX5" fmla="*/ 205219 w 451283"/>
                <a:gd name="connsiteY5" fmla="*/ 155912 h 367712"/>
                <a:gd name="connsiteX6" fmla="*/ 172626 w 451283"/>
                <a:gd name="connsiteY6" fmla="*/ 143377 h 367712"/>
                <a:gd name="connsiteX7" fmla="*/ 167612 w 451283"/>
                <a:gd name="connsiteY7" fmla="*/ 72341 h 367712"/>
                <a:gd name="connsiteX8" fmla="*/ 216919 w 451283"/>
                <a:gd name="connsiteY8" fmla="*/ 15513 h 367712"/>
                <a:gd name="connsiteX9" fmla="*/ 78191 w 451283"/>
                <a:gd name="connsiteY9" fmla="*/ 5484 h 367712"/>
                <a:gd name="connsiteX10" fmla="*/ 5484 w 451283"/>
                <a:gd name="connsiteY10" fmla="*/ 125827 h 367712"/>
                <a:gd name="connsiteX11" fmla="*/ 62313 w 451283"/>
                <a:gd name="connsiteY11" fmla="*/ 191848 h 367712"/>
                <a:gd name="connsiteX12" fmla="*/ 84041 w 451283"/>
                <a:gd name="connsiteY12" fmla="*/ 166776 h 367712"/>
                <a:gd name="connsiteX13" fmla="*/ 115798 w 451283"/>
                <a:gd name="connsiteY13" fmla="*/ 152569 h 367712"/>
                <a:gd name="connsiteX14" fmla="*/ 115798 w 451283"/>
                <a:gd name="connsiteY14" fmla="*/ 152569 h 367712"/>
                <a:gd name="connsiteX15" fmla="*/ 143377 w 451283"/>
                <a:gd name="connsiteY15" fmla="*/ 162598 h 367712"/>
                <a:gd name="connsiteX16" fmla="*/ 157584 w 451283"/>
                <a:gd name="connsiteY16" fmla="*/ 192683 h 367712"/>
                <a:gd name="connsiteX17" fmla="*/ 171791 w 451283"/>
                <a:gd name="connsiteY17" fmla="*/ 190176 h 367712"/>
                <a:gd name="connsiteX18" fmla="*/ 199369 w 451283"/>
                <a:gd name="connsiteY18" fmla="*/ 200205 h 367712"/>
                <a:gd name="connsiteX19" fmla="*/ 213576 w 451283"/>
                <a:gd name="connsiteY19" fmla="*/ 231126 h 367712"/>
                <a:gd name="connsiteX20" fmla="*/ 224440 w 451283"/>
                <a:gd name="connsiteY20" fmla="*/ 229455 h 367712"/>
                <a:gd name="connsiteX21" fmla="*/ 224440 w 451283"/>
                <a:gd name="connsiteY21" fmla="*/ 229455 h 367712"/>
                <a:gd name="connsiteX22" fmla="*/ 249512 w 451283"/>
                <a:gd name="connsiteY22" fmla="*/ 238648 h 367712"/>
                <a:gd name="connsiteX23" fmla="*/ 262047 w 451283"/>
                <a:gd name="connsiteY23" fmla="*/ 264555 h 367712"/>
                <a:gd name="connsiteX24" fmla="*/ 271240 w 451283"/>
                <a:gd name="connsiteY24" fmla="*/ 262883 h 367712"/>
                <a:gd name="connsiteX25" fmla="*/ 271240 w 451283"/>
                <a:gd name="connsiteY25" fmla="*/ 262883 h 367712"/>
                <a:gd name="connsiteX26" fmla="*/ 292969 w 451283"/>
                <a:gd name="connsiteY26" fmla="*/ 271240 h 367712"/>
                <a:gd name="connsiteX27" fmla="*/ 304669 w 451283"/>
                <a:gd name="connsiteY27" fmla="*/ 293804 h 367712"/>
                <a:gd name="connsiteX28" fmla="*/ 296312 w 451283"/>
                <a:gd name="connsiteY28" fmla="*/ 318040 h 367712"/>
                <a:gd name="connsiteX29" fmla="*/ 267897 w 451283"/>
                <a:gd name="connsiteY29" fmla="*/ 350633 h 367712"/>
                <a:gd name="connsiteX30" fmla="*/ 279597 w 451283"/>
                <a:gd name="connsiteY30" fmla="*/ 359826 h 367712"/>
                <a:gd name="connsiteX31" fmla="*/ 299654 w 451283"/>
                <a:gd name="connsiteY31" fmla="*/ 364840 h 367712"/>
                <a:gd name="connsiteX32" fmla="*/ 329740 w 451283"/>
                <a:gd name="connsiteY32" fmla="*/ 328904 h 367712"/>
                <a:gd name="connsiteX33" fmla="*/ 329740 w 451283"/>
                <a:gd name="connsiteY33" fmla="*/ 328069 h 367712"/>
                <a:gd name="connsiteX34" fmla="*/ 338097 w 451283"/>
                <a:gd name="connsiteY34" fmla="*/ 328904 h 367712"/>
                <a:gd name="connsiteX35" fmla="*/ 368183 w 451283"/>
                <a:gd name="connsiteY35" fmla="*/ 292969 h 367712"/>
                <a:gd name="connsiteX36" fmla="*/ 368183 w 451283"/>
                <a:gd name="connsiteY36" fmla="*/ 292133 h 367712"/>
                <a:gd name="connsiteX37" fmla="*/ 376540 w 451283"/>
                <a:gd name="connsiteY37" fmla="*/ 292969 h 367712"/>
                <a:gd name="connsiteX38" fmla="*/ 406625 w 451283"/>
                <a:gd name="connsiteY38" fmla="*/ 257033 h 367712"/>
                <a:gd name="connsiteX39" fmla="*/ 405790 w 451283"/>
                <a:gd name="connsiteY39" fmla="*/ 252019 h 367712"/>
                <a:gd name="connsiteX40" fmla="*/ 423340 w 451283"/>
                <a:gd name="connsiteY40" fmla="*/ 255362 h 367712"/>
                <a:gd name="connsiteX41" fmla="*/ 453425 w 451283"/>
                <a:gd name="connsiteY41" fmla="*/ 219426 h 367712"/>
                <a:gd name="connsiteX42" fmla="*/ 444232 w 451283"/>
                <a:gd name="connsiteY42" fmla="*/ 196862 h 36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451283" h="367712">
                  <a:moveTo>
                    <a:pt x="444232" y="196862"/>
                  </a:moveTo>
                  <a:lnTo>
                    <a:pt x="309683" y="81534"/>
                  </a:lnTo>
                  <a:lnTo>
                    <a:pt x="300490" y="73177"/>
                  </a:lnTo>
                  <a:lnTo>
                    <a:pt x="242826" y="139198"/>
                  </a:lnTo>
                  <a:cubicBezTo>
                    <a:pt x="234469" y="149227"/>
                    <a:pt x="222769" y="155077"/>
                    <a:pt x="209398" y="155912"/>
                  </a:cubicBezTo>
                  <a:cubicBezTo>
                    <a:pt x="207726" y="155912"/>
                    <a:pt x="206055" y="155912"/>
                    <a:pt x="205219" y="155912"/>
                  </a:cubicBezTo>
                  <a:cubicBezTo>
                    <a:pt x="192683" y="155912"/>
                    <a:pt x="180984" y="151734"/>
                    <a:pt x="172626" y="143377"/>
                  </a:cubicBezTo>
                  <a:cubicBezTo>
                    <a:pt x="151734" y="124991"/>
                    <a:pt x="150062" y="93234"/>
                    <a:pt x="167612" y="72341"/>
                  </a:cubicBezTo>
                  <a:lnTo>
                    <a:pt x="216919" y="15513"/>
                  </a:lnTo>
                  <a:cubicBezTo>
                    <a:pt x="178476" y="10499"/>
                    <a:pt x="129170" y="30556"/>
                    <a:pt x="78191" y="5484"/>
                  </a:cubicBezTo>
                  <a:lnTo>
                    <a:pt x="5484" y="125827"/>
                  </a:lnTo>
                  <a:lnTo>
                    <a:pt x="62313" y="191848"/>
                  </a:lnTo>
                  <a:lnTo>
                    <a:pt x="84041" y="166776"/>
                  </a:lnTo>
                  <a:cubicBezTo>
                    <a:pt x="91563" y="157584"/>
                    <a:pt x="103262" y="152569"/>
                    <a:pt x="115798" y="152569"/>
                  </a:cubicBezTo>
                  <a:lnTo>
                    <a:pt x="115798" y="152569"/>
                  </a:lnTo>
                  <a:cubicBezTo>
                    <a:pt x="125827" y="152569"/>
                    <a:pt x="135855" y="155912"/>
                    <a:pt x="143377" y="162598"/>
                  </a:cubicBezTo>
                  <a:cubicBezTo>
                    <a:pt x="152569" y="170119"/>
                    <a:pt x="156748" y="180984"/>
                    <a:pt x="157584" y="192683"/>
                  </a:cubicBezTo>
                  <a:cubicBezTo>
                    <a:pt x="161762" y="191012"/>
                    <a:pt x="166776" y="190176"/>
                    <a:pt x="171791" y="190176"/>
                  </a:cubicBezTo>
                  <a:cubicBezTo>
                    <a:pt x="181819" y="190176"/>
                    <a:pt x="191848" y="193519"/>
                    <a:pt x="199369" y="200205"/>
                  </a:cubicBezTo>
                  <a:cubicBezTo>
                    <a:pt x="208562" y="208562"/>
                    <a:pt x="213576" y="219426"/>
                    <a:pt x="213576" y="231126"/>
                  </a:cubicBezTo>
                  <a:cubicBezTo>
                    <a:pt x="216919" y="230290"/>
                    <a:pt x="221098" y="229455"/>
                    <a:pt x="224440" y="229455"/>
                  </a:cubicBezTo>
                  <a:lnTo>
                    <a:pt x="224440" y="229455"/>
                  </a:lnTo>
                  <a:cubicBezTo>
                    <a:pt x="233633" y="229455"/>
                    <a:pt x="241990" y="232798"/>
                    <a:pt x="249512" y="238648"/>
                  </a:cubicBezTo>
                  <a:cubicBezTo>
                    <a:pt x="257033" y="245333"/>
                    <a:pt x="261212" y="254526"/>
                    <a:pt x="262047" y="264555"/>
                  </a:cubicBezTo>
                  <a:cubicBezTo>
                    <a:pt x="264555" y="263719"/>
                    <a:pt x="267897" y="262883"/>
                    <a:pt x="271240" y="262883"/>
                  </a:cubicBezTo>
                  <a:lnTo>
                    <a:pt x="271240" y="262883"/>
                  </a:lnTo>
                  <a:cubicBezTo>
                    <a:pt x="279597" y="262883"/>
                    <a:pt x="287119" y="265390"/>
                    <a:pt x="292969" y="271240"/>
                  </a:cubicBezTo>
                  <a:cubicBezTo>
                    <a:pt x="299654" y="277090"/>
                    <a:pt x="303833" y="285447"/>
                    <a:pt x="304669" y="293804"/>
                  </a:cubicBezTo>
                  <a:cubicBezTo>
                    <a:pt x="305504" y="302997"/>
                    <a:pt x="302162" y="311354"/>
                    <a:pt x="296312" y="318040"/>
                  </a:cubicBezTo>
                  <a:lnTo>
                    <a:pt x="267897" y="350633"/>
                  </a:lnTo>
                  <a:lnTo>
                    <a:pt x="279597" y="359826"/>
                  </a:lnTo>
                  <a:cubicBezTo>
                    <a:pt x="285447" y="363168"/>
                    <a:pt x="292133" y="365676"/>
                    <a:pt x="299654" y="364840"/>
                  </a:cubicBezTo>
                  <a:cubicBezTo>
                    <a:pt x="318040" y="363168"/>
                    <a:pt x="331411" y="347290"/>
                    <a:pt x="329740" y="328904"/>
                  </a:cubicBezTo>
                  <a:cubicBezTo>
                    <a:pt x="329740" y="328904"/>
                    <a:pt x="329740" y="328069"/>
                    <a:pt x="329740" y="328069"/>
                  </a:cubicBezTo>
                  <a:cubicBezTo>
                    <a:pt x="332247" y="328904"/>
                    <a:pt x="335590" y="328904"/>
                    <a:pt x="338097" y="328904"/>
                  </a:cubicBezTo>
                  <a:cubicBezTo>
                    <a:pt x="356483" y="327233"/>
                    <a:pt x="369854" y="311354"/>
                    <a:pt x="368183" y="292969"/>
                  </a:cubicBezTo>
                  <a:cubicBezTo>
                    <a:pt x="368183" y="292969"/>
                    <a:pt x="368183" y="292133"/>
                    <a:pt x="368183" y="292133"/>
                  </a:cubicBezTo>
                  <a:cubicBezTo>
                    <a:pt x="370690" y="292969"/>
                    <a:pt x="374033" y="292969"/>
                    <a:pt x="376540" y="292969"/>
                  </a:cubicBezTo>
                  <a:cubicBezTo>
                    <a:pt x="394925" y="291297"/>
                    <a:pt x="408297" y="275419"/>
                    <a:pt x="406625" y="257033"/>
                  </a:cubicBezTo>
                  <a:cubicBezTo>
                    <a:pt x="406625" y="255362"/>
                    <a:pt x="405790" y="253690"/>
                    <a:pt x="405790" y="252019"/>
                  </a:cubicBezTo>
                  <a:cubicBezTo>
                    <a:pt x="410804" y="254526"/>
                    <a:pt x="416654" y="256197"/>
                    <a:pt x="423340" y="255362"/>
                  </a:cubicBezTo>
                  <a:cubicBezTo>
                    <a:pt x="441725" y="253690"/>
                    <a:pt x="455097" y="237812"/>
                    <a:pt x="453425" y="219426"/>
                  </a:cubicBezTo>
                  <a:cubicBezTo>
                    <a:pt x="454261" y="210233"/>
                    <a:pt x="450082" y="202712"/>
                    <a:pt x="444232" y="196862"/>
                  </a:cubicBezTo>
                  <a:close/>
                </a:path>
              </a:pathLst>
            </a:custGeom>
            <a:grpFill/>
            <a:ln w="8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467A8442-83FF-4BB3-86EE-778405174B57}"/>
                </a:ext>
              </a:extLst>
            </p:cNvPr>
            <p:cNvSpPr/>
            <p:nvPr/>
          </p:nvSpPr>
          <p:spPr>
            <a:xfrm>
              <a:off x="1547319" y="3600760"/>
              <a:ext cx="175499" cy="208928"/>
            </a:xfrm>
            <a:custGeom>
              <a:avLst/>
              <a:gdLst>
                <a:gd name="connsiteX0" fmla="*/ 172692 w 175499"/>
                <a:gd name="connsiteY0" fmla="*/ 162598 h 208927"/>
                <a:gd name="connsiteX1" fmla="*/ 108342 w 175499"/>
                <a:gd name="connsiteY1" fmla="*/ 201876 h 208927"/>
                <a:gd name="connsiteX2" fmla="*/ 85778 w 175499"/>
                <a:gd name="connsiteY2" fmla="*/ 196026 h 208927"/>
                <a:gd name="connsiteX3" fmla="*/ 8057 w 175499"/>
                <a:gd name="connsiteY3" fmla="*/ 67327 h 208927"/>
                <a:gd name="connsiteX4" fmla="*/ 13907 w 175499"/>
                <a:gd name="connsiteY4" fmla="*/ 44763 h 208927"/>
                <a:gd name="connsiteX5" fmla="*/ 78257 w 175499"/>
                <a:gd name="connsiteY5" fmla="*/ 5484 h 208927"/>
                <a:gd name="connsiteX6" fmla="*/ 172692 w 175499"/>
                <a:gd name="connsiteY6" fmla="*/ 162598 h 208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5499" h="208927">
                  <a:moveTo>
                    <a:pt x="172692" y="162598"/>
                  </a:moveTo>
                  <a:lnTo>
                    <a:pt x="108342" y="201876"/>
                  </a:lnTo>
                  <a:cubicBezTo>
                    <a:pt x="100821" y="206891"/>
                    <a:pt x="89957" y="204383"/>
                    <a:pt x="85778" y="196026"/>
                  </a:cubicBezTo>
                  <a:lnTo>
                    <a:pt x="8057" y="67327"/>
                  </a:lnTo>
                  <a:cubicBezTo>
                    <a:pt x="3043" y="59806"/>
                    <a:pt x="5550" y="48941"/>
                    <a:pt x="13907" y="44763"/>
                  </a:cubicBezTo>
                  <a:lnTo>
                    <a:pt x="78257" y="5484"/>
                  </a:lnTo>
                  <a:lnTo>
                    <a:pt x="172692" y="162598"/>
                  </a:lnTo>
                  <a:close/>
                </a:path>
              </a:pathLst>
            </a:custGeom>
            <a:grpFill/>
            <a:ln w="8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E817705F-D3AD-47D2-A6E8-2CD5CA0A27D4}"/>
                </a:ext>
              </a:extLst>
            </p:cNvPr>
            <p:cNvSpPr/>
            <p:nvPr/>
          </p:nvSpPr>
          <p:spPr>
            <a:xfrm>
              <a:off x="1257305" y="3668328"/>
              <a:ext cx="359355" cy="200571"/>
            </a:xfrm>
            <a:custGeom>
              <a:avLst/>
              <a:gdLst>
                <a:gd name="connsiteX0" fmla="*/ 288042 w 359355"/>
                <a:gd name="connsiteY0" fmla="*/ 16473 h 200570"/>
                <a:gd name="connsiteX1" fmla="*/ 112543 w 359355"/>
                <a:gd name="connsiteY1" fmla="*/ 6445 h 200570"/>
                <a:gd name="connsiteX2" fmla="*/ 108365 w 359355"/>
                <a:gd name="connsiteY2" fmla="*/ 5609 h 200570"/>
                <a:gd name="connsiteX3" fmla="*/ 79951 w 359355"/>
                <a:gd name="connsiteY3" fmla="*/ 16473 h 200570"/>
                <a:gd name="connsiteX4" fmla="*/ 13929 w 359355"/>
                <a:gd name="connsiteY4" fmla="*/ 91687 h 200570"/>
                <a:gd name="connsiteX5" fmla="*/ 17272 w 359355"/>
                <a:gd name="connsiteY5" fmla="*/ 138487 h 200570"/>
                <a:gd name="connsiteX6" fmla="*/ 42344 w 359355"/>
                <a:gd name="connsiteY6" fmla="*/ 146844 h 200570"/>
                <a:gd name="connsiteX7" fmla="*/ 64908 w 359355"/>
                <a:gd name="connsiteY7" fmla="*/ 135144 h 200570"/>
                <a:gd name="connsiteX8" fmla="*/ 133436 w 359355"/>
                <a:gd name="connsiteY8" fmla="*/ 56587 h 200570"/>
                <a:gd name="connsiteX9" fmla="*/ 289714 w 359355"/>
                <a:gd name="connsiteY9" fmla="*/ 191137 h 200570"/>
                <a:gd name="connsiteX10" fmla="*/ 289714 w 359355"/>
                <a:gd name="connsiteY10" fmla="*/ 191137 h 200570"/>
                <a:gd name="connsiteX11" fmla="*/ 289714 w 359355"/>
                <a:gd name="connsiteY11" fmla="*/ 191137 h 200570"/>
                <a:gd name="connsiteX12" fmla="*/ 298907 w 359355"/>
                <a:gd name="connsiteY12" fmla="*/ 202001 h 200570"/>
                <a:gd name="connsiteX13" fmla="*/ 359078 w 359355"/>
                <a:gd name="connsiteY13" fmla="*/ 132637 h 200570"/>
                <a:gd name="connsiteX14" fmla="*/ 288042 w 359355"/>
                <a:gd name="connsiteY14" fmla="*/ 16473 h 200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59355" h="200570">
                  <a:moveTo>
                    <a:pt x="288042" y="16473"/>
                  </a:moveTo>
                  <a:cubicBezTo>
                    <a:pt x="218678" y="41544"/>
                    <a:pt x="168536" y="17309"/>
                    <a:pt x="112543" y="6445"/>
                  </a:cubicBezTo>
                  <a:cubicBezTo>
                    <a:pt x="111708" y="6445"/>
                    <a:pt x="108365" y="5609"/>
                    <a:pt x="108365" y="5609"/>
                  </a:cubicBezTo>
                  <a:cubicBezTo>
                    <a:pt x="98336" y="4773"/>
                    <a:pt x="87472" y="8116"/>
                    <a:pt x="79951" y="16473"/>
                  </a:cubicBezTo>
                  <a:lnTo>
                    <a:pt x="13929" y="91687"/>
                  </a:lnTo>
                  <a:cubicBezTo>
                    <a:pt x="1394" y="105894"/>
                    <a:pt x="3065" y="126787"/>
                    <a:pt x="17272" y="138487"/>
                  </a:cubicBezTo>
                  <a:cubicBezTo>
                    <a:pt x="24794" y="144337"/>
                    <a:pt x="33151" y="147680"/>
                    <a:pt x="42344" y="146844"/>
                  </a:cubicBezTo>
                  <a:cubicBezTo>
                    <a:pt x="50701" y="146008"/>
                    <a:pt x="59058" y="142665"/>
                    <a:pt x="64908" y="135144"/>
                  </a:cubicBezTo>
                  <a:cubicBezTo>
                    <a:pt x="64908" y="135144"/>
                    <a:pt x="133436" y="56587"/>
                    <a:pt x="133436" y="56587"/>
                  </a:cubicBezTo>
                  <a:lnTo>
                    <a:pt x="289714" y="191137"/>
                  </a:lnTo>
                  <a:lnTo>
                    <a:pt x="289714" y="191137"/>
                  </a:lnTo>
                  <a:lnTo>
                    <a:pt x="289714" y="191137"/>
                  </a:lnTo>
                  <a:cubicBezTo>
                    <a:pt x="293892" y="195315"/>
                    <a:pt x="295564" y="196987"/>
                    <a:pt x="298907" y="202001"/>
                  </a:cubicBezTo>
                  <a:lnTo>
                    <a:pt x="359078" y="132637"/>
                  </a:lnTo>
                  <a:lnTo>
                    <a:pt x="288042" y="16473"/>
                  </a:lnTo>
                  <a:close/>
                </a:path>
              </a:pathLst>
            </a:custGeom>
            <a:grpFill/>
            <a:ln w="8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43" name="Graphic 26" descr="Single gear">
            <a:extLst>
              <a:ext uri="{FF2B5EF4-FFF2-40B4-BE49-F238E27FC236}">
                <a16:creationId xmlns:a16="http://schemas.microsoft.com/office/drawing/2014/main" id="{7146307F-8FE0-4E18-B869-BBDAD76C00A8}"/>
              </a:ext>
            </a:extLst>
          </p:cNvPr>
          <p:cNvSpPr/>
          <p:nvPr/>
        </p:nvSpPr>
        <p:spPr>
          <a:xfrm>
            <a:off x="2007205" y="4145306"/>
            <a:ext cx="576640" cy="576640"/>
          </a:xfrm>
          <a:custGeom>
            <a:avLst/>
            <a:gdLst>
              <a:gd name="connsiteX0" fmla="*/ 290409 w 576640"/>
              <a:gd name="connsiteY0" fmla="*/ 390695 h 576640"/>
              <a:gd name="connsiteX1" fmla="*/ 190124 w 576640"/>
              <a:gd name="connsiteY1" fmla="*/ 290409 h 576640"/>
              <a:gd name="connsiteX2" fmla="*/ 290409 w 576640"/>
              <a:gd name="connsiteY2" fmla="*/ 190124 h 576640"/>
              <a:gd name="connsiteX3" fmla="*/ 390695 w 576640"/>
              <a:gd name="connsiteY3" fmla="*/ 290409 h 576640"/>
              <a:gd name="connsiteX4" fmla="*/ 290409 w 576640"/>
              <a:gd name="connsiteY4" fmla="*/ 390695 h 576640"/>
              <a:gd name="connsiteX5" fmla="*/ 516051 w 576640"/>
              <a:gd name="connsiteY5" fmla="*/ 227731 h 576640"/>
              <a:gd name="connsiteX6" fmla="*/ 494323 w 576640"/>
              <a:gd name="connsiteY6" fmla="*/ 175917 h 576640"/>
              <a:gd name="connsiteX7" fmla="*/ 515216 w 576640"/>
              <a:gd name="connsiteY7" fmla="*/ 113239 h 576640"/>
              <a:gd name="connsiteX8" fmla="*/ 467580 w 576640"/>
              <a:gd name="connsiteY8" fmla="*/ 65603 h 576640"/>
              <a:gd name="connsiteX9" fmla="*/ 404902 w 576640"/>
              <a:gd name="connsiteY9" fmla="*/ 86496 h 576640"/>
              <a:gd name="connsiteX10" fmla="*/ 352252 w 576640"/>
              <a:gd name="connsiteY10" fmla="*/ 64768 h 576640"/>
              <a:gd name="connsiteX11" fmla="*/ 323838 w 576640"/>
              <a:gd name="connsiteY11" fmla="*/ 6268 h 576640"/>
              <a:gd name="connsiteX12" fmla="*/ 256981 w 576640"/>
              <a:gd name="connsiteY12" fmla="*/ 6268 h 576640"/>
              <a:gd name="connsiteX13" fmla="*/ 227731 w 576640"/>
              <a:gd name="connsiteY13" fmla="*/ 64768 h 576640"/>
              <a:gd name="connsiteX14" fmla="*/ 175917 w 576640"/>
              <a:gd name="connsiteY14" fmla="*/ 86496 h 576640"/>
              <a:gd name="connsiteX15" fmla="*/ 113239 w 576640"/>
              <a:gd name="connsiteY15" fmla="*/ 65603 h 576640"/>
              <a:gd name="connsiteX16" fmla="*/ 65603 w 576640"/>
              <a:gd name="connsiteY16" fmla="*/ 113239 h 576640"/>
              <a:gd name="connsiteX17" fmla="*/ 86496 w 576640"/>
              <a:gd name="connsiteY17" fmla="*/ 175917 h 576640"/>
              <a:gd name="connsiteX18" fmla="*/ 64768 w 576640"/>
              <a:gd name="connsiteY18" fmla="*/ 228567 h 576640"/>
              <a:gd name="connsiteX19" fmla="*/ 6268 w 576640"/>
              <a:gd name="connsiteY19" fmla="*/ 256981 h 576640"/>
              <a:gd name="connsiteX20" fmla="*/ 6268 w 576640"/>
              <a:gd name="connsiteY20" fmla="*/ 323838 h 576640"/>
              <a:gd name="connsiteX21" fmla="*/ 64768 w 576640"/>
              <a:gd name="connsiteY21" fmla="*/ 353088 h 576640"/>
              <a:gd name="connsiteX22" fmla="*/ 86496 w 576640"/>
              <a:gd name="connsiteY22" fmla="*/ 404902 h 576640"/>
              <a:gd name="connsiteX23" fmla="*/ 65603 w 576640"/>
              <a:gd name="connsiteY23" fmla="*/ 467580 h 576640"/>
              <a:gd name="connsiteX24" fmla="*/ 113239 w 576640"/>
              <a:gd name="connsiteY24" fmla="*/ 515216 h 576640"/>
              <a:gd name="connsiteX25" fmla="*/ 175917 w 576640"/>
              <a:gd name="connsiteY25" fmla="*/ 494323 h 576640"/>
              <a:gd name="connsiteX26" fmla="*/ 228567 w 576640"/>
              <a:gd name="connsiteY26" fmla="*/ 516051 h 576640"/>
              <a:gd name="connsiteX27" fmla="*/ 257817 w 576640"/>
              <a:gd name="connsiteY27" fmla="*/ 574551 h 576640"/>
              <a:gd name="connsiteX28" fmla="*/ 324673 w 576640"/>
              <a:gd name="connsiteY28" fmla="*/ 574551 h 576640"/>
              <a:gd name="connsiteX29" fmla="*/ 353923 w 576640"/>
              <a:gd name="connsiteY29" fmla="*/ 516051 h 576640"/>
              <a:gd name="connsiteX30" fmla="*/ 405737 w 576640"/>
              <a:gd name="connsiteY30" fmla="*/ 494323 h 576640"/>
              <a:gd name="connsiteX31" fmla="*/ 468416 w 576640"/>
              <a:gd name="connsiteY31" fmla="*/ 515216 h 576640"/>
              <a:gd name="connsiteX32" fmla="*/ 516051 w 576640"/>
              <a:gd name="connsiteY32" fmla="*/ 467580 h 576640"/>
              <a:gd name="connsiteX33" fmla="*/ 495158 w 576640"/>
              <a:gd name="connsiteY33" fmla="*/ 404902 h 576640"/>
              <a:gd name="connsiteX34" fmla="*/ 516887 w 576640"/>
              <a:gd name="connsiteY34" fmla="*/ 352252 h 576640"/>
              <a:gd name="connsiteX35" fmla="*/ 575387 w 576640"/>
              <a:gd name="connsiteY35" fmla="*/ 323002 h 576640"/>
              <a:gd name="connsiteX36" fmla="*/ 575387 w 576640"/>
              <a:gd name="connsiteY36" fmla="*/ 256145 h 576640"/>
              <a:gd name="connsiteX37" fmla="*/ 516051 w 576640"/>
              <a:gd name="connsiteY37" fmla="*/ 227731 h 576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576640" h="576640">
                <a:moveTo>
                  <a:pt x="290409" y="390695"/>
                </a:moveTo>
                <a:cubicBezTo>
                  <a:pt x="235253" y="390695"/>
                  <a:pt x="190124" y="345566"/>
                  <a:pt x="190124" y="290409"/>
                </a:cubicBezTo>
                <a:cubicBezTo>
                  <a:pt x="190124" y="235253"/>
                  <a:pt x="235253" y="190124"/>
                  <a:pt x="290409" y="190124"/>
                </a:cubicBezTo>
                <a:cubicBezTo>
                  <a:pt x="345566" y="190124"/>
                  <a:pt x="390695" y="235253"/>
                  <a:pt x="390695" y="290409"/>
                </a:cubicBezTo>
                <a:cubicBezTo>
                  <a:pt x="390695" y="345566"/>
                  <a:pt x="345566" y="390695"/>
                  <a:pt x="290409" y="390695"/>
                </a:cubicBezTo>
                <a:close/>
                <a:moveTo>
                  <a:pt x="516051" y="227731"/>
                </a:moveTo>
                <a:cubicBezTo>
                  <a:pt x="511037" y="209345"/>
                  <a:pt x="503516" y="191796"/>
                  <a:pt x="494323" y="175917"/>
                </a:cubicBezTo>
                <a:lnTo>
                  <a:pt x="515216" y="113239"/>
                </a:lnTo>
                <a:lnTo>
                  <a:pt x="467580" y="65603"/>
                </a:lnTo>
                <a:lnTo>
                  <a:pt x="404902" y="86496"/>
                </a:lnTo>
                <a:cubicBezTo>
                  <a:pt x="388188" y="77303"/>
                  <a:pt x="370638" y="69782"/>
                  <a:pt x="352252" y="64768"/>
                </a:cubicBezTo>
                <a:lnTo>
                  <a:pt x="323838" y="6268"/>
                </a:lnTo>
                <a:lnTo>
                  <a:pt x="256981" y="6268"/>
                </a:lnTo>
                <a:lnTo>
                  <a:pt x="227731" y="64768"/>
                </a:lnTo>
                <a:cubicBezTo>
                  <a:pt x="209345" y="69782"/>
                  <a:pt x="191796" y="77303"/>
                  <a:pt x="175917" y="86496"/>
                </a:cubicBezTo>
                <a:lnTo>
                  <a:pt x="113239" y="65603"/>
                </a:lnTo>
                <a:lnTo>
                  <a:pt x="65603" y="113239"/>
                </a:lnTo>
                <a:lnTo>
                  <a:pt x="86496" y="175917"/>
                </a:lnTo>
                <a:cubicBezTo>
                  <a:pt x="77303" y="192631"/>
                  <a:pt x="69782" y="210181"/>
                  <a:pt x="64768" y="228567"/>
                </a:cubicBezTo>
                <a:lnTo>
                  <a:pt x="6268" y="256981"/>
                </a:lnTo>
                <a:lnTo>
                  <a:pt x="6268" y="323838"/>
                </a:lnTo>
                <a:lnTo>
                  <a:pt x="64768" y="353088"/>
                </a:lnTo>
                <a:cubicBezTo>
                  <a:pt x="69782" y="371473"/>
                  <a:pt x="77303" y="389023"/>
                  <a:pt x="86496" y="404902"/>
                </a:cubicBezTo>
                <a:lnTo>
                  <a:pt x="65603" y="467580"/>
                </a:lnTo>
                <a:lnTo>
                  <a:pt x="113239" y="515216"/>
                </a:lnTo>
                <a:lnTo>
                  <a:pt x="175917" y="494323"/>
                </a:lnTo>
                <a:cubicBezTo>
                  <a:pt x="192631" y="503516"/>
                  <a:pt x="210181" y="511037"/>
                  <a:pt x="228567" y="516051"/>
                </a:cubicBezTo>
                <a:lnTo>
                  <a:pt x="257817" y="574551"/>
                </a:lnTo>
                <a:lnTo>
                  <a:pt x="324673" y="574551"/>
                </a:lnTo>
                <a:lnTo>
                  <a:pt x="353923" y="516051"/>
                </a:lnTo>
                <a:cubicBezTo>
                  <a:pt x="372309" y="511037"/>
                  <a:pt x="389859" y="503516"/>
                  <a:pt x="405737" y="494323"/>
                </a:cubicBezTo>
                <a:lnTo>
                  <a:pt x="468416" y="515216"/>
                </a:lnTo>
                <a:lnTo>
                  <a:pt x="516051" y="467580"/>
                </a:lnTo>
                <a:lnTo>
                  <a:pt x="495158" y="404902"/>
                </a:lnTo>
                <a:cubicBezTo>
                  <a:pt x="504351" y="388188"/>
                  <a:pt x="511873" y="370638"/>
                  <a:pt x="516887" y="352252"/>
                </a:cubicBezTo>
                <a:lnTo>
                  <a:pt x="575387" y="323002"/>
                </a:lnTo>
                <a:lnTo>
                  <a:pt x="575387" y="256145"/>
                </a:lnTo>
                <a:lnTo>
                  <a:pt x="516051" y="227731"/>
                </a:ln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257CD6DD-64F8-4CE1-84CD-A19170D2AC09}"/>
              </a:ext>
            </a:extLst>
          </p:cNvPr>
          <p:cNvGrpSpPr/>
          <p:nvPr/>
        </p:nvGrpSpPr>
        <p:grpSpPr>
          <a:xfrm>
            <a:off x="2011652" y="2325999"/>
            <a:ext cx="567746" cy="469616"/>
            <a:chOff x="239991" y="2357487"/>
            <a:chExt cx="676925" cy="559926"/>
          </a:xfrm>
          <a:solidFill>
            <a:schemeClr val="accent2"/>
          </a:solidFill>
        </p:grpSpPr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6A95576C-51DA-4719-AC9F-DE8611952923}"/>
                </a:ext>
              </a:extLst>
            </p:cNvPr>
            <p:cNvSpPr/>
            <p:nvPr/>
          </p:nvSpPr>
          <p:spPr>
            <a:xfrm>
              <a:off x="456440" y="2357487"/>
              <a:ext cx="225642" cy="41786"/>
            </a:xfrm>
            <a:custGeom>
              <a:avLst/>
              <a:gdLst>
                <a:gd name="connsiteX0" fmla="*/ 5484 w 225641"/>
                <a:gd name="connsiteY0" fmla="*/ 5484 h 41785"/>
                <a:gd name="connsiteX1" fmla="*/ 222769 w 225641"/>
                <a:gd name="connsiteY1" fmla="*/ 5484 h 41785"/>
                <a:gd name="connsiteX2" fmla="*/ 222769 w 225641"/>
                <a:gd name="connsiteY2" fmla="*/ 38913 h 41785"/>
                <a:gd name="connsiteX3" fmla="*/ 5484 w 225641"/>
                <a:gd name="connsiteY3" fmla="*/ 38913 h 41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5641" h="41785">
                  <a:moveTo>
                    <a:pt x="5484" y="5484"/>
                  </a:moveTo>
                  <a:lnTo>
                    <a:pt x="222769" y="5484"/>
                  </a:lnTo>
                  <a:lnTo>
                    <a:pt x="222769" y="38913"/>
                  </a:lnTo>
                  <a:lnTo>
                    <a:pt x="5484" y="38913"/>
                  </a:lnTo>
                  <a:close/>
                </a:path>
              </a:pathLst>
            </a:custGeom>
            <a:grpFill/>
            <a:ln w="8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51CD2076-B8AD-43AB-BF4B-E2B595B72314}"/>
                </a:ext>
              </a:extLst>
            </p:cNvPr>
            <p:cNvSpPr/>
            <p:nvPr/>
          </p:nvSpPr>
          <p:spPr>
            <a:xfrm>
              <a:off x="456440" y="2424344"/>
              <a:ext cx="225642" cy="41786"/>
            </a:xfrm>
            <a:custGeom>
              <a:avLst/>
              <a:gdLst>
                <a:gd name="connsiteX0" fmla="*/ 5484 w 225641"/>
                <a:gd name="connsiteY0" fmla="*/ 5484 h 41785"/>
                <a:gd name="connsiteX1" fmla="*/ 222769 w 225641"/>
                <a:gd name="connsiteY1" fmla="*/ 5484 h 41785"/>
                <a:gd name="connsiteX2" fmla="*/ 222769 w 225641"/>
                <a:gd name="connsiteY2" fmla="*/ 38913 h 41785"/>
                <a:gd name="connsiteX3" fmla="*/ 5484 w 225641"/>
                <a:gd name="connsiteY3" fmla="*/ 38913 h 41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5641" h="41785">
                  <a:moveTo>
                    <a:pt x="5484" y="5484"/>
                  </a:moveTo>
                  <a:lnTo>
                    <a:pt x="222769" y="5484"/>
                  </a:lnTo>
                  <a:lnTo>
                    <a:pt x="222769" y="38913"/>
                  </a:lnTo>
                  <a:lnTo>
                    <a:pt x="5484" y="38913"/>
                  </a:lnTo>
                  <a:close/>
                </a:path>
              </a:pathLst>
            </a:custGeom>
            <a:grpFill/>
            <a:ln w="8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AC54BAC7-1A82-4E9E-A1DE-899F01E20A01}"/>
                </a:ext>
              </a:extLst>
            </p:cNvPr>
            <p:cNvSpPr/>
            <p:nvPr/>
          </p:nvSpPr>
          <p:spPr>
            <a:xfrm>
              <a:off x="456440" y="2491201"/>
              <a:ext cx="225642" cy="41786"/>
            </a:xfrm>
            <a:custGeom>
              <a:avLst/>
              <a:gdLst>
                <a:gd name="connsiteX0" fmla="*/ 5484 w 225641"/>
                <a:gd name="connsiteY0" fmla="*/ 5484 h 41785"/>
                <a:gd name="connsiteX1" fmla="*/ 222769 w 225641"/>
                <a:gd name="connsiteY1" fmla="*/ 5484 h 41785"/>
                <a:gd name="connsiteX2" fmla="*/ 222769 w 225641"/>
                <a:gd name="connsiteY2" fmla="*/ 38913 h 41785"/>
                <a:gd name="connsiteX3" fmla="*/ 5484 w 225641"/>
                <a:gd name="connsiteY3" fmla="*/ 38913 h 41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5641" h="41785">
                  <a:moveTo>
                    <a:pt x="5484" y="5484"/>
                  </a:moveTo>
                  <a:lnTo>
                    <a:pt x="222769" y="5484"/>
                  </a:lnTo>
                  <a:lnTo>
                    <a:pt x="222769" y="38913"/>
                  </a:lnTo>
                  <a:lnTo>
                    <a:pt x="5484" y="38913"/>
                  </a:lnTo>
                  <a:close/>
                </a:path>
              </a:pathLst>
            </a:custGeom>
            <a:grpFill/>
            <a:ln w="8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FA5BDCD8-1EE0-485C-AF0A-1AA36447762C}"/>
                </a:ext>
              </a:extLst>
            </p:cNvPr>
            <p:cNvSpPr/>
            <p:nvPr/>
          </p:nvSpPr>
          <p:spPr>
            <a:xfrm>
              <a:off x="239991" y="2357487"/>
              <a:ext cx="676925" cy="559926"/>
            </a:xfrm>
            <a:custGeom>
              <a:avLst/>
              <a:gdLst>
                <a:gd name="connsiteX0" fmla="*/ 623910 w 676925"/>
                <a:gd name="connsiteY0" fmla="*/ 670710 h 743782"/>
                <a:gd name="connsiteX1" fmla="*/ 456768 w 676925"/>
                <a:gd name="connsiteY1" fmla="*/ 511925 h 743782"/>
                <a:gd name="connsiteX2" fmla="*/ 623910 w 676925"/>
                <a:gd name="connsiteY2" fmla="*/ 353140 h 743782"/>
                <a:gd name="connsiteX3" fmla="*/ 623910 w 676925"/>
                <a:gd name="connsiteY3" fmla="*/ 670710 h 743782"/>
                <a:gd name="connsiteX4" fmla="*/ 82370 w 676925"/>
                <a:gd name="connsiteY4" fmla="*/ 690767 h 743782"/>
                <a:gd name="connsiteX5" fmla="*/ 247840 w 676925"/>
                <a:gd name="connsiteY5" fmla="*/ 534489 h 743782"/>
                <a:gd name="connsiteX6" fmla="*/ 259540 w 676925"/>
                <a:gd name="connsiteY6" fmla="*/ 523625 h 743782"/>
                <a:gd name="connsiteX7" fmla="*/ 420832 w 676925"/>
                <a:gd name="connsiteY7" fmla="*/ 523625 h 743782"/>
                <a:gd name="connsiteX8" fmla="*/ 432532 w 676925"/>
                <a:gd name="connsiteY8" fmla="*/ 534489 h 743782"/>
                <a:gd name="connsiteX9" fmla="*/ 597167 w 676925"/>
                <a:gd name="connsiteY9" fmla="*/ 690767 h 743782"/>
                <a:gd name="connsiteX10" fmla="*/ 82370 w 676925"/>
                <a:gd name="connsiteY10" fmla="*/ 690767 h 743782"/>
                <a:gd name="connsiteX11" fmla="*/ 55627 w 676925"/>
                <a:gd name="connsiteY11" fmla="*/ 352304 h 743782"/>
                <a:gd name="connsiteX12" fmla="*/ 222769 w 676925"/>
                <a:gd name="connsiteY12" fmla="*/ 511089 h 743782"/>
                <a:gd name="connsiteX13" fmla="*/ 55627 w 676925"/>
                <a:gd name="connsiteY13" fmla="*/ 669874 h 743782"/>
                <a:gd name="connsiteX14" fmla="*/ 55627 w 676925"/>
                <a:gd name="connsiteY14" fmla="*/ 352304 h 743782"/>
                <a:gd name="connsiteX15" fmla="*/ 172626 w 676925"/>
                <a:gd name="connsiteY15" fmla="*/ 139198 h 743782"/>
                <a:gd name="connsiteX16" fmla="*/ 506911 w 676925"/>
                <a:gd name="connsiteY16" fmla="*/ 139198 h 743782"/>
                <a:gd name="connsiteX17" fmla="*/ 506911 w 676925"/>
                <a:gd name="connsiteY17" fmla="*/ 417490 h 743782"/>
                <a:gd name="connsiteX18" fmla="*/ 431697 w 676925"/>
                <a:gd name="connsiteY18" fmla="*/ 489361 h 743782"/>
                <a:gd name="connsiteX19" fmla="*/ 247840 w 676925"/>
                <a:gd name="connsiteY19" fmla="*/ 489361 h 743782"/>
                <a:gd name="connsiteX20" fmla="*/ 172626 w 676925"/>
                <a:gd name="connsiteY20" fmla="*/ 417490 h 743782"/>
                <a:gd name="connsiteX21" fmla="*/ 172626 w 676925"/>
                <a:gd name="connsiteY21" fmla="*/ 139198 h 743782"/>
                <a:gd name="connsiteX22" fmla="*/ 557053 w 676925"/>
                <a:gd name="connsiteY22" fmla="*/ 161762 h 743782"/>
                <a:gd name="connsiteX23" fmla="*/ 557053 w 676925"/>
                <a:gd name="connsiteY23" fmla="*/ 89055 h 743782"/>
                <a:gd name="connsiteX24" fmla="*/ 440054 w 676925"/>
                <a:gd name="connsiteY24" fmla="*/ 89055 h 743782"/>
                <a:gd name="connsiteX25" fmla="*/ 339769 w 676925"/>
                <a:gd name="connsiteY25" fmla="*/ 5484 h 743782"/>
                <a:gd name="connsiteX26" fmla="*/ 239483 w 676925"/>
                <a:gd name="connsiteY26" fmla="*/ 89055 h 743782"/>
                <a:gd name="connsiteX27" fmla="*/ 122484 w 676925"/>
                <a:gd name="connsiteY27" fmla="*/ 89055 h 743782"/>
                <a:gd name="connsiteX28" fmla="*/ 122484 w 676925"/>
                <a:gd name="connsiteY28" fmla="*/ 162598 h 743782"/>
                <a:gd name="connsiteX29" fmla="*/ 5484 w 676925"/>
                <a:gd name="connsiteY29" fmla="*/ 273747 h 743782"/>
                <a:gd name="connsiteX30" fmla="*/ 5484 w 676925"/>
                <a:gd name="connsiteY30" fmla="*/ 740910 h 743782"/>
                <a:gd name="connsiteX31" fmla="*/ 674053 w 676925"/>
                <a:gd name="connsiteY31" fmla="*/ 740910 h 743782"/>
                <a:gd name="connsiteX32" fmla="*/ 674053 w 676925"/>
                <a:gd name="connsiteY32" fmla="*/ 273747 h 743782"/>
                <a:gd name="connsiteX33" fmla="*/ 557053 w 676925"/>
                <a:gd name="connsiteY33" fmla="*/ 161762 h 743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676925" h="743782">
                  <a:moveTo>
                    <a:pt x="623910" y="670710"/>
                  </a:moveTo>
                  <a:lnTo>
                    <a:pt x="456768" y="511925"/>
                  </a:lnTo>
                  <a:lnTo>
                    <a:pt x="623910" y="353140"/>
                  </a:lnTo>
                  <a:lnTo>
                    <a:pt x="623910" y="670710"/>
                  </a:lnTo>
                  <a:close/>
                  <a:moveTo>
                    <a:pt x="82370" y="690767"/>
                  </a:moveTo>
                  <a:lnTo>
                    <a:pt x="247840" y="534489"/>
                  </a:lnTo>
                  <a:lnTo>
                    <a:pt x="259540" y="523625"/>
                  </a:lnTo>
                  <a:cubicBezTo>
                    <a:pt x="304669" y="481004"/>
                    <a:pt x="375704" y="481004"/>
                    <a:pt x="420832" y="523625"/>
                  </a:cubicBezTo>
                  <a:lnTo>
                    <a:pt x="432532" y="534489"/>
                  </a:lnTo>
                  <a:lnTo>
                    <a:pt x="597167" y="690767"/>
                  </a:lnTo>
                  <a:lnTo>
                    <a:pt x="82370" y="690767"/>
                  </a:lnTo>
                  <a:close/>
                  <a:moveTo>
                    <a:pt x="55627" y="352304"/>
                  </a:moveTo>
                  <a:lnTo>
                    <a:pt x="222769" y="511089"/>
                  </a:lnTo>
                  <a:lnTo>
                    <a:pt x="55627" y="669874"/>
                  </a:lnTo>
                  <a:lnTo>
                    <a:pt x="55627" y="352304"/>
                  </a:lnTo>
                  <a:close/>
                  <a:moveTo>
                    <a:pt x="172626" y="139198"/>
                  </a:moveTo>
                  <a:lnTo>
                    <a:pt x="506911" y="139198"/>
                  </a:lnTo>
                  <a:lnTo>
                    <a:pt x="506911" y="417490"/>
                  </a:lnTo>
                  <a:lnTo>
                    <a:pt x="431697" y="489361"/>
                  </a:lnTo>
                  <a:cubicBezTo>
                    <a:pt x="377376" y="447575"/>
                    <a:pt x="302162" y="447575"/>
                    <a:pt x="247840" y="489361"/>
                  </a:cubicBezTo>
                  <a:lnTo>
                    <a:pt x="172626" y="417490"/>
                  </a:lnTo>
                  <a:lnTo>
                    <a:pt x="172626" y="139198"/>
                  </a:lnTo>
                  <a:close/>
                  <a:moveTo>
                    <a:pt x="557053" y="161762"/>
                  </a:moveTo>
                  <a:lnTo>
                    <a:pt x="557053" y="89055"/>
                  </a:lnTo>
                  <a:lnTo>
                    <a:pt x="440054" y="89055"/>
                  </a:lnTo>
                  <a:lnTo>
                    <a:pt x="339769" y="5484"/>
                  </a:lnTo>
                  <a:lnTo>
                    <a:pt x="239483" y="89055"/>
                  </a:lnTo>
                  <a:lnTo>
                    <a:pt x="122484" y="89055"/>
                  </a:lnTo>
                  <a:lnTo>
                    <a:pt x="122484" y="162598"/>
                  </a:lnTo>
                  <a:lnTo>
                    <a:pt x="5484" y="273747"/>
                  </a:lnTo>
                  <a:lnTo>
                    <a:pt x="5484" y="740910"/>
                  </a:lnTo>
                  <a:lnTo>
                    <a:pt x="674053" y="740910"/>
                  </a:lnTo>
                  <a:lnTo>
                    <a:pt x="674053" y="273747"/>
                  </a:lnTo>
                  <a:lnTo>
                    <a:pt x="557053" y="161762"/>
                  </a:lnTo>
                  <a:close/>
                </a:path>
              </a:pathLst>
            </a:custGeom>
            <a:grpFill/>
            <a:ln w="8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0E2C77CE-9FD8-48FF-B027-1E6F25AD6E8D}"/>
              </a:ext>
            </a:extLst>
          </p:cNvPr>
          <p:cNvGrpSpPr/>
          <p:nvPr/>
        </p:nvGrpSpPr>
        <p:grpSpPr>
          <a:xfrm>
            <a:off x="1946403" y="4999393"/>
            <a:ext cx="676925" cy="589175"/>
            <a:chOff x="1970884" y="1403868"/>
            <a:chExt cx="676925" cy="589175"/>
          </a:xfrm>
          <a:solidFill>
            <a:schemeClr val="accent1"/>
          </a:solidFill>
        </p:grpSpPr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4BC2B04D-2D57-4849-AAC3-9D579C6A37EC}"/>
                </a:ext>
              </a:extLst>
            </p:cNvPr>
            <p:cNvSpPr/>
            <p:nvPr/>
          </p:nvSpPr>
          <p:spPr>
            <a:xfrm>
              <a:off x="1970884" y="1717259"/>
              <a:ext cx="676925" cy="275784"/>
            </a:xfrm>
            <a:custGeom>
              <a:avLst/>
              <a:gdLst>
                <a:gd name="connsiteX0" fmla="*/ 389911 w 676925"/>
                <a:gd name="connsiteY0" fmla="*/ 22199 h 275784"/>
                <a:gd name="connsiteX1" fmla="*/ 356483 w 676925"/>
                <a:gd name="connsiteY1" fmla="*/ 55627 h 275784"/>
                <a:gd name="connsiteX2" fmla="*/ 323054 w 676925"/>
                <a:gd name="connsiteY2" fmla="*/ 55627 h 275784"/>
                <a:gd name="connsiteX3" fmla="*/ 289626 w 676925"/>
                <a:gd name="connsiteY3" fmla="*/ 22199 h 275784"/>
                <a:gd name="connsiteX4" fmla="*/ 289626 w 676925"/>
                <a:gd name="connsiteY4" fmla="*/ 5484 h 275784"/>
                <a:gd name="connsiteX5" fmla="*/ 5484 w 676925"/>
                <a:gd name="connsiteY5" fmla="*/ 5484 h 275784"/>
                <a:gd name="connsiteX6" fmla="*/ 5484 w 676925"/>
                <a:gd name="connsiteY6" fmla="*/ 239483 h 275784"/>
                <a:gd name="connsiteX7" fmla="*/ 38913 w 676925"/>
                <a:gd name="connsiteY7" fmla="*/ 272912 h 275784"/>
                <a:gd name="connsiteX8" fmla="*/ 640624 w 676925"/>
                <a:gd name="connsiteY8" fmla="*/ 272912 h 275784"/>
                <a:gd name="connsiteX9" fmla="*/ 674053 w 676925"/>
                <a:gd name="connsiteY9" fmla="*/ 239483 h 275784"/>
                <a:gd name="connsiteX10" fmla="*/ 674053 w 676925"/>
                <a:gd name="connsiteY10" fmla="*/ 5484 h 275784"/>
                <a:gd name="connsiteX11" fmla="*/ 389911 w 676925"/>
                <a:gd name="connsiteY11" fmla="*/ 5484 h 275784"/>
                <a:gd name="connsiteX12" fmla="*/ 389911 w 676925"/>
                <a:gd name="connsiteY12" fmla="*/ 22199 h 275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76925" h="275784">
                  <a:moveTo>
                    <a:pt x="389911" y="22199"/>
                  </a:moveTo>
                  <a:cubicBezTo>
                    <a:pt x="389911" y="40584"/>
                    <a:pt x="374868" y="55627"/>
                    <a:pt x="356483" y="55627"/>
                  </a:cubicBezTo>
                  <a:lnTo>
                    <a:pt x="323054" y="55627"/>
                  </a:lnTo>
                  <a:cubicBezTo>
                    <a:pt x="304669" y="55627"/>
                    <a:pt x="289626" y="40584"/>
                    <a:pt x="289626" y="22199"/>
                  </a:cubicBezTo>
                  <a:lnTo>
                    <a:pt x="289626" y="5484"/>
                  </a:lnTo>
                  <a:lnTo>
                    <a:pt x="5484" y="5484"/>
                  </a:lnTo>
                  <a:lnTo>
                    <a:pt x="5484" y="239483"/>
                  </a:lnTo>
                  <a:cubicBezTo>
                    <a:pt x="5484" y="257869"/>
                    <a:pt x="20527" y="272912"/>
                    <a:pt x="38913" y="272912"/>
                  </a:cubicBezTo>
                  <a:lnTo>
                    <a:pt x="640624" y="272912"/>
                  </a:lnTo>
                  <a:cubicBezTo>
                    <a:pt x="659010" y="272912"/>
                    <a:pt x="674053" y="257869"/>
                    <a:pt x="674053" y="239483"/>
                  </a:cubicBezTo>
                  <a:lnTo>
                    <a:pt x="674053" y="5484"/>
                  </a:lnTo>
                  <a:lnTo>
                    <a:pt x="389911" y="5484"/>
                  </a:lnTo>
                  <a:lnTo>
                    <a:pt x="389911" y="22199"/>
                  </a:lnTo>
                  <a:close/>
                </a:path>
              </a:pathLst>
            </a:custGeom>
            <a:grpFill/>
            <a:ln w="8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58B7F83E-7BEF-454A-ADF5-2B862B0DF8B8}"/>
                </a:ext>
              </a:extLst>
            </p:cNvPr>
            <p:cNvSpPr/>
            <p:nvPr/>
          </p:nvSpPr>
          <p:spPr>
            <a:xfrm>
              <a:off x="1970884" y="1403868"/>
              <a:ext cx="676925" cy="284142"/>
            </a:xfrm>
            <a:custGeom>
              <a:avLst/>
              <a:gdLst>
                <a:gd name="connsiteX0" fmla="*/ 640624 w 676925"/>
                <a:gd name="connsiteY0" fmla="*/ 118305 h 284141"/>
                <a:gd name="connsiteX1" fmla="*/ 473482 w 676925"/>
                <a:gd name="connsiteY1" fmla="*/ 118305 h 284141"/>
                <a:gd name="connsiteX2" fmla="*/ 473482 w 676925"/>
                <a:gd name="connsiteY2" fmla="*/ 63984 h 284141"/>
                <a:gd name="connsiteX3" fmla="*/ 414982 w 676925"/>
                <a:gd name="connsiteY3" fmla="*/ 5484 h 284141"/>
                <a:gd name="connsiteX4" fmla="*/ 264555 w 676925"/>
                <a:gd name="connsiteY4" fmla="*/ 5484 h 284141"/>
                <a:gd name="connsiteX5" fmla="*/ 206055 w 676925"/>
                <a:gd name="connsiteY5" fmla="*/ 63984 h 284141"/>
                <a:gd name="connsiteX6" fmla="*/ 206055 w 676925"/>
                <a:gd name="connsiteY6" fmla="*/ 118305 h 284141"/>
                <a:gd name="connsiteX7" fmla="*/ 38913 w 676925"/>
                <a:gd name="connsiteY7" fmla="*/ 118305 h 284141"/>
                <a:gd name="connsiteX8" fmla="*/ 5484 w 676925"/>
                <a:gd name="connsiteY8" fmla="*/ 151734 h 284141"/>
                <a:gd name="connsiteX9" fmla="*/ 5484 w 676925"/>
                <a:gd name="connsiteY9" fmla="*/ 285447 h 284141"/>
                <a:gd name="connsiteX10" fmla="*/ 289626 w 676925"/>
                <a:gd name="connsiteY10" fmla="*/ 285447 h 284141"/>
                <a:gd name="connsiteX11" fmla="*/ 289626 w 676925"/>
                <a:gd name="connsiteY11" fmla="*/ 268733 h 284141"/>
                <a:gd name="connsiteX12" fmla="*/ 389911 w 676925"/>
                <a:gd name="connsiteY12" fmla="*/ 268733 h 284141"/>
                <a:gd name="connsiteX13" fmla="*/ 389911 w 676925"/>
                <a:gd name="connsiteY13" fmla="*/ 285447 h 284141"/>
                <a:gd name="connsiteX14" fmla="*/ 674053 w 676925"/>
                <a:gd name="connsiteY14" fmla="*/ 285447 h 284141"/>
                <a:gd name="connsiteX15" fmla="*/ 674053 w 676925"/>
                <a:gd name="connsiteY15" fmla="*/ 151734 h 284141"/>
                <a:gd name="connsiteX16" fmla="*/ 640624 w 676925"/>
                <a:gd name="connsiteY16" fmla="*/ 118305 h 284141"/>
                <a:gd name="connsiteX17" fmla="*/ 256197 w 676925"/>
                <a:gd name="connsiteY17" fmla="*/ 118305 h 284141"/>
                <a:gd name="connsiteX18" fmla="*/ 256197 w 676925"/>
                <a:gd name="connsiteY18" fmla="*/ 63984 h 284141"/>
                <a:gd name="connsiteX19" fmla="*/ 264555 w 676925"/>
                <a:gd name="connsiteY19" fmla="*/ 55627 h 284141"/>
                <a:gd name="connsiteX20" fmla="*/ 414982 w 676925"/>
                <a:gd name="connsiteY20" fmla="*/ 55627 h 284141"/>
                <a:gd name="connsiteX21" fmla="*/ 423340 w 676925"/>
                <a:gd name="connsiteY21" fmla="*/ 63984 h 284141"/>
                <a:gd name="connsiteX22" fmla="*/ 423340 w 676925"/>
                <a:gd name="connsiteY22" fmla="*/ 118305 h 284141"/>
                <a:gd name="connsiteX23" fmla="*/ 256197 w 676925"/>
                <a:gd name="connsiteY23" fmla="*/ 118305 h 284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676925" h="284141">
                  <a:moveTo>
                    <a:pt x="640624" y="118305"/>
                  </a:moveTo>
                  <a:lnTo>
                    <a:pt x="473482" y="118305"/>
                  </a:lnTo>
                  <a:lnTo>
                    <a:pt x="473482" y="63984"/>
                  </a:lnTo>
                  <a:cubicBezTo>
                    <a:pt x="473482" y="31391"/>
                    <a:pt x="447575" y="5484"/>
                    <a:pt x="414982" y="5484"/>
                  </a:cubicBezTo>
                  <a:lnTo>
                    <a:pt x="264555" y="5484"/>
                  </a:lnTo>
                  <a:cubicBezTo>
                    <a:pt x="231962" y="5484"/>
                    <a:pt x="206055" y="31391"/>
                    <a:pt x="206055" y="63984"/>
                  </a:cubicBezTo>
                  <a:lnTo>
                    <a:pt x="206055" y="118305"/>
                  </a:lnTo>
                  <a:lnTo>
                    <a:pt x="38913" y="118305"/>
                  </a:lnTo>
                  <a:cubicBezTo>
                    <a:pt x="20527" y="118305"/>
                    <a:pt x="5484" y="133348"/>
                    <a:pt x="5484" y="151734"/>
                  </a:cubicBezTo>
                  <a:lnTo>
                    <a:pt x="5484" y="285447"/>
                  </a:lnTo>
                  <a:lnTo>
                    <a:pt x="289626" y="285447"/>
                  </a:lnTo>
                  <a:lnTo>
                    <a:pt x="289626" y="268733"/>
                  </a:lnTo>
                  <a:lnTo>
                    <a:pt x="389911" y="268733"/>
                  </a:lnTo>
                  <a:lnTo>
                    <a:pt x="389911" y="285447"/>
                  </a:lnTo>
                  <a:lnTo>
                    <a:pt x="674053" y="285447"/>
                  </a:lnTo>
                  <a:lnTo>
                    <a:pt x="674053" y="151734"/>
                  </a:lnTo>
                  <a:cubicBezTo>
                    <a:pt x="674053" y="133348"/>
                    <a:pt x="659010" y="118305"/>
                    <a:pt x="640624" y="118305"/>
                  </a:cubicBezTo>
                  <a:moveTo>
                    <a:pt x="256197" y="118305"/>
                  </a:moveTo>
                  <a:lnTo>
                    <a:pt x="256197" y="63984"/>
                  </a:lnTo>
                  <a:cubicBezTo>
                    <a:pt x="256197" y="58970"/>
                    <a:pt x="259540" y="55627"/>
                    <a:pt x="264555" y="55627"/>
                  </a:cubicBezTo>
                  <a:lnTo>
                    <a:pt x="414982" y="55627"/>
                  </a:lnTo>
                  <a:cubicBezTo>
                    <a:pt x="419997" y="55627"/>
                    <a:pt x="423340" y="58970"/>
                    <a:pt x="423340" y="63984"/>
                  </a:cubicBezTo>
                  <a:lnTo>
                    <a:pt x="423340" y="118305"/>
                  </a:lnTo>
                  <a:lnTo>
                    <a:pt x="256197" y="118305"/>
                  </a:lnTo>
                  <a:close/>
                </a:path>
              </a:pathLst>
            </a:custGeom>
            <a:grpFill/>
            <a:ln w="8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D9365BF5-BB75-4495-A8C8-586547750A85}"/>
              </a:ext>
            </a:extLst>
          </p:cNvPr>
          <p:cNvGrpSpPr/>
          <p:nvPr/>
        </p:nvGrpSpPr>
        <p:grpSpPr>
          <a:xfrm>
            <a:off x="2085975" y="-6349"/>
            <a:ext cx="8020050" cy="1202154"/>
            <a:chOff x="2336800" y="-6350"/>
            <a:chExt cx="7495821" cy="1374775"/>
          </a:xfrm>
        </p:grpSpPr>
        <p:sp>
          <p:nvSpPr>
            <p:cNvPr id="73" name="Freeform 7">
              <a:extLst>
                <a:ext uri="{FF2B5EF4-FFF2-40B4-BE49-F238E27FC236}">
                  <a16:creationId xmlns:a16="http://schemas.microsoft.com/office/drawing/2014/main" id="{29E06612-AE73-41A7-85A8-6A5344DCA26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36800" y="1"/>
              <a:ext cx="7495821" cy="1282700"/>
            </a:xfrm>
            <a:custGeom>
              <a:avLst/>
              <a:gdLst>
                <a:gd name="T0" fmla="*/ 2232 w 2232"/>
                <a:gd name="T1" fmla="*/ 0 h 463"/>
                <a:gd name="T2" fmla="*/ 2103 w 2232"/>
                <a:gd name="T3" fmla="*/ 19 h 463"/>
                <a:gd name="T4" fmla="*/ 2025 w 2232"/>
                <a:gd name="T5" fmla="*/ 67 h 463"/>
                <a:gd name="T6" fmla="*/ 1955 w 2232"/>
                <a:gd name="T7" fmla="*/ 149 h 463"/>
                <a:gd name="T8" fmla="*/ 1842 w 2232"/>
                <a:gd name="T9" fmla="*/ 334 h 463"/>
                <a:gd name="T10" fmla="*/ 1626 w 2232"/>
                <a:gd name="T11" fmla="*/ 463 h 463"/>
                <a:gd name="T12" fmla="*/ 606 w 2232"/>
                <a:gd name="T13" fmla="*/ 463 h 463"/>
                <a:gd name="T14" fmla="*/ 390 w 2232"/>
                <a:gd name="T15" fmla="*/ 334 h 463"/>
                <a:gd name="T16" fmla="*/ 277 w 2232"/>
                <a:gd name="T17" fmla="*/ 149 h 463"/>
                <a:gd name="T18" fmla="*/ 207 w 2232"/>
                <a:gd name="T19" fmla="*/ 67 h 463"/>
                <a:gd name="T20" fmla="*/ 129 w 2232"/>
                <a:gd name="T21" fmla="*/ 19 h 463"/>
                <a:gd name="T22" fmla="*/ 0 w 2232"/>
                <a:gd name="T23" fmla="*/ 0 h 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32" h="463">
                  <a:moveTo>
                    <a:pt x="2232" y="0"/>
                  </a:moveTo>
                  <a:cubicBezTo>
                    <a:pt x="2232" y="0"/>
                    <a:pt x="2142" y="0"/>
                    <a:pt x="2103" y="19"/>
                  </a:cubicBezTo>
                  <a:cubicBezTo>
                    <a:pt x="2077" y="31"/>
                    <a:pt x="2047" y="48"/>
                    <a:pt x="2025" y="67"/>
                  </a:cubicBezTo>
                  <a:cubicBezTo>
                    <a:pt x="1994" y="93"/>
                    <a:pt x="1974" y="119"/>
                    <a:pt x="1955" y="149"/>
                  </a:cubicBezTo>
                  <a:cubicBezTo>
                    <a:pt x="1913" y="216"/>
                    <a:pt x="1872" y="274"/>
                    <a:pt x="1842" y="334"/>
                  </a:cubicBezTo>
                  <a:cubicBezTo>
                    <a:pt x="1802" y="413"/>
                    <a:pt x="1718" y="463"/>
                    <a:pt x="1626" y="463"/>
                  </a:cubicBezTo>
                  <a:cubicBezTo>
                    <a:pt x="606" y="463"/>
                    <a:pt x="606" y="463"/>
                    <a:pt x="606" y="463"/>
                  </a:cubicBezTo>
                  <a:cubicBezTo>
                    <a:pt x="514" y="463"/>
                    <a:pt x="430" y="413"/>
                    <a:pt x="390" y="334"/>
                  </a:cubicBezTo>
                  <a:cubicBezTo>
                    <a:pt x="360" y="274"/>
                    <a:pt x="319" y="216"/>
                    <a:pt x="277" y="149"/>
                  </a:cubicBezTo>
                  <a:cubicBezTo>
                    <a:pt x="258" y="119"/>
                    <a:pt x="238" y="93"/>
                    <a:pt x="207" y="67"/>
                  </a:cubicBezTo>
                  <a:cubicBezTo>
                    <a:pt x="185" y="48"/>
                    <a:pt x="155" y="31"/>
                    <a:pt x="129" y="19"/>
                  </a:cubicBezTo>
                  <a:cubicBezTo>
                    <a:pt x="90" y="0"/>
                    <a:pt x="0" y="0"/>
                    <a:pt x="0" y="0"/>
                  </a:cubicBezTo>
                </a:path>
              </a:pathLst>
            </a:custGeom>
            <a:gradFill flip="none" rotWithShape="1">
              <a:gsLst>
                <a:gs pos="0">
                  <a:srgbClr val="3EDCFC"/>
                </a:gs>
                <a:gs pos="63000">
                  <a:srgbClr val="01A0D9"/>
                </a:gs>
              </a:gsLst>
              <a:lin ang="54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5">
              <a:extLst>
                <a:ext uri="{FF2B5EF4-FFF2-40B4-BE49-F238E27FC236}">
                  <a16:creationId xmlns:a16="http://schemas.microsoft.com/office/drawing/2014/main" id="{D2422195-292B-4F53-9E3A-4D460D188144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8763" y="-6350"/>
              <a:ext cx="1447800" cy="1282700"/>
            </a:xfrm>
            <a:custGeom>
              <a:avLst/>
              <a:gdLst>
                <a:gd name="T0" fmla="*/ 492 w 492"/>
                <a:gd name="T1" fmla="*/ 434 h 434"/>
                <a:gd name="T2" fmla="*/ 360 w 492"/>
                <a:gd name="T3" fmla="*/ 330 h 434"/>
                <a:gd name="T4" fmla="*/ 217 w 492"/>
                <a:gd name="T5" fmla="*/ 139 h 434"/>
                <a:gd name="T6" fmla="*/ 132 w 492"/>
                <a:gd name="T7" fmla="*/ 56 h 434"/>
                <a:gd name="T8" fmla="*/ 41 w 492"/>
                <a:gd name="T9" fmla="*/ 11 h 434"/>
                <a:gd name="T10" fmla="*/ 0 w 492"/>
                <a:gd name="T11" fmla="*/ 2 h 434"/>
                <a:gd name="T12" fmla="*/ 151 w 492"/>
                <a:gd name="T13" fmla="*/ 22 h 434"/>
                <a:gd name="T14" fmla="*/ 237 w 492"/>
                <a:gd name="T15" fmla="*/ 74 h 434"/>
                <a:gd name="T16" fmla="*/ 314 w 492"/>
                <a:gd name="T17" fmla="*/ 164 h 434"/>
                <a:gd name="T18" fmla="*/ 439 w 492"/>
                <a:gd name="T19" fmla="*/ 365 h 434"/>
                <a:gd name="T20" fmla="*/ 492 w 492"/>
                <a:gd name="T21" fmla="*/ 434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2" h="434">
                  <a:moveTo>
                    <a:pt x="492" y="434"/>
                  </a:moveTo>
                  <a:cubicBezTo>
                    <a:pt x="438" y="414"/>
                    <a:pt x="391" y="378"/>
                    <a:pt x="360" y="330"/>
                  </a:cubicBezTo>
                  <a:cubicBezTo>
                    <a:pt x="320" y="267"/>
                    <a:pt x="270" y="207"/>
                    <a:pt x="217" y="139"/>
                  </a:cubicBezTo>
                  <a:cubicBezTo>
                    <a:pt x="193" y="108"/>
                    <a:pt x="169" y="82"/>
                    <a:pt x="132" y="56"/>
                  </a:cubicBezTo>
                  <a:cubicBezTo>
                    <a:pt x="106" y="38"/>
                    <a:pt x="71" y="22"/>
                    <a:pt x="41" y="11"/>
                  </a:cubicBezTo>
                  <a:cubicBezTo>
                    <a:pt x="30" y="7"/>
                    <a:pt x="15" y="4"/>
                    <a:pt x="0" y="2"/>
                  </a:cubicBezTo>
                  <a:cubicBezTo>
                    <a:pt x="70" y="0"/>
                    <a:pt x="119" y="7"/>
                    <a:pt x="151" y="22"/>
                  </a:cubicBezTo>
                  <a:cubicBezTo>
                    <a:pt x="179" y="36"/>
                    <a:pt x="213" y="55"/>
                    <a:pt x="237" y="74"/>
                  </a:cubicBezTo>
                  <a:cubicBezTo>
                    <a:pt x="271" y="103"/>
                    <a:pt x="293" y="131"/>
                    <a:pt x="314" y="164"/>
                  </a:cubicBezTo>
                  <a:cubicBezTo>
                    <a:pt x="361" y="236"/>
                    <a:pt x="405" y="300"/>
                    <a:pt x="439" y="365"/>
                  </a:cubicBezTo>
                  <a:cubicBezTo>
                    <a:pt x="453" y="391"/>
                    <a:pt x="471" y="414"/>
                    <a:pt x="492" y="43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139700" dist="38100" dir="2700000" algn="tl" rotWithShape="0">
                <a:prstClr val="black">
                  <a:alpha val="14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6">
              <a:extLst>
                <a:ext uri="{FF2B5EF4-FFF2-40B4-BE49-F238E27FC236}">
                  <a16:creationId xmlns:a16="http://schemas.microsoft.com/office/drawing/2014/main" id="{5F6C93B0-7A6F-4EF6-B55E-B2B074005891}"/>
                </a:ext>
              </a:extLst>
            </p:cNvPr>
            <p:cNvSpPr>
              <a:spLocks/>
            </p:cNvSpPr>
            <p:nvPr/>
          </p:nvSpPr>
          <p:spPr bwMode="auto">
            <a:xfrm>
              <a:off x="7948613" y="0"/>
              <a:ext cx="1447800" cy="1276350"/>
            </a:xfrm>
            <a:custGeom>
              <a:avLst/>
              <a:gdLst>
                <a:gd name="T0" fmla="*/ 0 w 492"/>
                <a:gd name="T1" fmla="*/ 432 h 432"/>
                <a:gd name="T2" fmla="*/ 132 w 492"/>
                <a:gd name="T3" fmla="*/ 328 h 432"/>
                <a:gd name="T4" fmla="*/ 275 w 492"/>
                <a:gd name="T5" fmla="*/ 137 h 432"/>
                <a:gd name="T6" fmla="*/ 360 w 492"/>
                <a:gd name="T7" fmla="*/ 54 h 432"/>
                <a:gd name="T8" fmla="*/ 450 w 492"/>
                <a:gd name="T9" fmla="*/ 9 h 432"/>
                <a:gd name="T10" fmla="*/ 492 w 492"/>
                <a:gd name="T11" fmla="*/ 0 h 432"/>
                <a:gd name="T12" fmla="*/ 341 w 492"/>
                <a:gd name="T13" fmla="*/ 20 h 432"/>
                <a:gd name="T14" fmla="*/ 255 w 492"/>
                <a:gd name="T15" fmla="*/ 72 h 432"/>
                <a:gd name="T16" fmla="*/ 178 w 492"/>
                <a:gd name="T17" fmla="*/ 162 h 432"/>
                <a:gd name="T18" fmla="*/ 52 w 492"/>
                <a:gd name="T19" fmla="*/ 363 h 432"/>
                <a:gd name="T20" fmla="*/ 0 w 492"/>
                <a:gd name="T21" fmla="*/ 432 h 4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2" h="432">
                  <a:moveTo>
                    <a:pt x="0" y="432"/>
                  </a:moveTo>
                  <a:cubicBezTo>
                    <a:pt x="54" y="412"/>
                    <a:pt x="101" y="376"/>
                    <a:pt x="132" y="328"/>
                  </a:cubicBezTo>
                  <a:cubicBezTo>
                    <a:pt x="171" y="265"/>
                    <a:pt x="221" y="205"/>
                    <a:pt x="275" y="137"/>
                  </a:cubicBezTo>
                  <a:cubicBezTo>
                    <a:pt x="299" y="106"/>
                    <a:pt x="323" y="80"/>
                    <a:pt x="360" y="54"/>
                  </a:cubicBezTo>
                  <a:cubicBezTo>
                    <a:pt x="385" y="36"/>
                    <a:pt x="421" y="20"/>
                    <a:pt x="450" y="9"/>
                  </a:cubicBezTo>
                  <a:cubicBezTo>
                    <a:pt x="462" y="5"/>
                    <a:pt x="476" y="2"/>
                    <a:pt x="492" y="0"/>
                  </a:cubicBezTo>
                  <a:cubicBezTo>
                    <a:pt x="428" y="0"/>
                    <a:pt x="373" y="5"/>
                    <a:pt x="341" y="20"/>
                  </a:cubicBezTo>
                  <a:cubicBezTo>
                    <a:pt x="313" y="34"/>
                    <a:pt x="279" y="53"/>
                    <a:pt x="255" y="72"/>
                  </a:cubicBezTo>
                  <a:cubicBezTo>
                    <a:pt x="221" y="101"/>
                    <a:pt x="199" y="129"/>
                    <a:pt x="178" y="162"/>
                  </a:cubicBezTo>
                  <a:cubicBezTo>
                    <a:pt x="131" y="234"/>
                    <a:pt x="86" y="298"/>
                    <a:pt x="52" y="363"/>
                  </a:cubicBezTo>
                  <a:cubicBezTo>
                    <a:pt x="39" y="389"/>
                    <a:pt x="21" y="412"/>
                    <a:pt x="0" y="43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152400" dist="38100" dir="2700000" algn="tl" rotWithShape="0">
                <a:prstClr val="black">
                  <a:alpha val="14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7">
              <a:extLst>
                <a:ext uri="{FF2B5EF4-FFF2-40B4-BE49-F238E27FC236}">
                  <a16:creationId xmlns:a16="http://schemas.microsoft.com/office/drawing/2014/main" id="{75407A5D-B1D9-48B1-BF6F-2EE2004E34E6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9401" y="0"/>
              <a:ext cx="6565900" cy="1368425"/>
            </a:xfrm>
            <a:custGeom>
              <a:avLst/>
              <a:gdLst>
                <a:gd name="T0" fmla="*/ 2232 w 2232"/>
                <a:gd name="T1" fmla="*/ 0 h 463"/>
                <a:gd name="T2" fmla="*/ 2103 w 2232"/>
                <a:gd name="T3" fmla="*/ 19 h 463"/>
                <a:gd name="T4" fmla="*/ 2025 w 2232"/>
                <a:gd name="T5" fmla="*/ 67 h 463"/>
                <a:gd name="T6" fmla="*/ 1955 w 2232"/>
                <a:gd name="T7" fmla="*/ 149 h 463"/>
                <a:gd name="T8" fmla="*/ 1842 w 2232"/>
                <a:gd name="T9" fmla="*/ 334 h 463"/>
                <a:gd name="T10" fmla="*/ 1626 w 2232"/>
                <a:gd name="T11" fmla="*/ 463 h 463"/>
                <a:gd name="T12" fmla="*/ 606 w 2232"/>
                <a:gd name="T13" fmla="*/ 463 h 463"/>
                <a:gd name="T14" fmla="*/ 390 w 2232"/>
                <a:gd name="T15" fmla="*/ 334 h 463"/>
                <a:gd name="T16" fmla="*/ 277 w 2232"/>
                <a:gd name="T17" fmla="*/ 149 h 463"/>
                <a:gd name="T18" fmla="*/ 207 w 2232"/>
                <a:gd name="T19" fmla="*/ 67 h 463"/>
                <a:gd name="T20" fmla="*/ 129 w 2232"/>
                <a:gd name="T21" fmla="*/ 19 h 463"/>
                <a:gd name="T22" fmla="*/ 0 w 2232"/>
                <a:gd name="T23" fmla="*/ 0 h 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32" h="463">
                  <a:moveTo>
                    <a:pt x="2232" y="0"/>
                  </a:moveTo>
                  <a:cubicBezTo>
                    <a:pt x="2232" y="0"/>
                    <a:pt x="2142" y="0"/>
                    <a:pt x="2103" y="19"/>
                  </a:cubicBezTo>
                  <a:cubicBezTo>
                    <a:pt x="2077" y="31"/>
                    <a:pt x="2047" y="48"/>
                    <a:pt x="2025" y="67"/>
                  </a:cubicBezTo>
                  <a:cubicBezTo>
                    <a:pt x="1994" y="93"/>
                    <a:pt x="1974" y="119"/>
                    <a:pt x="1955" y="149"/>
                  </a:cubicBezTo>
                  <a:cubicBezTo>
                    <a:pt x="1913" y="216"/>
                    <a:pt x="1872" y="274"/>
                    <a:pt x="1842" y="334"/>
                  </a:cubicBezTo>
                  <a:cubicBezTo>
                    <a:pt x="1802" y="413"/>
                    <a:pt x="1718" y="463"/>
                    <a:pt x="1626" y="463"/>
                  </a:cubicBezTo>
                  <a:cubicBezTo>
                    <a:pt x="606" y="463"/>
                    <a:pt x="606" y="463"/>
                    <a:pt x="606" y="463"/>
                  </a:cubicBezTo>
                  <a:cubicBezTo>
                    <a:pt x="514" y="463"/>
                    <a:pt x="430" y="413"/>
                    <a:pt x="390" y="334"/>
                  </a:cubicBezTo>
                  <a:cubicBezTo>
                    <a:pt x="360" y="274"/>
                    <a:pt x="319" y="216"/>
                    <a:pt x="277" y="149"/>
                  </a:cubicBezTo>
                  <a:cubicBezTo>
                    <a:pt x="258" y="119"/>
                    <a:pt x="238" y="93"/>
                    <a:pt x="207" y="67"/>
                  </a:cubicBezTo>
                  <a:cubicBezTo>
                    <a:pt x="185" y="48"/>
                    <a:pt x="155" y="31"/>
                    <a:pt x="129" y="19"/>
                  </a:cubicBezTo>
                  <a:cubicBezTo>
                    <a:pt x="90" y="0"/>
                    <a:pt x="0" y="0"/>
                    <a:pt x="0" y="0"/>
                  </a:cubicBezTo>
                </a:path>
              </a:pathLst>
            </a:custGeom>
            <a:gradFill>
              <a:gsLst>
                <a:gs pos="100000">
                  <a:srgbClr val="3EDCFC"/>
                </a:gs>
                <a:gs pos="0">
                  <a:srgbClr val="01A0D9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94" name="Rectangle 93">
            <a:extLst>
              <a:ext uri="{FF2B5EF4-FFF2-40B4-BE49-F238E27FC236}">
                <a16:creationId xmlns:a16="http://schemas.microsoft.com/office/drawing/2014/main" id="{FDD1B49D-E3DD-4737-98DE-05B99EB32A4A}"/>
              </a:ext>
            </a:extLst>
          </p:cNvPr>
          <p:cNvSpPr/>
          <p:nvPr/>
        </p:nvSpPr>
        <p:spPr>
          <a:xfrm>
            <a:off x="3220851" y="238129"/>
            <a:ext cx="578804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8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CONCLUSION</a:t>
            </a:r>
          </a:p>
        </p:txBody>
      </p:sp>
      <p:pic>
        <p:nvPicPr>
          <p:cNvPr id="96" name="Picture 95">
            <a:extLst>
              <a:ext uri="{FF2B5EF4-FFF2-40B4-BE49-F238E27FC236}">
                <a16:creationId xmlns:a16="http://schemas.microsoft.com/office/drawing/2014/main" id="{54E45CD6-DEA4-4CA7-893D-01231B6632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5200" y="1"/>
            <a:ext cx="2336799" cy="1409498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11485614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A34E6E3F-400A-4FE0-A3BC-34A3C33BC2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5532"/>
            <a:ext cx="12192000" cy="6832468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661595A9-7333-4B5C-A768-0E3F07F0CE1A}"/>
              </a:ext>
            </a:extLst>
          </p:cNvPr>
          <p:cNvGrpSpPr/>
          <p:nvPr/>
        </p:nvGrpSpPr>
        <p:grpSpPr>
          <a:xfrm>
            <a:off x="2085975" y="-6349"/>
            <a:ext cx="8020050" cy="1202154"/>
            <a:chOff x="2336800" y="-6350"/>
            <a:chExt cx="7495821" cy="1374775"/>
          </a:xfrm>
        </p:grpSpPr>
        <p:sp>
          <p:nvSpPr>
            <p:cNvPr id="5" name="Freeform 7">
              <a:extLst>
                <a:ext uri="{FF2B5EF4-FFF2-40B4-BE49-F238E27FC236}">
                  <a16:creationId xmlns:a16="http://schemas.microsoft.com/office/drawing/2014/main" id="{1ACE623C-5815-49F7-BEE6-0FC6F0F518E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36800" y="1"/>
              <a:ext cx="7495821" cy="1282700"/>
            </a:xfrm>
            <a:custGeom>
              <a:avLst/>
              <a:gdLst>
                <a:gd name="T0" fmla="*/ 2232 w 2232"/>
                <a:gd name="T1" fmla="*/ 0 h 463"/>
                <a:gd name="T2" fmla="*/ 2103 w 2232"/>
                <a:gd name="T3" fmla="*/ 19 h 463"/>
                <a:gd name="T4" fmla="*/ 2025 w 2232"/>
                <a:gd name="T5" fmla="*/ 67 h 463"/>
                <a:gd name="T6" fmla="*/ 1955 w 2232"/>
                <a:gd name="T7" fmla="*/ 149 h 463"/>
                <a:gd name="T8" fmla="*/ 1842 w 2232"/>
                <a:gd name="T9" fmla="*/ 334 h 463"/>
                <a:gd name="T10" fmla="*/ 1626 w 2232"/>
                <a:gd name="T11" fmla="*/ 463 h 463"/>
                <a:gd name="T12" fmla="*/ 606 w 2232"/>
                <a:gd name="T13" fmla="*/ 463 h 463"/>
                <a:gd name="T14" fmla="*/ 390 w 2232"/>
                <a:gd name="T15" fmla="*/ 334 h 463"/>
                <a:gd name="T16" fmla="*/ 277 w 2232"/>
                <a:gd name="T17" fmla="*/ 149 h 463"/>
                <a:gd name="T18" fmla="*/ 207 w 2232"/>
                <a:gd name="T19" fmla="*/ 67 h 463"/>
                <a:gd name="T20" fmla="*/ 129 w 2232"/>
                <a:gd name="T21" fmla="*/ 19 h 463"/>
                <a:gd name="T22" fmla="*/ 0 w 2232"/>
                <a:gd name="T23" fmla="*/ 0 h 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32" h="463">
                  <a:moveTo>
                    <a:pt x="2232" y="0"/>
                  </a:moveTo>
                  <a:cubicBezTo>
                    <a:pt x="2232" y="0"/>
                    <a:pt x="2142" y="0"/>
                    <a:pt x="2103" y="19"/>
                  </a:cubicBezTo>
                  <a:cubicBezTo>
                    <a:pt x="2077" y="31"/>
                    <a:pt x="2047" y="48"/>
                    <a:pt x="2025" y="67"/>
                  </a:cubicBezTo>
                  <a:cubicBezTo>
                    <a:pt x="1994" y="93"/>
                    <a:pt x="1974" y="119"/>
                    <a:pt x="1955" y="149"/>
                  </a:cubicBezTo>
                  <a:cubicBezTo>
                    <a:pt x="1913" y="216"/>
                    <a:pt x="1872" y="274"/>
                    <a:pt x="1842" y="334"/>
                  </a:cubicBezTo>
                  <a:cubicBezTo>
                    <a:pt x="1802" y="413"/>
                    <a:pt x="1718" y="463"/>
                    <a:pt x="1626" y="463"/>
                  </a:cubicBezTo>
                  <a:cubicBezTo>
                    <a:pt x="606" y="463"/>
                    <a:pt x="606" y="463"/>
                    <a:pt x="606" y="463"/>
                  </a:cubicBezTo>
                  <a:cubicBezTo>
                    <a:pt x="514" y="463"/>
                    <a:pt x="430" y="413"/>
                    <a:pt x="390" y="334"/>
                  </a:cubicBezTo>
                  <a:cubicBezTo>
                    <a:pt x="360" y="274"/>
                    <a:pt x="319" y="216"/>
                    <a:pt x="277" y="149"/>
                  </a:cubicBezTo>
                  <a:cubicBezTo>
                    <a:pt x="258" y="119"/>
                    <a:pt x="238" y="93"/>
                    <a:pt x="207" y="67"/>
                  </a:cubicBezTo>
                  <a:cubicBezTo>
                    <a:pt x="185" y="48"/>
                    <a:pt x="155" y="31"/>
                    <a:pt x="129" y="19"/>
                  </a:cubicBezTo>
                  <a:cubicBezTo>
                    <a:pt x="90" y="0"/>
                    <a:pt x="0" y="0"/>
                    <a:pt x="0" y="0"/>
                  </a:cubicBezTo>
                </a:path>
              </a:pathLst>
            </a:custGeom>
            <a:gradFill flip="none" rotWithShape="1">
              <a:gsLst>
                <a:gs pos="0">
                  <a:srgbClr val="3EDCFC"/>
                </a:gs>
                <a:gs pos="63000">
                  <a:srgbClr val="01A0D9"/>
                </a:gs>
              </a:gsLst>
              <a:lin ang="54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4957750F-8DEA-4AA6-BBC5-C9EC6034EB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8763" y="-6350"/>
              <a:ext cx="1447800" cy="1282700"/>
            </a:xfrm>
            <a:custGeom>
              <a:avLst/>
              <a:gdLst>
                <a:gd name="T0" fmla="*/ 492 w 492"/>
                <a:gd name="T1" fmla="*/ 434 h 434"/>
                <a:gd name="T2" fmla="*/ 360 w 492"/>
                <a:gd name="T3" fmla="*/ 330 h 434"/>
                <a:gd name="T4" fmla="*/ 217 w 492"/>
                <a:gd name="T5" fmla="*/ 139 h 434"/>
                <a:gd name="T6" fmla="*/ 132 w 492"/>
                <a:gd name="T7" fmla="*/ 56 h 434"/>
                <a:gd name="T8" fmla="*/ 41 w 492"/>
                <a:gd name="T9" fmla="*/ 11 h 434"/>
                <a:gd name="T10" fmla="*/ 0 w 492"/>
                <a:gd name="T11" fmla="*/ 2 h 434"/>
                <a:gd name="T12" fmla="*/ 151 w 492"/>
                <a:gd name="T13" fmla="*/ 22 h 434"/>
                <a:gd name="T14" fmla="*/ 237 w 492"/>
                <a:gd name="T15" fmla="*/ 74 h 434"/>
                <a:gd name="T16" fmla="*/ 314 w 492"/>
                <a:gd name="T17" fmla="*/ 164 h 434"/>
                <a:gd name="T18" fmla="*/ 439 w 492"/>
                <a:gd name="T19" fmla="*/ 365 h 434"/>
                <a:gd name="T20" fmla="*/ 492 w 492"/>
                <a:gd name="T21" fmla="*/ 434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2" h="434">
                  <a:moveTo>
                    <a:pt x="492" y="434"/>
                  </a:moveTo>
                  <a:cubicBezTo>
                    <a:pt x="438" y="414"/>
                    <a:pt x="391" y="378"/>
                    <a:pt x="360" y="330"/>
                  </a:cubicBezTo>
                  <a:cubicBezTo>
                    <a:pt x="320" y="267"/>
                    <a:pt x="270" y="207"/>
                    <a:pt x="217" y="139"/>
                  </a:cubicBezTo>
                  <a:cubicBezTo>
                    <a:pt x="193" y="108"/>
                    <a:pt x="169" y="82"/>
                    <a:pt x="132" y="56"/>
                  </a:cubicBezTo>
                  <a:cubicBezTo>
                    <a:pt x="106" y="38"/>
                    <a:pt x="71" y="22"/>
                    <a:pt x="41" y="11"/>
                  </a:cubicBezTo>
                  <a:cubicBezTo>
                    <a:pt x="30" y="7"/>
                    <a:pt x="15" y="4"/>
                    <a:pt x="0" y="2"/>
                  </a:cubicBezTo>
                  <a:cubicBezTo>
                    <a:pt x="70" y="0"/>
                    <a:pt x="119" y="7"/>
                    <a:pt x="151" y="22"/>
                  </a:cubicBezTo>
                  <a:cubicBezTo>
                    <a:pt x="179" y="36"/>
                    <a:pt x="213" y="55"/>
                    <a:pt x="237" y="74"/>
                  </a:cubicBezTo>
                  <a:cubicBezTo>
                    <a:pt x="271" y="103"/>
                    <a:pt x="293" y="131"/>
                    <a:pt x="314" y="164"/>
                  </a:cubicBezTo>
                  <a:cubicBezTo>
                    <a:pt x="361" y="236"/>
                    <a:pt x="405" y="300"/>
                    <a:pt x="439" y="365"/>
                  </a:cubicBezTo>
                  <a:cubicBezTo>
                    <a:pt x="453" y="391"/>
                    <a:pt x="471" y="414"/>
                    <a:pt x="492" y="43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139700" dist="38100" dir="2700000" algn="tl" rotWithShape="0">
                <a:prstClr val="black">
                  <a:alpha val="14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9D77463E-80E9-456E-A478-C1D6B4B4AA40}"/>
                </a:ext>
              </a:extLst>
            </p:cNvPr>
            <p:cNvSpPr>
              <a:spLocks/>
            </p:cNvSpPr>
            <p:nvPr/>
          </p:nvSpPr>
          <p:spPr bwMode="auto">
            <a:xfrm>
              <a:off x="7948613" y="0"/>
              <a:ext cx="1447800" cy="1276350"/>
            </a:xfrm>
            <a:custGeom>
              <a:avLst/>
              <a:gdLst>
                <a:gd name="T0" fmla="*/ 0 w 492"/>
                <a:gd name="T1" fmla="*/ 432 h 432"/>
                <a:gd name="T2" fmla="*/ 132 w 492"/>
                <a:gd name="T3" fmla="*/ 328 h 432"/>
                <a:gd name="T4" fmla="*/ 275 w 492"/>
                <a:gd name="T5" fmla="*/ 137 h 432"/>
                <a:gd name="T6" fmla="*/ 360 w 492"/>
                <a:gd name="T7" fmla="*/ 54 h 432"/>
                <a:gd name="T8" fmla="*/ 450 w 492"/>
                <a:gd name="T9" fmla="*/ 9 h 432"/>
                <a:gd name="T10" fmla="*/ 492 w 492"/>
                <a:gd name="T11" fmla="*/ 0 h 432"/>
                <a:gd name="T12" fmla="*/ 341 w 492"/>
                <a:gd name="T13" fmla="*/ 20 h 432"/>
                <a:gd name="T14" fmla="*/ 255 w 492"/>
                <a:gd name="T15" fmla="*/ 72 h 432"/>
                <a:gd name="T16" fmla="*/ 178 w 492"/>
                <a:gd name="T17" fmla="*/ 162 h 432"/>
                <a:gd name="T18" fmla="*/ 52 w 492"/>
                <a:gd name="T19" fmla="*/ 363 h 432"/>
                <a:gd name="T20" fmla="*/ 0 w 492"/>
                <a:gd name="T21" fmla="*/ 432 h 4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2" h="432">
                  <a:moveTo>
                    <a:pt x="0" y="432"/>
                  </a:moveTo>
                  <a:cubicBezTo>
                    <a:pt x="54" y="412"/>
                    <a:pt x="101" y="376"/>
                    <a:pt x="132" y="328"/>
                  </a:cubicBezTo>
                  <a:cubicBezTo>
                    <a:pt x="171" y="265"/>
                    <a:pt x="221" y="205"/>
                    <a:pt x="275" y="137"/>
                  </a:cubicBezTo>
                  <a:cubicBezTo>
                    <a:pt x="299" y="106"/>
                    <a:pt x="323" y="80"/>
                    <a:pt x="360" y="54"/>
                  </a:cubicBezTo>
                  <a:cubicBezTo>
                    <a:pt x="385" y="36"/>
                    <a:pt x="421" y="20"/>
                    <a:pt x="450" y="9"/>
                  </a:cubicBezTo>
                  <a:cubicBezTo>
                    <a:pt x="462" y="5"/>
                    <a:pt x="476" y="2"/>
                    <a:pt x="492" y="0"/>
                  </a:cubicBezTo>
                  <a:cubicBezTo>
                    <a:pt x="428" y="0"/>
                    <a:pt x="373" y="5"/>
                    <a:pt x="341" y="20"/>
                  </a:cubicBezTo>
                  <a:cubicBezTo>
                    <a:pt x="313" y="34"/>
                    <a:pt x="279" y="53"/>
                    <a:pt x="255" y="72"/>
                  </a:cubicBezTo>
                  <a:cubicBezTo>
                    <a:pt x="221" y="101"/>
                    <a:pt x="199" y="129"/>
                    <a:pt x="178" y="162"/>
                  </a:cubicBezTo>
                  <a:cubicBezTo>
                    <a:pt x="131" y="234"/>
                    <a:pt x="86" y="298"/>
                    <a:pt x="52" y="363"/>
                  </a:cubicBezTo>
                  <a:cubicBezTo>
                    <a:pt x="39" y="389"/>
                    <a:pt x="21" y="412"/>
                    <a:pt x="0" y="43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152400" dist="38100" dir="2700000" algn="tl" rotWithShape="0">
                <a:prstClr val="black">
                  <a:alpha val="14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68DE4143-378A-48C4-B2E5-93C6B3FFB83D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9401" y="0"/>
              <a:ext cx="6565900" cy="1368425"/>
            </a:xfrm>
            <a:custGeom>
              <a:avLst/>
              <a:gdLst>
                <a:gd name="T0" fmla="*/ 2232 w 2232"/>
                <a:gd name="T1" fmla="*/ 0 h 463"/>
                <a:gd name="T2" fmla="*/ 2103 w 2232"/>
                <a:gd name="T3" fmla="*/ 19 h 463"/>
                <a:gd name="T4" fmla="*/ 2025 w 2232"/>
                <a:gd name="T5" fmla="*/ 67 h 463"/>
                <a:gd name="T6" fmla="*/ 1955 w 2232"/>
                <a:gd name="T7" fmla="*/ 149 h 463"/>
                <a:gd name="T8" fmla="*/ 1842 w 2232"/>
                <a:gd name="T9" fmla="*/ 334 h 463"/>
                <a:gd name="T10" fmla="*/ 1626 w 2232"/>
                <a:gd name="T11" fmla="*/ 463 h 463"/>
                <a:gd name="T12" fmla="*/ 606 w 2232"/>
                <a:gd name="T13" fmla="*/ 463 h 463"/>
                <a:gd name="T14" fmla="*/ 390 w 2232"/>
                <a:gd name="T15" fmla="*/ 334 h 463"/>
                <a:gd name="T16" fmla="*/ 277 w 2232"/>
                <a:gd name="T17" fmla="*/ 149 h 463"/>
                <a:gd name="T18" fmla="*/ 207 w 2232"/>
                <a:gd name="T19" fmla="*/ 67 h 463"/>
                <a:gd name="T20" fmla="*/ 129 w 2232"/>
                <a:gd name="T21" fmla="*/ 19 h 463"/>
                <a:gd name="T22" fmla="*/ 0 w 2232"/>
                <a:gd name="T23" fmla="*/ 0 h 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32" h="463">
                  <a:moveTo>
                    <a:pt x="2232" y="0"/>
                  </a:moveTo>
                  <a:cubicBezTo>
                    <a:pt x="2232" y="0"/>
                    <a:pt x="2142" y="0"/>
                    <a:pt x="2103" y="19"/>
                  </a:cubicBezTo>
                  <a:cubicBezTo>
                    <a:pt x="2077" y="31"/>
                    <a:pt x="2047" y="48"/>
                    <a:pt x="2025" y="67"/>
                  </a:cubicBezTo>
                  <a:cubicBezTo>
                    <a:pt x="1994" y="93"/>
                    <a:pt x="1974" y="119"/>
                    <a:pt x="1955" y="149"/>
                  </a:cubicBezTo>
                  <a:cubicBezTo>
                    <a:pt x="1913" y="216"/>
                    <a:pt x="1872" y="274"/>
                    <a:pt x="1842" y="334"/>
                  </a:cubicBezTo>
                  <a:cubicBezTo>
                    <a:pt x="1802" y="413"/>
                    <a:pt x="1718" y="463"/>
                    <a:pt x="1626" y="463"/>
                  </a:cubicBezTo>
                  <a:cubicBezTo>
                    <a:pt x="606" y="463"/>
                    <a:pt x="606" y="463"/>
                    <a:pt x="606" y="463"/>
                  </a:cubicBezTo>
                  <a:cubicBezTo>
                    <a:pt x="514" y="463"/>
                    <a:pt x="430" y="413"/>
                    <a:pt x="390" y="334"/>
                  </a:cubicBezTo>
                  <a:cubicBezTo>
                    <a:pt x="360" y="274"/>
                    <a:pt x="319" y="216"/>
                    <a:pt x="277" y="149"/>
                  </a:cubicBezTo>
                  <a:cubicBezTo>
                    <a:pt x="258" y="119"/>
                    <a:pt x="238" y="93"/>
                    <a:pt x="207" y="67"/>
                  </a:cubicBezTo>
                  <a:cubicBezTo>
                    <a:pt x="185" y="48"/>
                    <a:pt x="155" y="31"/>
                    <a:pt x="129" y="19"/>
                  </a:cubicBezTo>
                  <a:cubicBezTo>
                    <a:pt x="90" y="0"/>
                    <a:pt x="0" y="0"/>
                    <a:pt x="0" y="0"/>
                  </a:cubicBezTo>
                </a:path>
              </a:pathLst>
            </a:custGeom>
            <a:gradFill>
              <a:gsLst>
                <a:gs pos="100000">
                  <a:srgbClr val="3EDCFC"/>
                </a:gs>
                <a:gs pos="0">
                  <a:srgbClr val="01A0D9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DBA2B616-ED7D-47EF-B8E5-F1C549A5F8A5}"/>
              </a:ext>
            </a:extLst>
          </p:cNvPr>
          <p:cNvSpPr/>
          <p:nvPr/>
        </p:nvSpPr>
        <p:spPr>
          <a:xfrm>
            <a:off x="3220851" y="238129"/>
            <a:ext cx="578804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BIBLIOGRAPHY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174615E-4F30-49C9-953E-A5E1A57406B5}"/>
              </a:ext>
            </a:extLst>
          </p:cNvPr>
          <p:cNvGrpSpPr/>
          <p:nvPr/>
        </p:nvGrpSpPr>
        <p:grpSpPr>
          <a:xfrm>
            <a:off x="4513457" y="2313267"/>
            <a:ext cx="4239908" cy="556556"/>
            <a:chOff x="793513" y="1450487"/>
            <a:chExt cx="2782025" cy="459963"/>
          </a:xfrm>
        </p:grpSpPr>
        <p:sp>
          <p:nvSpPr>
            <p:cNvPr id="11" name="Rounded Rectangle 21">
              <a:extLst>
                <a:ext uri="{FF2B5EF4-FFF2-40B4-BE49-F238E27FC236}">
                  <a16:creationId xmlns:a16="http://schemas.microsoft.com/office/drawing/2014/main" id="{9A0A588B-23F6-4763-A4CF-7D11144E73BE}"/>
                </a:ext>
              </a:extLst>
            </p:cNvPr>
            <p:cNvSpPr/>
            <p:nvPr/>
          </p:nvSpPr>
          <p:spPr>
            <a:xfrm>
              <a:off x="793513" y="1450487"/>
              <a:ext cx="2782025" cy="451168"/>
            </a:xfrm>
            <a:prstGeom prst="round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www.google.com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3C0F140-5C2D-4EC7-BCE8-85DAEA284266}"/>
                </a:ext>
              </a:extLst>
            </p:cNvPr>
            <p:cNvSpPr/>
            <p:nvPr/>
          </p:nvSpPr>
          <p:spPr>
            <a:xfrm>
              <a:off x="2108188" y="1478037"/>
              <a:ext cx="152670" cy="432413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lvl="0" algn="ctr"/>
              <a:endParaRPr lang="en-US" sz="2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EBA7A13-86C8-4174-AF88-48F368629B13}"/>
              </a:ext>
            </a:extLst>
          </p:cNvPr>
          <p:cNvGrpSpPr/>
          <p:nvPr/>
        </p:nvGrpSpPr>
        <p:grpSpPr>
          <a:xfrm>
            <a:off x="159551" y="1686313"/>
            <a:ext cx="4496531" cy="556556"/>
            <a:chOff x="699300" y="1450487"/>
            <a:chExt cx="2970457" cy="459963"/>
          </a:xfrm>
        </p:grpSpPr>
        <p:sp>
          <p:nvSpPr>
            <p:cNvPr id="17" name="Rounded Rectangle 21">
              <a:extLst>
                <a:ext uri="{FF2B5EF4-FFF2-40B4-BE49-F238E27FC236}">
                  <a16:creationId xmlns:a16="http://schemas.microsoft.com/office/drawing/2014/main" id="{876E0638-2AE9-4B35-AD5B-B7F4C8F6A529}"/>
                </a:ext>
              </a:extLst>
            </p:cNvPr>
            <p:cNvSpPr/>
            <p:nvPr/>
          </p:nvSpPr>
          <p:spPr>
            <a:xfrm>
              <a:off x="793513" y="1450487"/>
              <a:ext cx="2782025" cy="451168"/>
            </a:xfrm>
            <a:prstGeom prst="round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A6389B5-9F10-49F5-ABEF-D8F360A00181}"/>
                </a:ext>
              </a:extLst>
            </p:cNvPr>
            <p:cNvSpPr/>
            <p:nvPr/>
          </p:nvSpPr>
          <p:spPr>
            <a:xfrm>
              <a:off x="699300" y="1478037"/>
              <a:ext cx="2970457" cy="432413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lvl="0" algn="ctr"/>
              <a:r>
                <a:rPr lang="en-US" sz="2800" b="1" kern="0" dirty="0">
                  <a:solidFill>
                    <a:schemeClr val="bg1"/>
                  </a:solidFill>
                  <a:cs typeface="Arial" pitchFamily="34" charset="0"/>
                </a:rPr>
                <a:t>E-Loan Documentation</a:t>
              </a:r>
              <a:endParaRPr lang="en-US" sz="2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E470CE2-0D39-49D5-8DD9-54EABDA1091D}"/>
              </a:ext>
            </a:extLst>
          </p:cNvPr>
          <p:cNvGrpSpPr/>
          <p:nvPr/>
        </p:nvGrpSpPr>
        <p:grpSpPr>
          <a:xfrm>
            <a:off x="273549" y="3027554"/>
            <a:ext cx="4239908" cy="556556"/>
            <a:chOff x="793513" y="1450487"/>
            <a:chExt cx="2782025" cy="459963"/>
          </a:xfrm>
        </p:grpSpPr>
        <p:sp>
          <p:nvSpPr>
            <p:cNvPr id="20" name="Rounded Rectangle 21">
              <a:extLst>
                <a:ext uri="{FF2B5EF4-FFF2-40B4-BE49-F238E27FC236}">
                  <a16:creationId xmlns:a16="http://schemas.microsoft.com/office/drawing/2014/main" id="{ADB1121E-F135-458A-836A-50C7E9EE41F5}"/>
                </a:ext>
              </a:extLst>
            </p:cNvPr>
            <p:cNvSpPr/>
            <p:nvPr/>
          </p:nvSpPr>
          <p:spPr>
            <a:xfrm>
              <a:off x="793513" y="1450487"/>
              <a:ext cx="2782025" cy="451168"/>
            </a:xfrm>
            <a:prstGeom prst="round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23CF6AD-7F7A-40E0-A7AD-35646A334A76}"/>
                </a:ext>
              </a:extLst>
            </p:cNvPr>
            <p:cNvSpPr/>
            <p:nvPr/>
          </p:nvSpPr>
          <p:spPr>
            <a:xfrm>
              <a:off x="1012173" y="1478037"/>
              <a:ext cx="2344704" cy="432413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lvl="0" algn="ctr"/>
              <a:r>
                <a:rPr lang="en-US" sz="2800" b="1" kern="0" dirty="0">
                  <a:solidFill>
                    <a:schemeClr val="bg1"/>
                  </a:solidFill>
                  <a:cs typeface="Arial" pitchFamily="34" charset="0"/>
                </a:rPr>
                <a:t>www.mutualfund.com</a:t>
              </a:r>
              <a:endParaRPr lang="en-US" sz="2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pic>
        <p:nvPicPr>
          <p:cNvPr id="35" name="Picture 34">
            <a:extLst>
              <a:ext uri="{FF2B5EF4-FFF2-40B4-BE49-F238E27FC236}">
                <a16:creationId xmlns:a16="http://schemas.microsoft.com/office/drawing/2014/main" id="{8EEC0FD7-EFE7-4229-BD27-D247FAA9E6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4008" y="3202601"/>
            <a:ext cx="2360479" cy="2153938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5F60FA84-0500-4F6A-A94D-C5C3D99832BA}"/>
              </a:ext>
            </a:extLst>
          </p:cNvPr>
          <p:cNvGrpSpPr/>
          <p:nvPr/>
        </p:nvGrpSpPr>
        <p:grpSpPr>
          <a:xfrm>
            <a:off x="4513457" y="3598999"/>
            <a:ext cx="4239908" cy="545914"/>
            <a:chOff x="793509" y="1466400"/>
            <a:chExt cx="2782025" cy="451168"/>
          </a:xfrm>
        </p:grpSpPr>
        <p:sp>
          <p:nvSpPr>
            <p:cNvPr id="23" name="Rounded Rectangle 21">
              <a:extLst>
                <a:ext uri="{FF2B5EF4-FFF2-40B4-BE49-F238E27FC236}">
                  <a16:creationId xmlns:a16="http://schemas.microsoft.com/office/drawing/2014/main" id="{9D332192-2DC6-4752-BD17-047FA10A0931}"/>
                </a:ext>
              </a:extLst>
            </p:cNvPr>
            <p:cNvSpPr/>
            <p:nvPr/>
          </p:nvSpPr>
          <p:spPr>
            <a:xfrm>
              <a:off x="793509" y="1466400"/>
              <a:ext cx="2782025" cy="451168"/>
            </a:xfrm>
            <a:prstGeom prst="round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7DB03521-9155-454E-9140-66A7737687DE}"/>
                </a:ext>
              </a:extLst>
            </p:cNvPr>
            <p:cNvSpPr/>
            <p:nvPr/>
          </p:nvSpPr>
          <p:spPr>
            <a:xfrm>
              <a:off x="1629584" y="1478037"/>
              <a:ext cx="1109875" cy="432413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lvl="0" algn="ctr"/>
              <a:r>
                <a:rPr lang="en-US" sz="2800" b="1" kern="0" dirty="0">
                  <a:solidFill>
                    <a:schemeClr val="bg1"/>
                  </a:solidFill>
                  <a:cs typeface="Arial" pitchFamily="34" charset="0"/>
                </a:rPr>
                <a:t>Wikipedia</a:t>
              </a:r>
              <a:endParaRPr lang="en-US" sz="2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26C5B86-E97D-43EF-9BB2-65D4559F2773}"/>
              </a:ext>
            </a:extLst>
          </p:cNvPr>
          <p:cNvGrpSpPr/>
          <p:nvPr/>
        </p:nvGrpSpPr>
        <p:grpSpPr>
          <a:xfrm>
            <a:off x="311013" y="4239023"/>
            <a:ext cx="4239908" cy="556556"/>
            <a:chOff x="793513" y="1450487"/>
            <a:chExt cx="2782025" cy="459963"/>
          </a:xfrm>
        </p:grpSpPr>
        <p:sp>
          <p:nvSpPr>
            <p:cNvPr id="26" name="Rounded Rectangle 21">
              <a:extLst>
                <a:ext uri="{FF2B5EF4-FFF2-40B4-BE49-F238E27FC236}">
                  <a16:creationId xmlns:a16="http://schemas.microsoft.com/office/drawing/2014/main" id="{382EE16C-EAC5-4377-8DE8-DBB017EF321C}"/>
                </a:ext>
              </a:extLst>
            </p:cNvPr>
            <p:cNvSpPr/>
            <p:nvPr/>
          </p:nvSpPr>
          <p:spPr>
            <a:xfrm>
              <a:off x="793513" y="1450487"/>
              <a:ext cx="2782025" cy="451168"/>
            </a:xfrm>
            <a:prstGeom prst="round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7B87DE4B-B701-4E8E-BEDA-0B6111B4F7B1}"/>
                </a:ext>
              </a:extLst>
            </p:cNvPr>
            <p:cNvSpPr/>
            <p:nvPr/>
          </p:nvSpPr>
          <p:spPr>
            <a:xfrm>
              <a:off x="973784" y="1478037"/>
              <a:ext cx="2421486" cy="432413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lvl="0" algn="ctr"/>
              <a:r>
                <a:rPr lang="en-US" sz="2800" b="1" kern="0" dirty="0">
                  <a:solidFill>
                    <a:schemeClr val="bg1"/>
                  </a:solidFill>
                  <a:cs typeface="Arial" pitchFamily="34" charset="0"/>
                </a:rPr>
                <a:t>www.indiainfoline.com</a:t>
              </a:r>
              <a:endParaRPr lang="en-US" sz="2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829D31C-E4CB-4E2F-AA12-E0756828414D}"/>
              </a:ext>
            </a:extLst>
          </p:cNvPr>
          <p:cNvGrpSpPr/>
          <p:nvPr/>
        </p:nvGrpSpPr>
        <p:grpSpPr>
          <a:xfrm>
            <a:off x="4527761" y="4871378"/>
            <a:ext cx="4211292" cy="556556"/>
            <a:chOff x="793513" y="1450487"/>
            <a:chExt cx="2782025" cy="459963"/>
          </a:xfrm>
        </p:grpSpPr>
        <p:sp>
          <p:nvSpPr>
            <p:cNvPr id="30" name="Rounded Rectangle 21">
              <a:extLst>
                <a:ext uri="{FF2B5EF4-FFF2-40B4-BE49-F238E27FC236}">
                  <a16:creationId xmlns:a16="http://schemas.microsoft.com/office/drawing/2014/main" id="{D00C54DA-DA96-4A21-B798-6C38FD4406C2}"/>
                </a:ext>
              </a:extLst>
            </p:cNvPr>
            <p:cNvSpPr/>
            <p:nvPr/>
          </p:nvSpPr>
          <p:spPr>
            <a:xfrm>
              <a:off x="793513" y="1450487"/>
              <a:ext cx="2782025" cy="451168"/>
            </a:xfrm>
            <a:prstGeom prst="round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D2AA9864-34F3-4F56-8A40-FA1E8A06058B}"/>
                </a:ext>
              </a:extLst>
            </p:cNvPr>
            <p:cNvSpPr/>
            <p:nvPr/>
          </p:nvSpPr>
          <p:spPr>
            <a:xfrm>
              <a:off x="1214414" y="1478037"/>
              <a:ext cx="1940228" cy="432413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lvl="0" algn="ctr"/>
              <a:r>
                <a:rPr lang="en-US" sz="2800" b="1" kern="0" dirty="0">
                  <a:solidFill>
                    <a:schemeClr val="bg1"/>
                  </a:solidFill>
                  <a:cs typeface="Arial" pitchFamily="34" charset="0"/>
                </a:rPr>
                <a:t>Hdfc.com/services</a:t>
              </a:r>
              <a:endParaRPr lang="en-US" sz="2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pic>
        <p:nvPicPr>
          <p:cNvPr id="36" name="Picture 35">
            <a:extLst>
              <a:ext uri="{FF2B5EF4-FFF2-40B4-BE49-F238E27FC236}">
                <a16:creationId xmlns:a16="http://schemas.microsoft.com/office/drawing/2014/main" id="{85C507F0-8416-40FE-8BFA-3A78CF3573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5200" y="1"/>
            <a:ext cx="2336799" cy="1409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637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" name="Group 100"/>
          <p:cNvGrpSpPr/>
          <p:nvPr/>
        </p:nvGrpSpPr>
        <p:grpSpPr>
          <a:xfrm>
            <a:off x="2085975" y="-6349"/>
            <a:ext cx="8020050" cy="1202154"/>
            <a:chOff x="2336800" y="-6350"/>
            <a:chExt cx="7495821" cy="1374775"/>
          </a:xfrm>
        </p:grpSpPr>
        <p:sp>
          <p:nvSpPr>
            <p:cNvPr id="12" name="Freeform 7"/>
            <p:cNvSpPr>
              <a:spLocks/>
            </p:cNvSpPr>
            <p:nvPr/>
          </p:nvSpPr>
          <p:spPr bwMode="auto">
            <a:xfrm>
              <a:off x="2336800" y="1"/>
              <a:ext cx="7495821" cy="1282700"/>
            </a:xfrm>
            <a:custGeom>
              <a:avLst/>
              <a:gdLst>
                <a:gd name="T0" fmla="*/ 2232 w 2232"/>
                <a:gd name="T1" fmla="*/ 0 h 463"/>
                <a:gd name="T2" fmla="*/ 2103 w 2232"/>
                <a:gd name="T3" fmla="*/ 19 h 463"/>
                <a:gd name="T4" fmla="*/ 2025 w 2232"/>
                <a:gd name="T5" fmla="*/ 67 h 463"/>
                <a:gd name="T6" fmla="*/ 1955 w 2232"/>
                <a:gd name="T7" fmla="*/ 149 h 463"/>
                <a:gd name="T8" fmla="*/ 1842 w 2232"/>
                <a:gd name="T9" fmla="*/ 334 h 463"/>
                <a:gd name="T10" fmla="*/ 1626 w 2232"/>
                <a:gd name="T11" fmla="*/ 463 h 463"/>
                <a:gd name="T12" fmla="*/ 606 w 2232"/>
                <a:gd name="T13" fmla="*/ 463 h 463"/>
                <a:gd name="T14" fmla="*/ 390 w 2232"/>
                <a:gd name="T15" fmla="*/ 334 h 463"/>
                <a:gd name="T16" fmla="*/ 277 w 2232"/>
                <a:gd name="T17" fmla="*/ 149 h 463"/>
                <a:gd name="T18" fmla="*/ 207 w 2232"/>
                <a:gd name="T19" fmla="*/ 67 h 463"/>
                <a:gd name="T20" fmla="*/ 129 w 2232"/>
                <a:gd name="T21" fmla="*/ 19 h 463"/>
                <a:gd name="T22" fmla="*/ 0 w 2232"/>
                <a:gd name="T23" fmla="*/ 0 h 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32" h="463">
                  <a:moveTo>
                    <a:pt x="2232" y="0"/>
                  </a:moveTo>
                  <a:cubicBezTo>
                    <a:pt x="2232" y="0"/>
                    <a:pt x="2142" y="0"/>
                    <a:pt x="2103" y="19"/>
                  </a:cubicBezTo>
                  <a:cubicBezTo>
                    <a:pt x="2077" y="31"/>
                    <a:pt x="2047" y="48"/>
                    <a:pt x="2025" y="67"/>
                  </a:cubicBezTo>
                  <a:cubicBezTo>
                    <a:pt x="1994" y="93"/>
                    <a:pt x="1974" y="119"/>
                    <a:pt x="1955" y="149"/>
                  </a:cubicBezTo>
                  <a:cubicBezTo>
                    <a:pt x="1913" y="216"/>
                    <a:pt x="1872" y="274"/>
                    <a:pt x="1842" y="334"/>
                  </a:cubicBezTo>
                  <a:cubicBezTo>
                    <a:pt x="1802" y="413"/>
                    <a:pt x="1718" y="463"/>
                    <a:pt x="1626" y="463"/>
                  </a:cubicBezTo>
                  <a:cubicBezTo>
                    <a:pt x="606" y="463"/>
                    <a:pt x="606" y="463"/>
                    <a:pt x="606" y="463"/>
                  </a:cubicBezTo>
                  <a:cubicBezTo>
                    <a:pt x="514" y="463"/>
                    <a:pt x="430" y="413"/>
                    <a:pt x="390" y="334"/>
                  </a:cubicBezTo>
                  <a:cubicBezTo>
                    <a:pt x="360" y="274"/>
                    <a:pt x="319" y="216"/>
                    <a:pt x="277" y="149"/>
                  </a:cubicBezTo>
                  <a:cubicBezTo>
                    <a:pt x="258" y="119"/>
                    <a:pt x="238" y="93"/>
                    <a:pt x="207" y="67"/>
                  </a:cubicBezTo>
                  <a:cubicBezTo>
                    <a:pt x="185" y="48"/>
                    <a:pt x="155" y="31"/>
                    <a:pt x="129" y="19"/>
                  </a:cubicBezTo>
                  <a:cubicBezTo>
                    <a:pt x="90" y="0"/>
                    <a:pt x="0" y="0"/>
                    <a:pt x="0" y="0"/>
                  </a:cubicBezTo>
                </a:path>
              </a:pathLst>
            </a:custGeom>
            <a:gradFill flip="none" rotWithShape="1">
              <a:gsLst>
                <a:gs pos="0">
                  <a:srgbClr val="3EDCFC"/>
                </a:gs>
                <a:gs pos="63000">
                  <a:srgbClr val="01A0D9"/>
                </a:gs>
              </a:gsLst>
              <a:lin ang="54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5"/>
            <p:cNvSpPr>
              <a:spLocks/>
            </p:cNvSpPr>
            <p:nvPr/>
          </p:nvSpPr>
          <p:spPr bwMode="auto">
            <a:xfrm>
              <a:off x="2798763" y="-6350"/>
              <a:ext cx="1447800" cy="1282700"/>
            </a:xfrm>
            <a:custGeom>
              <a:avLst/>
              <a:gdLst>
                <a:gd name="T0" fmla="*/ 492 w 492"/>
                <a:gd name="T1" fmla="*/ 434 h 434"/>
                <a:gd name="T2" fmla="*/ 360 w 492"/>
                <a:gd name="T3" fmla="*/ 330 h 434"/>
                <a:gd name="T4" fmla="*/ 217 w 492"/>
                <a:gd name="T5" fmla="*/ 139 h 434"/>
                <a:gd name="T6" fmla="*/ 132 w 492"/>
                <a:gd name="T7" fmla="*/ 56 h 434"/>
                <a:gd name="T8" fmla="*/ 41 w 492"/>
                <a:gd name="T9" fmla="*/ 11 h 434"/>
                <a:gd name="T10" fmla="*/ 0 w 492"/>
                <a:gd name="T11" fmla="*/ 2 h 434"/>
                <a:gd name="T12" fmla="*/ 151 w 492"/>
                <a:gd name="T13" fmla="*/ 22 h 434"/>
                <a:gd name="T14" fmla="*/ 237 w 492"/>
                <a:gd name="T15" fmla="*/ 74 h 434"/>
                <a:gd name="T16" fmla="*/ 314 w 492"/>
                <a:gd name="T17" fmla="*/ 164 h 434"/>
                <a:gd name="T18" fmla="*/ 439 w 492"/>
                <a:gd name="T19" fmla="*/ 365 h 434"/>
                <a:gd name="T20" fmla="*/ 492 w 492"/>
                <a:gd name="T21" fmla="*/ 434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2" h="434">
                  <a:moveTo>
                    <a:pt x="492" y="434"/>
                  </a:moveTo>
                  <a:cubicBezTo>
                    <a:pt x="438" y="414"/>
                    <a:pt x="391" y="378"/>
                    <a:pt x="360" y="330"/>
                  </a:cubicBezTo>
                  <a:cubicBezTo>
                    <a:pt x="320" y="267"/>
                    <a:pt x="270" y="207"/>
                    <a:pt x="217" y="139"/>
                  </a:cubicBezTo>
                  <a:cubicBezTo>
                    <a:pt x="193" y="108"/>
                    <a:pt x="169" y="82"/>
                    <a:pt x="132" y="56"/>
                  </a:cubicBezTo>
                  <a:cubicBezTo>
                    <a:pt x="106" y="38"/>
                    <a:pt x="71" y="22"/>
                    <a:pt x="41" y="11"/>
                  </a:cubicBezTo>
                  <a:cubicBezTo>
                    <a:pt x="30" y="7"/>
                    <a:pt x="15" y="4"/>
                    <a:pt x="0" y="2"/>
                  </a:cubicBezTo>
                  <a:cubicBezTo>
                    <a:pt x="70" y="0"/>
                    <a:pt x="119" y="7"/>
                    <a:pt x="151" y="22"/>
                  </a:cubicBezTo>
                  <a:cubicBezTo>
                    <a:pt x="179" y="36"/>
                    <a:pt x="213" y="55"/>
                    <a:pt x="237" y="74"/>
                  </a:cubicBezTo>
                  <a:cubicBezTo>
                    <a:pt x="271" y="103"/>
                    <a:pt x="293" y="131"/>
                    <a:pt x="314" y="164"/>
                  </a:cubicBezTo>
                  <a:cubicBezTo>
                    <a:pt x="361" y="236"/>
                    <a:pt x="405" y="300"/>
                    <a:pt x="439" y="365"/>
                  </a:cubicBezTo>
                  <a:cubicBezTo>
                    <a:pt x="453" y="391"/>
                    <a:pt x="471" y="414"/>
                    <a:pt x="492" y="43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139700" dist="38100" dir="2700000" algn="tl" rotWithShape="0">
                <a:prstClr val="black">
                  <a:alpha val="14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6"/>
            <p:cNvSpPr>
              <a:spLocks/>
            </p:cNvSpPr>
            <p:nvPr/>
          </p:nvSpPr>
          <p:spPr bwMode="auto">
            <a:xfrm>
              <a:off x="7948613" y="0"/>
              <a:ext cx="1447800" cy="1276350"/>
            </a:xfrm>
            <a:custGeom>
              <a:avLst/>
              <a:gdLst>
                <a:gd name="T0" fmla="*/ 0 w 492"/>
                <a:gd name="T1" fmla="*/ 432 h 432"/>
                <a:gd name="T2" fmla="*/ 132 w 492"/>
                <a:gd name="T3" fmla="*/ 328 h 432"/>
                <a:gd name="T4" fmla="*/ 275 w 492"/>
                <a:gd name="T5" fmla="*/ 137 h 432"/>
                <a:gd name="T6" fmla="*/ 360 w 492"/>
                <a:gd name="T7" fmla="*/ 54 h 432"/>
                <a:gd name="T8" fmla="*/ 450 w 492"/>
                <a:gd name="T9" fmla="*/ 9 h 432"/>
                <a:gd name="T10" fmla="*/ 492 w 492"/>
                <a:gd name="T11" fmla="*/ 0 h 432"/>
                <a:gd name="T12" fmla="*/ 341 w 492"/>
                <a:gd name="T13" fmla="*/ 20 h 432"/>
                <a:gd name="T14" fmla="*/ 255 w 492"/>
                <a:gd name="T15" fmla="*/ 72 h 432"/>
                <a:gd name="T16" fmla="*/ 178 w 492"/>
                <a:gd name="T17" fmla="*/ 162 h 432"/>
                <a:gd name="T18" fmla="*/ 52 w 492"/>
                <a:gd name="T19" fmla="*/ 363 h 432"/>
                <a:gd name="T20" fmla="*/ 0 w 492"/>
                <a:gd name="T21" fmla="*/ 432 h 4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2" h="432">
                  <a:moveTo>
                    <a:pt x="0" y="432"/>
                  </a:moveTo>
                  <a:cubicBezTo>
                    <a:pt x="54" y="412"/>
                    <a:pt x="101" y="376"/>
                    <a:pt x="132" y="328"/>
                  </a:cubicBezTo>
                  <a:cubicBezTo>
                    <a:pt x="171" y="265"/>
                    <a:pt x="221" y="205"/>
                    <a:pt x="275" y="137"/>
                  </a:cubicBezTo>
                  <a:cubicBezTo>
                    <a:pt x="299" y="106"/>
                    <a:pt x="323" y="80"/>
                    <a:pt x="360" y="54"/>
                  </a:cubicBezTo>
                  <a:cubicBezTo>
                    <a:pt x="385" y="36"/>
                    <a:pt x="421" y="20"/>
                    <a:pt x="450" y="9"/>
                  </a:cubicBezTo>
                  <a:cubicBezTo>
                    <a:pt x="462" y="5"/>
                    <a:pt x="476" y="2"/>
                    <a:pt x="492" y="0"/>
                  </a:cubicBezTo>
                  <a:cubicBezTo>
                    <a:pt x="428" y="0"/>
                    <a:pt x="373" y="5"/>
                    <a:pt x="341" y="20"/>
                  </a:cubicBezTo>
                  <a:cubicBezTo>
                    <a:pt x="313" y="34"/>
                    <a:pt x="279" y="53"/>
                    <a:pt x="255" y="72"/>
                  </a:cubicBezTo>
                  <a:cubicBezTo>
                    <a:pt x="221" y="101"/>
                    <a:pt x="199" y="129"/>
                    <a:pt x="178" y="162"/>
                  </a:cubicBezTo>
                  <a:cubicBezTo>
                    <a:pt x="131" y="234"/>
                    <a:pt x="86" y="298"/>
                    <a:pt x="52" y="363"/>
                  </a:cubicBezTo>
                  <a:cubicBezTo>
                    <a:pt x="39" y="389"/>
                    <a:pt x="21" y="412"/>
                    <a:pt x="0" y="43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152400" dist="38100" dir="2700000" algn="tl" rotWithShape="0">
                <a:prstClr val="black">
                  <a:alpha val="14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7"/>
            <p:cNvSpPr>
              <a:spLocks/>
            </p:cNvSpPr>
            <p:nvPr/>
          </p:nvSpPr>
          <p:spPr bwMode="auto">
            <a:xfrm>
              <a:off x="2819401" y="0"/>
              <a:ext cx="6565900" cy="1368425"/>
            </a:xfrm>
            <a:custGeom>
              <a:avLst/>
              <a:gdLst>
                <a:gd name="T0" fmla="*/ 2232 w 2232"/>
                <a:gd name="T1" fmla="*/ 0 h 463"/>
                <a:gd name="T2" fmla="*/ 2103 w 2232"/>
                <a:gd name="T3" fmla="*/ 19 h 463"/>
                <a:gd name="T4" fmla="*/ 2025 w 2232"/>
                <a:gd name="T5" fmla="*/ 67 h 463"/>
                <a:gd name="T6" fmla="*/ 1955 w 2232"/>
                <a:gd name="T7" fmla="*/ 149 h 463"/>
                <a:gd name="T8" fmla="*/ 1842 w 2232"/>
                <a:gd name="T9" fmla="*/ 334 h 463"/>
                <a:gd name="T10" fmla="*/ 1626 w 2232"/>
                <a:gd name="T11" fmla="*/ 463 h 463"/>
                <a:gd name="T12" fmla="*/ 606 w 2232"/>
                <a:gd name="T13" fmla="*/ 463 h 463"/>
                <a:gd name="T14" fmla="*/ 390 w 2232"/>
                <a:gd name="T15" fmla="*/ 334 h 463"/>
                <a:gd name="T16" fmla="*/ 277 w 2232"/>
                <a:gd name="T17" fmla="*/ 149 h 463"/>
                <a:gd name="T18" fmla="*/ 207 w 2232"/>
                <a:gd name="T19" fmla="*/ 67 h 463"/>
                <a:gd name="T20" fmla="*/ 129 w 2232"/>
                <a:gd name="T21" fmla="*/ 19 h 463"/>
                <a:gd name="T22" fmla="*/ 0 w 2232"/>
                <a:gd name="T23" fmla="*/ 0 h 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32" h="463">
                  <a:moveTo>
                    <a:pt x="2232" y="0"/>
                  </a:moveTo>
                  <a:cubicBezTo>
                    <a:pt x="2232" y="0"/>
                    <a:pt x="2142" y="0"/>
                    <a:pt x="2103" y="19"/>
                  </a:cubicBezTo>
                  <a:cubicBezTo>
                    <a:pt x="2077" y="31"/>
                    <a:pt x="2047" y="48"/>
                    <a:pt x="2025" y="67"/>
                  </a:cubicBezTo>
                  <a:cubicBezTo>
                    <a:pt x="1994" y="93"/>
                    <a:pt x="1974" y="119"/>
                    <a:pt x="1955" y="149"/>
                  </a:cubicBezTo>
                  <a:cubicBezTo>
                    <a:pt x="1913" y="216"/>
                    <a:pt x="1872" y="274"/>
                    <a:pt x="1842" y="334"/>
                  </a:cubicBezTo>
                  <a:cubicBezTo>
                    <a:pt x="1802" y="413"/>
                    <a:pt x="1718" y="463"/>
                    <a:pt x="1626" y="463"/>
                  </a:cubicBezTo>
                  <a:cubicBezTo>
                    <a:pt x="606" y="463"/>
                    <a:pt x="606" y="463"/>
                    <a:pt x="606" y="463"/>
                  </a:cubicBezTo>
                  <a:cubicBezTo>
                    <a:pt x="514" y="463"/>
                    <a:pt x="430" y="413"/>
                    <a:pt x="390" y="334"/>
                  </a:cubicBezTo>
                  <a:cubicBezTo>
                    <a:pt x="360" y="274"/>
                    <a:pt x="319" y="216"/>
                    <a:pt x="277" y="149"/>
                  </a:cubicBezTo>
                  <a:cubicBezTo>
                    <a:pt x="258" y="119"/>
                    <a:pt x="238" y="93"/>
                    <a:pt x="207" y="67"/>
                  </a:cubicBezTo>
                  <a:cubicBezTo>
                    <a:pt x="185" y="48"/>
                    <a:pt x="155" y="31"/>
                    <a:pt x="129" y="19"/>
                  </a:cubicBezTo>
                  <a:cubicBezTo>
                    <a:pt x="90" y="0"/>
                    <a:pt x="0" y="0"/>
                    <a:pt x="0" y="0"/>
                  </a:cubicBezTo>
                </a:path>
              </a:pathLst>
            </a:custGeom>
            <a:gradFill>
              <a:gsLst>
                <a:gs pos="100000">
                  <a:srgbClr val="3EDCFC"/>
                </a:gs>
                <a:gs pos="0">
                  <a:srgbClr val="01A0D9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02" name="Rectangle 101"/>
          <p:cNvSpPr/>
          <p:nvPr/>
        </p:nvSpPr>
        <p:spPr>
          <a:xfrm>
            <a:off x="5260327" y="297096"/>
            <a:ext cx="1625766" cy="523220"/>
          </a:xfrm>
          <a:prstGeom prst="rect">
            <a:avLst/>
          </a:prstGeom>
          <a:noFill/>
        </p:spPr>
        <p:txBody>
          <a:bodyPr wrap="none" lIns="91440" tIns="45720" rIns="91440" bIns="45720" anchor="ctr">
            <a:spAutoFit/>
          </a:bodyPr>
          <a:lstStyle/>
          <a:p>
            <a:pPr algn="ctr"/>
            <a:r>
              <a:rPr lang="en-US" sz="2800" spc="200" dirty="0">
                <a:ln w="0">
                  <a:noFill/>
                </a:ln>
                <a:solidFill>
                  <a:schemeClr val="bg1"/>
                </a:solidFill>
                <a:latin typeface="Impact" panose="020B0806030902050204" pitchFamily="34" charset="0"/>
              </a:rPr>
              <a:t>CONTENT</a:t>
            </a:r>
            <a:endParaRPr lang="en-US" sz="2800" cap="none" spc="200" dirty="0">
              <a:ln w="0">
                <a:noFill/>
              </a:ln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1746920" y="1572609"/>
            <a:ext cx="2382380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000" b="1" dirty="0">
                <a:ln w="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/>
              </a:rPr>
              <a:t>Technology Used</a:t>
            </a:r>
            <a:endParaRPr lang="en-US" sz="2000" b="1" cap="none" spc="0" dirty="0">
              <a:ln w="0"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/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1175578" y="1576704"/>
            <a:ext cx="389850" cy="365760"/>
            <a:chOff x="2007314" y="2285590"/>
            <a:chExt cx="389850" cy="365760"/>
          </a:xfrm>
        </p:grpSpPr>
        <p:sp>
          <p:nvSpPr>
            <p:cNvPr id="31" name="Oval 30"/>
            <p:cNvSpPr/>
            <p:nvPr/>
          </p:nvSpPr>
          <p:spPr>
            <a:xfrm rot="10800000">
              <a:off x="2016154" y="2285590"/>
              <a:ext cx="365760" cy="365760"/>
            </a:xfrm>
            <a:prstGeom prst="ellipse">
              <a:avLst/>
            </a:prstGeom>
            <a:gradFill>
              <a:gsLst>
                <a:gs pos="100000">
                  <a:srgbClr val="007FD6"/>
                </a:gs>
                <a:gs pos="0">
                  <a:srgbClr val="09DCFF"/>
                </a:gs>
              </a:gsLst>
              <a:path path="circle">
                <a:fillToRect l="50000" t="50000" r="50000" b="50000"/>
              </a:path>
            </a:gradFill>
            <a:ln w="12700" cmpd="sng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2007314" y="2314582"/>
              <a:ext cx="389850" cy="30777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r>
                <a:rPr lang="en-US" sz="1400" b="1" cap="none" spc="0" dirty="0">
                  <a:ln w="0">
                    <a:noFill/>
                  </a:ln>
                  <a:solidFill>
                    <a:schemeClr val="bg1"/>
                  </a:solidFill>
                  <a:latin typeface="Open Sans" panose="020B0606030504020204" pitchFamily="34" charset="0"/>
                </a:rPr>
                <a:t>01</a:t>
              </a:r>
            </a:p>
          </p:txBody>
        </p:sp>
      </p:grpSp>
      <p:sp>
        <p:nvSpPr>
          <p:cNvPr id="44" name="Rectangle 43"/>
          <p:cNvSpPr/>
          <p:nvPr/>
        </p:nvSpPr>
        <p:spPr>
          <a:xfrm>
            <a:off x="1769241" y="2134508"/>
            <a:ext cx="1701684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2000" b="1" dirty="0">
                <a:ln w="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</a:rPr>
              <a:t>Introduction</a:t>
            </a:r>
          </a:p>
        </p:txBody>
      </p:sp>
      <p:grpSp>
        <p:nvGrpSpPr>
          <p:cNvPr id="45" name="Group 44"/>
          <p:cNvGrpSpPr/>
          <p:nvPr/>
        </p:nvGrpSpPr>
        <p:grpSpPr>
          <a:xfrm>
            <a:off x="1160328" y="2151669"/>
            <a:ext cx="389850" cy="365760"/>
            <a:chOff x="2007314" y="2285590"/>
            <a:chExt cx="389850" cy="365760"/>
          </a:xfrm>
        </p:grpSpPr>
        <p:sp>
          <p:nvSpPr>
            <p:cNvPr id="50" name="Oval 49"/>
            <p:cNvSpPr/>
            <p:nvPr/>
          </p:nvSpPr>
          <p:spPr>
            <a:xfrm rot="10800000">
              <a:off x="2016154" y="2285590"/>
              <a:ext cx="365760" cy="365760"/>
            </a:xfrm>
            <a:prstGeom prst="ellipse">
              <a:avLst/>
            </a:prstGeom>
            <a:gradFill>
              <a:gsLst>
                <a:gs pos="100000">
                  <a:srgbClr val="007FD6"/>
                </a:gs>
                <a:gs pos="0">
                  <a:srgbClr val="09DCFF"/>
                </a:gs>
              </a:gsLst>
              <a:path path="circle">
                <a:fillToRect l="50000" t="50000" r="50000" b="50000"/>
              </a:path>
            </a:gradFill>
            <a:ln w="12700" cmpd="sng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2007314" y="2314582"/>
              <a:ext cx="389850" cy="30777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r>
                <a:rPr lang="en-US" sz="1400" b="1" cap="none" spc="0" dirty="0">
                  <a:ln w="0">
                    <a:noFill/>
                  </a:ln>
                  <a:solidFill>
                    <a:schemeClr val="bg1"/>
                  </a:solidFill>
                  <a:latin typeface="Open Sans" panose="020B0606030504020204" pitchFamily="34" charset="0"/>
                </a:rPr>
                <a:t>02</a:t>
              </a:r>
            </a:p>
          </p:txBody>
        </p:sp>
      </p:grpSp>
      <p:sp>
        <p:nvSpPr>
          <p:cNvPr id="72" name="Rectangle 71"/>
          <p:cNvSpPr/>
          <p:nvPr/>
        </p:nvSpPr>
        <p:spPr>
          <a:xfrm>
            <a:off x="1769241" y="2735257"/>
            <a:ext cx="3706656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2000" b="1" dirty="0">
                <a:ln w="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</a:rPr>
              <a:t>Advantages &amp; Disadvantages</a:t>
            </a:r>
          </a:p>
        </p:txBody>
      </p:sp>
      <p:grpSp>
        <p:nvGrpSpPr>
          <p:cNvPr id="73" name="Group 72"/>
          <p:cNvGrpSpPr/>
          <p:nvPr/>
        </p:nvGrpSpPr>
        <p:grpSpPr>
          <a:xfrm>
            <a:off x="1175578" y="2755625"/>
            <a:ext cx="389850" cy="365760"/>
            <a:chOff x="2007314" y="2285590"/>
            <a:chExt cx="389850" cy="365760"/>
          </a:xfrm>
        </p:grpSpPr>
        <p:sp>
          <p:nvSpPr>
            <p:cNvPr id="78" name="Oval 77"/>
            <p:cNvSpPr/>
            <p:nvPr/>
          </p:nvSpPr>
          <p:spPr>
            <a:xfrm rot="10800000">
              <a:off x="2016154" y="2285590"/>
              <a:ext cx="365760" cy="365760"/>
            </a:xfrm>
            <a:prstGeom prst="ellipse">
              <a:avLst/>
            </a:prstGeom>
            <a:gradFill>
              <a:gsLst>
                <a:gs pos="100000">
                  <a:srgbClr val="007FD6"/>
                </a:gs>
                <a:gs pos="0">
                  <a:srgbClr val="09DCFF"/>
                </a:gs>
              </a:gsLst>
              <a:path path="circle">
                <a:fillToRect l="50000" t="50000" r="50000" b="50000"/>
              </a:path>
            </a:gradFill>
            <a:ln w="12700" cmpd="sng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Rectangle 78"/>
            <p:cNvSpPr/>
            <p:nvPr/>
          </p:nvSpPr>
          <p:spPr>
            <a:xfrm>
              <a:off x="2007314" y="2314582"/>
              <a:ext cx="389850" cy="30777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r>
                <a:rPr lang="en-US" sz="1400" b="1" cap="none" spc="0" dirty="0">
                  <a:ln w="0">
                    <a:noFill/>
                  </a:ln>
                  <a:solidFill>
                    <a:schemeClr val="bg1"/>
                  </a:solidFill>
                  <a:latin typeface="Open Sans" panose="020B0606030504020204" pitchFamily="34" charset="0"/>
                </a:rPr>
                <a:t>03</a:t>
              </a:r>
            </a:p>
          </p:txBody>
        </p:sp>
      </p:grpSp>
      <p:sp>
        <p:nvSpPr>
          <p:cNvPr id="82" name="Rectangle 81"/>
          <p:cNvSpPr/>
          <p:nvPr/>
        </p:nvSpPr>
        <p:spPr>
          <a:xfrm>
            <a:off x="1755759" y="3304633"/>
            <a:ext cx="1971437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2000" b="1" dirty="0">
                <a:ln w="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</a:rPr>
              <a:t>Database work</a:t>
            </a:r>
          </a:p>
        </p:txBody>
      </p:sp>
      <p:grpSp>
        <p:nvGrpSpPr>
          <p:cNvPr id="83" name="Group 82"/>
          <p:cNvGrpSpPr/>
          <p:nvPr/>
        </p:nvGrpSpPr>
        <p:grpSpPr>
          <a:xfrm>
            <a:off x="1175578" y="3338699"/>
            <a:ext cx="389850" cy="365760"/>
            <a:chOff x="2007314" y="2285590"/>
            <a:chExt cx="389850" cy="365760"/>
          </a:xfrm>
        </p:grpSpPr>
        <p:sp>
          <p:nvSpPr>
            <p:cNvPr id="88" name="Oval 87"/>
            <p:cNvSpPr/>
            <p:nvPr/>
          </p:nvSpPr>
          <p:spPr>
            <a:xfrm rot="10800000">
              <a:off x="2016154" y="2285590"/>
              <a:ext cx="365760" cy="365760"/>
            </a:xfrm>
            <a:prstGeom prst="ellipse">
              <a:avLst/>
            </a:prstGeom>
            <a:gradFill>
              <a:gsLst>
                <a:gs pos="100000">
                  <a:srgbClr val="007FD6"/>
                </a:gs>
                <a:gs pos="0">
                  <a:srgbClr val="09DCFF"/>
                </a:gs>
              </a:gsLst>
              <a:path path="circle">
                <a:fillToRect l="50000" t="50000" r="50000" b="50000"/>
              </a:path>
            </a:gradFill>
            <a:ln w="12700" cmpd="sng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9" name="Rectangle 88"/>
            <p:cNvSpPr/>
            <p:nvPr/>
          </p:nvSpPr>
          <p:spPr>
            <a:xfrm>
              <a:off x="2007314" y="2314582"/>
              <a:ext cx="389850" cy="30777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r>
                <a:rPr lang="en-US" sz="1400" b="1" cap="none" spc="0" dirty="0">
                  <a:ln w="0">
                    <a:noFill/>
                  </a:ln>
                  <a:solidFill>
                    <a:schemeClr val="bg1"/>
                  </a:solidFill>
                  <a:latin typeface="Open Sans" panose="020B0606030504020204" pitchFamily="34" charset="0"/>
                </a:rPr>
                <a:t>04</a:t>
              </a:r>
            </a:p>
          </p:txBody>
        </p:sp>
      </p:grpSp>
      <p:sp>
        <p:nvSpPr>
          <p:cNvPr id="92" name="Rectangle 91"/>
          <p:cNvSpPr/>
          <p:nvPr/>
        </p:nvSpPr>
        <p:spPr>
          <a:xfrm>
            <a:off x="1755759" y="3926798"/>
            <a:ext cx="1561646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2000" b="1" dirty="0">
                <a:ln w="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</a:rPr>
              <a:t>ER diagram</a:t>
            </a:r>
          </a:p>
        </p:txBody>
      </p:sp>
      <p:grpSp>
        <p:nvGrpSpPr>
          <p:cNvPr id="93" name="Group 92"/>
          <p:cNvGrpSpPr/>
          <p:nvPr/>
        </p:nvGrpSpPr>
        <p:grpSpPr>
          <a:xfrm>
            <a:off x="1175578" y="3931282"/>
            <a:ext cx="389850" cy="365760"/>
            <a:chOff x="2007314" y="2285590"/>
            <a:chExt cx="389850" cy="365760"/>
          </a:xfrm>
        </p:grpSpPr>
        <p:sp>
          <p:nvSpPr>
            <p:cNvPr id="98" name="Oval 97"/>
            <p:cNvSpPr/>
            <p:nvPr/>
          </p:nvSpPr>
          <p:spPr>
            <a:xfrm rot="10800000">
              <a:off x="2016154" y="2285590"/>
              <a:ext cx="365760" cy="365760"/>
            </a:xfrm>
            <a:prstGeom prst="ellipse">
              <a:avLst/>
            </a:prstGeom>
            <a:gradFill>
              <a:gsLst>
                <a:gs pos="100000">
                  <a:srgbClr val="007FD6"/>
                </a:gs>
                <a:gs pos="0">
                  <a:srgbClr val="09DCFF"/>
                </a:gs>
              </a:gsLst>
              <a:path path="circle">
                <a:fillToRect l="50000" t="50000" r="50000" b="50000"/>
              </a:path>
            </a:gradFill>
            <a:ln w="12700" cmpd="sng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9" name="Rectangle 98"/>
            <p:cNvSpPr/>
            <p:nvPr/>
          </p:nvSpPr>
          <p:spPr>
            <a:xfrm>
              <a:off x="2007314" y="2314582"/>
              <a:ext cx="389850" cy="30777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r>
                <a:rPr lang="en-US" sz="1400" b="1" cap="none" spc="0" dirty="0">
                  <a:ln w="0">
                    <a:noFill/>
                  </a:ln>
                  <a:solidFill>
                    <a:schemeClr val="bg1"/>
                  </a:solidFill>
                  <a:latin typeface="Open Sans" panose="020B0606030504020204" pitchFamily="34" charset="0"/>
                </a:rPr>
                <a:t>05</a:t>
              </a:r>
            </a:p>
          </p:txBody>
        </p:sp>
      </p:grpSp>
      <p:sp>
        <p:nvSpPr>
          <p:cNvPr id="104" name="Rectangle 103"/>
          <p:cNvSpPr/>
          <p:nvPr/>
        </p:nvSpPr>
        <p:spPr>
          <a:xfrm>
            <a:off x="1774899" y="4520089"/>
            <a:ext cx="1539780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2000" b="1" dirty="0">
                <a:ln w="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</a:rPr>
              <a:t>Wire frame</a:t>
            </a:r>
          </a:p>
        </p:txBody>
      </p:sp>
      <p:grpSp>
        <p:nvGrpSpPr>
          <p:cNvPr id="105" name="Group 104"/>
          <p:cNvGrpSpPr/>
          <p:nvPr/>
        </p:nvGrpSpPr>
        <p:grpSpPr>
          <a:xfrm>
            <a:off x="1175578" y="4518346"/>
            <a:ext cx="389850" cy="365760"/>
            <a:chOff x="2007314" y="2285590"/>
            <a:chExt cx="389850" cy="365760"/>
          </a:xfrm>
        </p:grpSpPr>
        <p:sp>
          <p:nvSpPr>
            <p:cNvPr id="110" name="Oval 109"/>
            <p:cNvSpPr/>
            <p:nvPr/>
          </p:nvSpPr>
          <p:spPr>
            <a:xfrm rot="10800000">
              <a:off x="2016154" y="2285590"/>
              <a:ext cx="365760" cy="365760"/>
            </a:xfrm>
            <a:prstGeom prst="ellipse">
              <a:avLst/>
            </a:prstGeom>
            <a:gradFill>
              <a:gsLst>
                <a:gs pos="100000">
                  <a:srgbClr val="007FD6"/>
                </a:gs>
                <a:gs pos="0">
                  <a:srgbClr val="09DCFF"/>
                </a:gs>
              </a:gsLst>
              <a:path path="circle">
                <a:fillToRect l="50000" t="50000" r="50000" b="50000"/>
              </a:path>
            </a:gradFill>
            <a:ln w="12700" cmpd="sng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1" name="Rectangle 110"/>
            <p:cNvSpPr/>
            <p:nvPr/>
          </p:nvSpPr>
          <p:spPr>
            <a:xfrm>
              <a:off x="2007314" y="2314582"/>
              <a:ext cx="389850" cy="30777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r>
                <a:rPr lang="en-US" sz="1400" b="1" cap="none" spc="0" dirty="0">
                  <a:ln w="0">
                    <a:noFill/>
                  </a:ln>
                  <a:solidFill>
                    <a:schemeClr val="bg1"/>
                  </a:solidFill>
                  <a:latin typeface="Open Sans" panose="020B0606030504020204" pitchFamily="34" charset="0"/>
                </a:rPr>
                <a:t>06</a:t>
              </a:r>
            </a:p>
          </p:txBody>
        </p:sp>
      </p:grpSp>
      <p:grpSp>
        <p:nvGrpSpPr>
          <p:cNvPr id="115" name="Group 114"/>
          <p:cNvGrpSpPr/>
          <p:nvPr/>
        </p:nvGrpSpPr>
        <p:grpSpPr>
          <a:xfrm>
            <a:off x="1175578" y="5096524"/>
            <a:ext cx="389850" cy="365760"/>
            <a:chOff x="2007314" y="2285590"/>
            <a:chExt cx="389850" cy="365760"/>
          </a:xfrm>
        </p:grpSpPr>
        <p:sp>
          <p:nvSpPr>
            <p:cNvPr id="120" name="Oval 119"/>
            <p:cNvSpPr/>
            <p:nvPr/>
          </p:nvSpPr>
          <p:spPr>
            <a:xfrm rot="10800000">
              <a:off x="2016154" y="2285590"/>
              <a:ext cx="365760" cy="365760"/>
            </a:xfrm>
            <a:prstGeom prst="ellipse">
              <a:avLst/>
            </a:prstGeom>
            <a:gradFill>
              <a:gsLst>
                <a:gs pos="100000">
                  <a:srgbClr val="007FD6"/>
                </a:gs>
                <a:gs pos="0">
                  <a:srgbClr val="09DCFF"/>
                </a:gs>
              </a:gsLst>
              <a:path path="circle">
                <a:fillToRect l="50000" t="50000" r="50000" b="50000"/>
              </a:path>
            </a:gradFill>
            <a:ln w="12700" cmpd="sng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1" name="Rectangle 120"/>
            <p:cNvSpPr/>
            <p:nvPr/>
          </p:nvSpPr>
          <p:spPr>
            <a:xfrm>
              <a:off x="2007314" y="2314582"/>
              <a:ext cx="389850" cy="30777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r>
                <a:rPr lang="en-US" sz="1400" b="1" cap="none" spc="0" dirty="0">
                  <a:ln w="0">
                    <a:noFill/>
                  </a:ln>
                  <a:solidFill>
                    <a:schemeClr val="bg1"/>
                  </a:solidFill>
                  <a:latin typeface="Open Sans" panose="020B0606030504020204" pitchFamily="34" charset="0"/>
                </a:rPr>
                <a:t>07</a:t>
              </a:r>
            </a:p>
          </p:txBody>
        </p:sp>
      </p:grpSp>
      <p:sp>
        <p:nvSpPr>
          <p:cNvPr id="124" name="Rectangle 123"/>
          <p:cNvSpPr/>
          <p:nvPr/>
        </p:nvSpPr>
        <p:spPr>
          <a:xfrm>
            <a:off x="1755759" y="5676656"/>
            <a:ext cx="1731564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2000" b="1" dirty="0">
                <a:ln w="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</a:rPr>
              <a:t>Bibliography</a:t>
            </a:r>
          </a:p>
        </p:txBody>
      </p:sp>
      <p:grpSp>
        <p:nvGrpSpPr>
          <p:cNvPr id="125" name="Group 124"/>
          <p:cNvGrpSpPr/>
          <p:nvPr/>
        </p:nvGrpSpPr>
        <p:grpSpPr>
          <a:xfrm>
            <a:off x="1175578" y="5676656"/>
            <a:ext cx="389850" cy="365760"/>
            <a:chOff x="2007314" y="2285590"/>
            <a:chExt cx="389850" cy="365760"/>
          </a:xfrm>
        </p:grpSpPr>
        <p:sp>
          <p:nvSpPr>
            <p:cNvPr id="130" name="Oval 129"/>
            <p:cNvSpPr/>
            <p:nvPr/>
          </p:nvSpPr>
          <p:spPr>
            <a:xfrm rot="10800000">
              <a:off x="2016154" y="2285590"/>
              <a:ext cx="365760" cy="365760"/>
            </a:xfrm>
            <a:prstGeom prst="ellipse">
              <a:avLst/>
            </a:prstGeom>
            <a:gradFill>
              <a:gsLst>
                <a:gs pos="100000">
                  <a:srgbClr val="007FD6"/>
                </a:gs>
                <a:gs pos="0">
                  <a:srgbClr val="09DCFF"/>
                </a:gs>
              </a:gsLst>
              <a:path path="circle">
                <a:fillToRect l="50000" t="50000" r="50000" b="50000"/>
              </a:path>
            </a:gradFill>
            <a:ln w="12700" cmpd="sng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1" name="Rectangle 130"/>
            <p:cNvSpPr/>
            <p:nvPr/>
          </p:nvSpPr>
          <p:spPr>
            <a:xfrm>
              <a:off x="2007314" y="2314582"/>
              <a:ext cx="389850" cy="30777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r>
                <a:rPr lang="en-US" sz="1400" b="1" cap="none" spc="0" dirty="0">
                  <a:ln w="0">
                    <a:noFill/>
                  </a:ln>
                  <a:solidFill>
                    <a:schemeClr val="bg1"/>
                  </a:solidFill>
                  <a:latin typeface="Open Sans" panose="020B0606030504020204" pitchFamily="34" charset="0"/>
                </a:rPr>
                <a:t>08</a:t>
              </a: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05AB63D1-E9BC-4C7B-B58C-D440BEA3F078}"/>
              </a:ext>
            </a:extLst>
          </p:cNvPr>
          <p:cNvSpPr/>
          <p:nvPr/>
        </p:nvSpPr>
        <p:spPr>
          <a:xfrm>
            <a:off x="1769241" y="5101322"/>
            <a:ext cx="122732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ln w="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</a:rPr>
              <a:t>UI pages</a:t>
            </a:r>
            <a:endParaRPr lang="en-IN" sz="2000" b="1" dirty="0"/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E09EFEE0-0E01-4188-AD81-3838DB718B9B}"/>
              </a:ext>
            </a:extLst>
          </p:cNvPr>
          <p:cNvGrpSpPr/>
          <p:nvPr/>
        </p:nvGrpSpPr>
        <p:grpSpPr>
          <a:xfrm>
            <a:off x="1175578" y="6304164"/>
            <a:ext cx="389850" cy="365760"/>
            <a:chOff x="2007314" y="2285590"/>
            <a:chExt cx="389850" cy="365760"/>
          </a:xfrm>
        </p:grpSpPr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1502DC3B-6917-455A-A350-EC440BBF8252}"/>
                </a:ext>
              </a:extLst>
            </p:cNvPr>
            <p:cNvSpPr/>
            <p:nvPr/>
          </p:nvSpPr>
          <p:spPr>
            <a:xfrm rot="10800000">
              <a:off x="2016154" y="2285590"/>
              <a:ext cx="365760" cy="365760"/>
            </a:xfrm>
            <a:prstGeom prst="ellipse">
              <a:avLst/>
            </a:prstGeom>
            <a:gradFill>
              <a:gsLst>
                <a:gs pos="100000">
                  <a:srgbClr val="007FD6"/>
                </a:gs>
                <a:gs pos="0">
                  <a:srgbClr val="09DCFF"/>
                </a:gs>
              </a:gsLst>
              <a:path path="circle">
                <a:fillToRect l="50000" t="50000" r="50000" b="50000"/>
              </a:path>
            </a:gradFill>
            <a:ln w="12700" cmpd="sng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C74A51E9-68CE-4B4F-AE3C-19653A22B417}"/>
                </a:ext>
              </a:extLst>
            </p:cNvPr>
            <p:cNvSpPr/>
            <p:nvPr/>
          </p:nvSpPr>
          <p:spPr>
            <a:xfrm>
              <a:off x="2007314" y="2314582"/>
              <a:ext cx="389850" cy="30777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r>
                <a:rPr lang="en-US" sz="1400" b="1" dirty="0">
                  <a:ln w="0">
                    <a:noFill/>
                  </a:ln>
                  <a:solidFill>
                    <a:schemeClr val="bg1"/>
                  </a:solidFill>
                  <a:latin typeface="Open Sans" panose="020B0606030504020204" pitchFamily="34" charset="0"/>
                </a:rPr>
                <a:t>09</a:t>
              </a:r>
              <a:endParaRPr lang="en-US" sz="1400" b="1" cap="none" spc="0" dirty="0">
                <a:ln w="0">
                  <a:noFill/>
                </a:ln>
                <a:solidFill>
                  <a:schemeClr val="bg1"/>
                </a:solidFill>
                <a:latin typeface="Open Sans" panose="020B0606030504020204" pitchFamily="34" charset="0"/>
              </a:endParaRPr>
            </a:p>
          </p:txBody>
        </p:sp>
      </p:grpSp>
      <p:sp>
        <p:nvSpPr>
          <p:cNvPr id="85" name="Rectangle 84">
            <a:extLst>
              <a:ext uri="{FF2B5EF4-FFF2-40B4-BE49-F238E27FC236}">
                <a16:creationId xmlns:a16="http://schemas.microsoft.com/office/drawing/2014/main" id="{772AADD2-D019-4BB4-915A-C42EC284768C}"/>
              </a:ext>
            </a:extLst>
          </p:cNvPr>
          <p:cNvSpPr/>
          <p:nvPr/>
        </p:nvSpPr>
        <p:spPr>
          <a:xfrm>
            <a:off x="1755759" y="6298821"/>
            <a:ext cx="1505540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2000" b="1" dirty="0">
                <a:ln w="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</a:rPr>
              <a:t>Conclusion</a:t>
            </a:r>
          </a:p>
        </p:txBody>
      </p:sp>
      <p:pic>
        <p:nvPicPr>
          <p:cNvPr id="86" name="Picture 85">
            <a:extLst>
              <a:ext uri="{FF2B5EF4-FFF2-40B4-BE49-F238E27FC236}">
                <a16:creationId xmlns:a16="http://schemas.microsoft.com/office/drawing/2014/main" id="{C6F85C30-74EF-47ED-8A6C-B8DAC4C11D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5200" y="1"/>
            <a:ext cx="2336799" cy="1409498"/>
          </a:xfrm>
          <a:prstGeom prst="rect">
            <a:avLst/>
          </a:prstGeom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14367190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>
                <a:lumMod val="67000"/>
              </a:schemeClr>
            </a:gs>
            <a:gs pos="33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CE25D43-62AE-4FE1-B37A-5D17EAB68308}"/>
              </a:ext>
            </a:extLst>
          </p:cNvPr>
          <p:cNvSpPr txBox="1"/>
          <p:nvPr/>
        </p:nvSpPr>
        <p:spPr>
          <a:xfrm>
            <a:off x="1404259" y="278525"/>
            <a:ext cx="5957864" cy="132343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sz="8000" b="1" dirty="0"/>
              <a:t>THANK YOU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63B8D7-C2DF-47A2-BE2C-A5104600E6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5200" y="1"/>
            <a:ext cx="2336799" cy="1409498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5F78EBF-E1BF-4350-A9AE-0A4D044DD0E6}"/>
              </a:ext>
            </a:extLst>
          </p:cNvPr>
          <p:cNvSpPr/>
          <p:nvPr/>
        </p:nvSpPr>
        <p:spPr>
          <a:xfrm>
            <a:off x="8050923" y="3174908"/>
            <a:ext cx="4141076" cy="3683091"/>
          </a:xfrm>
          <a:prstGeom prst="rect">
            <a:avLst/>
          </a:pr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5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D508DED-BE6C-44C9-B662-A526C71AE899}"/>
              </a:ext>
            </a:extLst>
          </p:cNvPr>
          <p:cNvGrpSpPr/>
          <p:nvPr/>
        </p:nvGrpSpPr>
        <p:grpSpPr>
          <a:xfrm>
            <a:off x="8172074" y="3214973"/>
            <a:ext cx="3366251" cy="556556"/>
            <a:chOff x="793513" y="1450487"/>
            <a:chExt cx="2782025" cy="459963"/>
          </a:xfrm>
        </p:grpSpPr>
        <p:sp>
          <p:nvSpPr>
            <p:cNvPr id="6" name="Rounded Rectangle 21">
              <a:extLst>
                <a:ext uri="{FF2B5EF4-FFF2-40B4-BE49-F238E27FC236}">
                  <a16:creationId xmlns:a16="http://schemas.microsoft.com/office/drawing/2014/main" id="{03659FB2-680D-4B23-A71F-7A5A867AED90}"/>
                </a:ext>
              </a:extLst>
            </p:cNvPr>
            <p:cNvSpPr/>
            <p:nvPr/>
          </p:nvSpPr>
          <p:spPr>
            <a:xfrm>
              <a:off x="793513" y="1450487"/>
              <a:ext cx="2782025" cy="451168"/>
            </a:xfrm>
            <a:prstGeom prst="round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63662FC-B150-4CD0-A635-B0A38946BF85}"/>
                </a:ext>
              </a:extLst>
            </p:cNvPr>
            <p:cNvSpPr/>
            <p:nvPr/>
          </p:nvSpPr>
          <p:spPr>
            <a:xfrm>
              <a:off x="904640" y="1478037"/>
              <a:ext cx="2559771" cy="432413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lvl="0" algn="ctr"/>
              <a:r>
                <a:rPr lang="en-US" sz="2800" b="1" kern="0" dirty="0">
                  <a:solidFill>
                    <a:schemeClr val="bg1"/>
                  </a:solidFill>
                  <a:cs typeface="Arial" pitchFamily="34" charset="0"/>
                </a:rPr>
                <a:t>Team-CONTROLLER</a:t>
              </a:r>
              <a:endParaRPr lang="en-US" sz="2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0" name="Group 4">
            <a:extLst>
              <a:ext uri="{FF2B5EF4-FFF2-40B4-BE49-F238E27FC236}">
                <a16:creationId xmlns:a16="http://schemas.microsoft.com/office/drawing/2014/main" id="{506D7E72-2142-4E60-82FD-D12499405DC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1289627" y="3983640"/>
            <a:ext cx="754017" cy="489556"/>
            <a:chOff x="2427" y="809"/>
            <a:chExt cx="2824" cy="2696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EEDD8E52-4326-418B-A4AE-7F666AB30E65}"/>
                </a:ext>
              </a:extLst>
            </p:cNvPr>
            <p:cNvSpPr>
              <a:spLocks/>
            </p:cNvSpPr>
            <p:nvPr/>
          </p:nvSpPr>
          <p:spPr bwMode="auto">
            <a:xfrm>
              <a:off x="4077" y="2340"/>
              <a:ext cx="218" cy="326"/>
            </a:xfrm>
            <a:custGeom>
              <a:avLst/>
              <a:gdLst>
                <a:gd name="T0" fmla="*/ 218 w 435"/>
                <a:gd name="T1" fmla="*/ 0 h 651"/>
                <a:gd name="T2" fmla="*/ 249 w 435"/>
                <a:gd name="T3" fmla="*/ 3 h 651"/>
                <a:gd name="T4" fmla="*/ 276 w 435"/>
                <a:gd name="T5" fmla="*/ 13 h 651"/>
                <a:gd name="T6" fmla="*/ 302 w 435"/>
                <a:gd name="T7" fmla="*/ 27 h 651"/>
                <a:gd name="T8" fmla="*/ 322 w 435"/>
                <a:gd name="T9" fmla="*/ 44 h 651"/>
                <a:gd name="T10" fmla="*/ 340 w 435"/>
                <a:gd name="T11" fmla="*/ 60 h 651"/>
                <a:gd name="T12" fmla="*/ 353 w 435"/>
                <a:gd name="T13" fmla="*/ 75 h 651"/>
                <a:gd name="T14" fmla="*/ 382 w 435"/>
                <a:gd name="T15" fmla="*/ 116 h 651"/>
                <a:gd name="T16" fmla="*/ 405 w 435"/>
                <a:gd name="T17" fmla="*/ 164 h 651"/>
                <a:gd name="T18" fmla="*/ 422 w 435"/>
                <a:gd name="T19" fmla="*/ 215 h 651"/>
                <a:gd name="T20" fmla="*/ 430 w 435"/>
                <a:gd name="T21" fmla="*/ 269 h 651"/>
                <a:gd name="T22" fmla="*/ 435 w 435"/>
                <a:gd name="T23" fmla="*/ 325 h 651"/>
                <a:gd name="T24" fmla="*/ 430 w 435"/>
                <a:gd name="T25" fmla="*/ 382 h 651"/>
                <a:gd name="T26" fmla="*/ 422 w 435"/>
                <a:gd name="T27" fmla="*/ 436 h 651"/>
                <a:gd name="T28" fmla="*/ 405 w 435"/>
                <a:gd name="T29" fmla="*/ 488 h 651"/>
                <a:gd name="T30" fmla="*/ 382 w 435"/>
                <a:gd name="T31" fmla="*/ 534 h 651"/>
                <a:gd name="T32" fmla="*/ 353 w 435"/>
                <a:gd name="T33" fmla="*/ 575 h 651"/>
                <a:gd name="T34" fmla="*/ 340 w 435"/>
                <a:gd name="T35" fmla="*/ 591 h 651"/>
                <a:gd name="T36" fmla="*/ 322 w 435"/>
                <a:gd name="T37" fmla="*/ 608 h 651"/>
                <a:gd name="T38" fmla="*/ 302 w 435"/>
                <a:gd name="T39" fmla="*/ 623 h 651"/>
                <a:gd name="T40" fmla="*/ 276 w 435"/>
                <a:gd name="T41" fmla="*/ 639 h 651"/>
                <a:gd name="T42" fmla="*/ 249 w 435"/>
                <a:gd name="T43" fmla="*/ 647 h 651"/>
                <a:gd name="T44" fmla="*/ 218 w 435"/>
                <a:gd name="T45" fmla="*/ 651 h 651"/>
                <a:gd name="T46" fmla="*/ 187 w 435"/>
                <a:gd name="T47" fmla="*/ 647 h 651"/>
                <a:gd name="T48" fmla="*/ 158 w 435"/>
                <a:gd name="T49" fmla="*/ 639 h 651"/>
                <a:gd name="T50" fmla="*/ 134 w 435"/>
                <a:gd name="T51" fmla="*/ 623 h 651"/>
                <a:gd name="T52" fmla="*/ 113 w 435"/>
                <a:gd name="T53" fmla="*/ 608 h 651"/>
                <a:gd name="T54" fmla="*/ 95 w 435"/>
                <a:gd name="T55" fmla="*/ 591 h 651"/>
                <a:gd name="T56" fmla="*/ 81 w 435"/>
                <a:gd name="T57" fmla="*/ 575 h 651"/>
                <a:gd name="T58" fmla="*/ 54 w 435"/>
                <a:gd name="T59" fmla="*/ 534 h 651"/>
                <a:gd name="T60" fmla="*/ 31 w 435"/>
                <a:gd name="T61" fmla="*/ 488 h 651"/>
                <a:gd name="T62" fmla="*/ 14 w 435"/>
                <a:gd name="T63" fmla="*/ 436 h 651"/>
                <a:gd name="T64" fmla="*/ 4 w 435"/>
                <a:gd name="T65" fmla="*/ 382 h 651"/>
                <a:gd name="T66" fmla="*/ 0 w 435"/>
                <a:gd name="T67" fmla="*/ 325 h 651"/>
                <a:gd name="T68" fmla="*/ 4 w 435"/>
                <a:gd name="T69" fmla="*/ 269 h 651"/>
                <a:gd name="T70" fmla="*/ 14 w 435"/>
                <a:gd name="T71" fmla="*/ 215 h 651"/>
                <a:gd name="T72" fmla="*/ 31 w 435"/>
                <a:gd name="T73" fmla="*/ 164 h 651"/>
                <a:gd name="T74" fmla="*/ 54 w 435"/>
                <a:gd name="T75" fmla="*/ 116 h 651"/>
                <a:gd name="T76" fmla="*/ 81 w 435"/>
                <a:gd name="T77" fmla="*/ 75 h 651"/>
                <a:gd name="T78" fmla="*/ 95 w 435"/>
                <a:gd name="T79" fmla="*/ 60 h 651"/>
                <a:gd name="T80" fmla="*/ 113 w 435"/>
                <a:gd name="T81" fmla="*/ 44 h 651"/>
                <a:gd name="T82" fmla="*/ 134 w 435"/>
                <a:gd name="T83" fmla="*/ 27 h 651"/>
                <a:gd name="T84" fmla="*/ 158 w 435"/>
                <a:gd name="T85" fmla="*/ 13 h 651"/>
                <a:gd name="T86" fmla="*/ 187 w 435"/>
                <a:gd name="T87" fmla="*/ 3 h 651"/>
                <a:gd name="T88" fmla="*/ 218 w 435"/>
                <a:gd name="T89" fmla="*/ 0 h 6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435" h="651">
                  <a:moveTo>
                    <a:pt x="218" y="0"/>
                  </a:moveTo>
                  <a:lnTo>
                    <a:pt x="249" y="3"/>
                  </a:lnTo>
                  <a:lnTo>
                    <a:pt x="276" y="13"/>
                  </a:lnTo>
                  <a:lnTo>
                    <a:pt x="302" y="27"/>
                  </a:lnTo>
                  <a:lnTo>
                    <a:pt x="322" y="44"/>
                  </a:lnTo>
                  <a:lnTo>
                    <a:pt x="340" y="60"/>
                  </a:lnTo>
                  <a:lnTo>
                    <a:pt x="353" y="75"/>
                  </a:lnTo>
                  <a:lnTo>
                    <a:pt x="382" y="116"/>
                  </a:lnTo>
                  <a:lnTo>
                    <a:pt x="405" y="164"/>
                  </a:lnTo>
                  <a:lnTo>
                    <a:pt x="422" y="215"/>
                  </a:lnTo>
                  <a:lnTo>
                    <a:pt x="430" y="269"/>
                  </a:lnTo>
                  <a:lnTo>
                    <a:pt x="435" y="325"/>
                  </a:lnTo>
                  <a:lnTo>
                    <a:pt x="430" y="382"/>
                  </a:lnTo>
                  <a:lnTo>
                    <a:pt x="422" y="436"/>
                  </a:lnTo>
                  <a:lnTo>
                    <a:pt x="405" y="488"/>
                  </a:lnTo>
                  <a:lnTo>
                    <a:pt x="382" y="534"/>
                  </a:lnTo>
                  <a:lnTo>
                    <a:pt x="353" y="575"/>
                  </a:lnTo>
                  <a:lnTo>
                    <a:pt x="340" y="591"/>
                  </a:lnTo>
                  <a:lnTo>
                    <a:pt x="322" y="608"/>
                  </a:lnTo>
                  <a:lnTo>
                    <a:pt x="302" y="623"/>
                  </a:lnTo>
                  <a:lnTo>
                    <a:pt x="276" y="639"/>
                  </a:lnTo>
                  <a:lnTo>
                    <a:pt x="249" y="647"/>
                  </a:lnTo>
                  <a:lnTo>
                    <a:pt x="218" y="651"/>
                  </a:lnTo>
                  <a:lnTo>
                    <a:pt x="187" y="647"/>
                  </a:lnTo>
                  <a:lnTo>
                    <a:pt x="158" y="639"/>
                  </a:lnTo>
                  <a:lnTo>
                    <a:pt x="134" y="623"/>
                  </a:lnTo>
                  <a:lnTo>
                    <a:pt x="113" y="608"/>
                  </a:lnTo>
                  <a:lnTo>
                    <a:pt x="95" y="591"/>
                  </a:lnTo>
                  <a:lnTo>
                    <a:pt x="81" y="575"/>
                  </a:lnTo>
                  <a:lnTo>
                    <a:pt x="54" y="534"/>
                  </a:lnTo>
                  <a:lnTo>
                    <a:pt x="31" y="488"/>
                  </a:lnTo>
                  <a:lnTo>
                    <a:pt x="14" y="436"/>
                  </a:lnTo>
                  <a:lnTo>
                    <a:pt x="4" y="382"/>
                  </a:lnTo>
                  <a:lnTo>
                    <a:pt x="0" y="325"/>
                  </a:lnTo>
                  <a:lnTo>
                    <a:pt x="4" y="269"/>
                  </a:lnTo>
                  <a:lnTo>
                    <a:pt x="14" y="215"/>
                  </a:lnTo>
                  <a:lnTo>
                    <a:pt x="31" y="164"/>
                  </a:lnTo>
                  <a:lnTo>
                    <a:pt x="54" y="116"/>
                  </a:lnTo>
                  <a:lnTo>
                    <a:pt x="81" y="75"/>
                  </a:lnTo>
                  <a:lnTo>
                    <a:pt x="95" y="60"/>
                  </a:lnTo>
                  <a:lnTo>
                    <a:pt x="113" y="44"/>
                  </a:lnTo>
                  <a:lnTo>
                    <a:pt x="134" y="27"/>
                  </a:lnTo>
                  <a:lnTo>
                    <a:pt x="158" y="13"/>
                  </a:lnTo>
                  <a:lnTo>
                    <a:pt x="187" y="3"/>
                  </a:lnTo>
                  <a:lnTo>
                    <a:pt x="2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4B3B46BE-7CFB-45E6-A7FF-D7B50CB2A3D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84" y="1647"/>
              <a:ext cx="217" cy="326"/>
            </a:xfrm>
            <a:custGeom>
              <a:avLst/>
              <a:gdLst>
                <a:gd name="T0" fmla="*/ 216 w 433"/>
                <a:gd name="T1" fmla="*/ 0 h 651"/>
                <a:gd name="T2" fmla="*/ 246 w 433"/>
                <a:gd name="T3" fmla="*/ 3 h 651"/>
                <a:gd name="T4" fmla="*/ 276 w 433"/>
                <a:gd name="T5" fmla="*/ 12 h 651"/>
                <a:gd name="T6" fmla="*/ 300 w 433"/>
                <a:gd name="T7" fmla="*/ 27 h 651"/>
                <a:gd name="T8" fmla="*/ 322 w 433"/>
                <a:gd name="T9" fmla="*/ 42 h 651"/>
                <a:gd name="T10" fmla="*/ 339 w 433"/>
                <a:gd name="T11" fmla="*/ 60 h 651"/>
                <a:gd name="T12" fmla="*/ 353 w 433"/>
                <a:gd name="T13" fmla="*/ 75 h 651"/>
                <a:gd name="T14" fmla="*/ 380 w 433"/>
                <a:gd name="T15" fmla="*/ 116 h 651"/>
                <a:gd name="T16" fmla="*/ 402 w 433"/>
                <a:gd name="T17" fmla="*/ 162 h 651"/>
                <a:gd name="T18" fmla="*/ 419 w 433"/>
                <a:gd name="T19" fmla="*/ 214 h 651"/>
                <a:gd name="T20" fmla="*/ 430 w 433"/>
                <a:gd name="T21" fmla="*/ 269 h 651"/>
                <a:gd name="T22" fmla="*/ 433 w 433"/>
                <a:gd name="T23" fmla="*/ 325 h 651"/>
                <a:gd name="T24" fmla="*/ 430 w 433"/>
                <a:gd name="T25" fmla="*/ 382 h 651"/>
                <a:gd name="T26" fmla="*/ 419 w 433"/>
                <a:gd name="T27" fmla="*/ 437 h 651"/>
                <a:gd name="T28" fmla="*/ 402 w 433"/>
                <a:gd name="T29" fmla="*/ 486 h 651"/>
                <a:gd name="T30" fmla="*/ 380 w 433"/>
                <a:gd name="T31" fmla="*/ 534 h 651"/>
                <a:gd name="T32" fmla="*/ 353 w 433"/>
                <a:gd name="T33" fmla="*/ 575 h 651"/>
                <a:gd name="T34" fmla="*/ 339 w 433"/>
                <a:gd name="T35" fmla="*/ 591 h 651"/>
                <a:gd name="T36" fmla="*/ 322 w 433"/>
                <a:gd name="T37" fmla="*/ 606 h 651"/>
                <a:gd name="T38" fmla="*/ 300 w 433"/>
                <a:gd name="T39" fmla="*/ 623 h 651"/>
                <a:gd name="T40" fmla="*/ 276 w 433"/>
                <a:gd name="T41" fmla="*/ 637 h 651"/>
                <a:gd name="T42" fmla="*/ 246 w 433"/>
                <a:gd name="T43" fmla="*/ 647 h 651"/>
                <a:gd name="T44" fmla="*/ 216 w 433"/>
                <a:gd name="T45" fmla="*/ 651 h 651"/>
                <a:gd name="T46" fmla="*/ 185 w 433"/>
                <a:gd name="T47" fmla="*/ 647 h 651"/>
                <a:gd name="T48" fmla="*/ 157 w 433"/>
                <a:gd name="T49" fmla="*/ 637 h 651"/>
                <a:gd name="T50" fmla="*/ 133 w 433"/>
                <a:gd name="T51" fmla="*/ 623 h 651"/>
                <a:gd name="T52" fmla="*/ 111 w 433"/>
                <a:gd name="T53" fmla="*/ 608 h 651"/>
                <a:gd name="T54" fmla="*/ 94 w 433"/>
                <a:gd name="T55" fmla="*/ 591 h 651"/>
                <a:gd name="T56" fmla="*/ 80 w 433"/>
                <a:gd name="T57" fmla="*/ 575 h 651"/>
                <a:gd name="T58" fmla="*/ 51 w 433"/>
                <a:gd name="T59" fmla="*/ 534 h 651"/>
                <a:gd name="T60" fmla="*/ 29 w 433"/>
                <a:gd name="T61" fmla="*/ 486 h 651"/>
                <a:gd name="T62" fmla="*/ 14 w 433"/>
                <a:gd name="T63" fmla="*/ 437 h 651"/>
                <a:gd name="T64" fmla="*/ 3 w 433"/>
                <a:gd name="T65" fmla="*/ 382 h 651"/>
                <a:gd name="T66" fmla="*/ 0 w 433"/>
                <a:gd name="T67" fmla="*/ 325 h 651"/>
                <a:gd name="T68" fmla="*/ 3 w 433"/>
                <a:gd name="T69" fmla="*/ 269 h 651"/>
                <a:gd name="T70" fmla="*/ 14 w 433"/>
                <a:gd name="T71" fmla="*/ 214 h 651"/>
                <a:gd name="T72" fmla="*/ 29 w 433"/>
                <a:gd name="T73" fmla="*/ 162 h 651"/>
                <a:gd name="T74" fmla="*/ 51 w 433"/>
                <a:gd name="T75" fmla="*/ 116 h 651"/>
                <a:gd name="T76" fmla="*/ 80 w 433"/>
                <a:gd name="T77" fmla="*/ 75 h 651"/>
                <a:gd name="T78" fmla="*/ 94 w 433"/>
                <a:gd name="T79" fmla="*/ 60 h 651"/>
                <a:gd name="T80" fmla="*/ 111 w 433"/>
                <a:gd name="T81" fmla="*/ 42 h 651"/>
                <a:gd name="T82" fmla="*/ 133 w 433"/>
                <a:gd name="T83" fmla="*/ 27 h 651"/>
                <a:gd name="T84" fmla="*/ 157 w 433"/>
                <a:gd name="T85" fmla="*/ 12 h 651"/>
                <a:gd name="T86" fmla="*/ 185 w 433"/>
                <a:gd name="T87" fmla="*/ 3 h 651"/>
                <a:gd name="T88" fmla="*/ 216 w 433"/>
                <a:gd name="T89" fmla="*/ 0 h 6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433" h="651">
                  <a:moveTo>
                    <a:pt x="216" y="0"/>
                  </a:moveTo>
                  <a:lnTo>
                    <a:pt x="246" y="3"/>
                  </a:lnTo>
                  <a:lnTo>
                    <a:pt x="276" y="12"/>
                  </a:lnTo>
                  <a:lnTo>
                    <a:pt x="300" y="27"/>
                  </a:lnTo>
                  <a:lnTo>
                    <a:pt x="322" y="42"/>
                  </a:lnTo>
                  <a:lnTo>
                    <a:pt x="339" y="60"/>
                  </a:lnTo>
                  <a:lnTo>
                    <a:pt x="353" y="75"/>
                  </a:lnTo>
                  <a:lnTo>
                    <a:pt x="380" y="116"/>
                  </a:lnTo>
                  <a:lnTo>
                    <a:pt x="402" y="162"/>
                  </a:lnTo>
                  <a:lnTo>
                    <a:pt x="419" y="214"/>
                  </a:lnTo>
                  <a:lnTo>
                    <a:pt x="430" y="269"/>
                  </a:lnTo>
                  <a:lnTo>
                    <a:pt x="433" y="325"/>
                  </a:lnTo>
                  <a:lnTo>
                    <a:pt x="430" y="382"/>
                  </a:lnTo>
                  <a:lnTo>
                    <a:pt x="419" y="437"/>
                  </a:lnTo>
                  <a:lnTo>
                    <a:pt x="402" y="486"/>
                  </a:lnTo>
                  <a:lnTo>
                    <a:pt x="380" y="534"/>
                  </a:lnTo>
                  <a:lnTo>
                    <a:pt x="353" y="575"/>
                  </a:lnTo>
                  <a:lnTo>
                    <a:pt x="339" y="591"/>
                  </a:lnTo>
                  <a:lnTo>
                    <a:pt x="322" y="606"/>
                  </a:lnTo>
                  <a:lnTo>
                    <a:pt x="300" y="623"/>
                  </a:lnTo>
                  <a:lnTo>
                    <a:pt x="276" y="637"/>
                  </a:lnTo>
                  <a:lnTo>
                    <a:pt x="246" y="647"/>
                  </a:lnTo>
                  <a:lnTo>
                    <a:pt x="216" y="651"/>
                  </a:lnTo>
                  <a:lnTo>
                    <a:pt x="185" y="647"/>
                  </a:lnTo>
                  <a:lnTo>
                    <a:pt x="157" y="637"/>
                  </a:lnTo>
                  <a:lnTo>
                    <a:pt x="133" y="623"/>
                  </a:lnTo>
                  <a:lnTo>
                    <a:pt x="111" y="608"/>
                  </a:lnTo>
                  <a:lnTo>
                    <a:pt x="94" y="591"/>
                  </a:lnTo>
                  <a:lnTo>
                    <a:pt x="80" y="575"/>
                  </a:lnTo>
                  <a:lnTo>
                    <a:pt x="51" y="534"/>
                  </a:lnTo>
                  <a:lnTo>
                    <a:pt x="29" y="486"/>
                  </a:lnTo>
                  <a:lnTo>
                    <a:pt x="14" y="437"/>
                  </a:lnTo>
                  <a:lnTo>
                    <a:pt x="3" y="382"/>
                  </a:lnTo>
                  <a:lnTo>
                    <a:pt x="0" y="325"/>
                  </a:lnTo>
                  <a:lnTo>
                    <a:pt x="3" y="269"/>
                  </a:lnTo>
                  <a:lnTo>
                    <a:pt x="14" y="214"/>
                  </a:lnTo>
                  <a:lnTo>
                    <a:pt x="29" y="162"/>
                  </a:lnTo>
                  <a:lnTo>
                    <a:pt x="51" y="116"/>
                  </a:lnTo>
                  <a:lnTo>
                    <a:pt x="80" y="75"/>
                  </a:lnTo>
                  <a:lnTo>
                    <a:pt x="94" y="60"/>
                  </a:lnTo>
                  <a:lnTo>
                    <a:pt x="111" y="42"/>
                  </a:lnTo>
                  <a:lnTo>
                    <a:pt x="133" y="27"/>
                  </a:lnTo>
                  <a:lnTo>
                    <a:pt x="157" y="12"/>
                  </a:lnTo>
                  <a:lnTo>
                    <a:pt x="185" y="3"/>
                  </a:lnTo>
                  <a:lnTo>
                    <a:pt x="2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AB60F1BD-AC2A-4146-A875-29088D2F51F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27" y="809"/>
              <a:ext cx="2824" cy="2696"/>
            </a:xfrm>
            <a:custGeom>
              <a:avLst/>
              <a:gdLst>
                <a:gd name="T0" fmla="*/ 3333 w 5649"/>
                <a:gd name="T1" fmla="*/ 2855 h 5394"/>
                <a:gd name="T2" fmla="*/ 3143 w 5649"/>
                <a:gd name="T3" fmla="*/ 3035 h 5394"/>
                <a:gd name="T4" fmla="*/ 3049 w 5649"/>
                <a:gd name="T5" fmla="*/ 3310 h 5394"/>
                <a:gd name="T6" fmla="*/ 3081 w 5649"/>
                <a:gd name="T7" fmla="*/ 3615 h 5394"/>
                <a:gd name="T8" fmla="*/ 3228 w 5649"/>
                <a:gd name="T9" fmla="*/ 3850 h 5394"/>
                <a:gd name="T10" fmla="*/ 3453 w 5649"/>
                <a:gd name="T11" fmla="*/ 3965 h 5394"/>
                <a:gd name="T12" fmla="*/ 3701 w 5649"/>
                <a:gd name="T13" fmla="*/ 3925 h 5394"/>
                <a:gd name="T14" fmla="*/ 3891 w 5649"/>
                <a:gd name="T15" fmla="*/ 3745 h 5394"/>
                <a:gd name="T16" fmla="*/ 3986 w 5649"/>
                <a:gd name="T17" fmla="*/ 3468 h 5394"/>
                <a:gd name="T18" fmla="*/ 3953 w 5649"/>
                <a:gd name="T19" fmla="*/ 3163 h 5394"/>
                <a:gd name="T20" fmla="*/ 3806 w 5649"/>
                <a:gd name="T21" fmla="*/ 2930 h 5394"/>
                <a:gd name="T22" fmla="*/ 3581 w 5649"/>
                <a:gd name="T23" fmla="*/ 2814 h 5394"/>
                <a:gd name="T24" fmla="*/ 2006 w 5649"/>
                <a:gd name="T25" fmla="*/ 1443 h 5394"/>
                <a:gd name="T26" fmla="*/ 1797 w 5649"/>
                <a:gd name="T27" fmla="*/ 1592 h 5394"/>
                <a:gd name="T28" fmla="*/ 1675 w 5649"/>
                <a:gd name="T29" fmla="*/ 1849 h 5394"/>
                <a:gd name="T30" fmla="*/ 1675 w 5649"/>
                <a:gd name="T31" fmla="*/ 2157 h 5394"/>
                <a:gd name="T32" fmla="*/ 1797 w 5649"/>
                <a:gd name="T33" fmla="*/ 2414 h 5394"/>
                <a:gd name="T34" fmla="*/ 2006 w 5649"/>
                <a:gd name="T35" fmla="*/ 2563 h 5394"/>
                <a:gd name="T36" fmla="*/ 2257 w 5649"/>
                <a:gd name="T37" fmla="*/ 2563 h 5394"/>
                <a:gd name="T38" fmla="*/ 2465 w 5649"/>
                <a:gd name="T39" fmla="*/ 2414 h 5394"/>
                <a:gd name="T40" fmla="*/ 2586 w 5649"/>
                <a:gd name="T41" fmla="*/ 2157 h 5394"/>
                <a:gd name="T42" fmla="*/ 2586 w 5649"/>
                <a:gd name="T43" fmla="*/ 1849 h 5394"/>
                <a:gd name="T44" fmla="*/ 2465 w 5649"/>
                <a:gd name="T45" fmla="*/ 1592 h 5394"/>
                <a:gd name="T46" fmla="*/ 2257 w 5649"/>
                <a:gd name="T47" fmla="*/ 1443 h 5394"/>
                <a:gd name="T48" fmla="*/ 3638 w 5649"/>
                <a:gd name="T49" fmla="*/ 1357 h 5394"/>
                <a:gd name="T50" fmla="*/ 1845 w 5649"/>
                <a:gd name="T51" fmla="*/ 3790 h 5394"/>
                <a:gd name="T52" fmla="*/ 1822 w 5649"/>
                <a:gd name="T53" fmla="*/ 3924 h 5394"/>
                <a:gd name="T54" fmla="*/ 1910 w 5649"/>
                <a:gd name="T55" fmla="*/ 4026 h 5394"/>
                <a:gd name="T56" fmla="*/ 2045 w 5649"/>
                <a:gd name="T57" fmla="*/ 4021 h 5394"/>
                <a:gd name="T58" fmla="*/ 3821 w 5649"/>
                <a:gd name="T59" fmla="*/ 1571 h 5394"/>
                <a:gd name="T60" fmla="*/ 3814 w 5649"/>
                <a:gd name="T61" fmla="*/ 1436 h 5394"/>
                <a:gd name="T62" fmla="*/ 3708 w 5649"/>
                <a:gd name="T63" fmla="*/ 1357 h 5394"/>
                <a:gd name="T64" fmla="*/ 3698 w 5649"/>
                <a:gd name="T65" fmla="*/ 9 h 5394"/>
                <a:gd name="T66" fmla="*/ 3801 w 5649"/>
                <a:gd name="T67" fmla="*/ 93 h 5394"/>
                <a:gd name="T68" fmla="*/ 4998 w 5649"/>
                <a:gd name="T69" fmla="*/ 963 h 5394"/>
                <a:gd name="T70" fmla="*/ 5109 w 5649"/>
                <a:gd name="T71" fmla="*/ 1035 h 5394"/>
                <a:gd name="T72" fmla="*/ 5143 w 5649"/>
                <a:gd name="T73" fmla="*/ 1164 h 5394"/>
                <a:gd name="T74" fmla="*/ 5601 w 5649"/>
                <a:gd name="T75" fmla="*/ 2572 h 5394"/>
                <a:gd name="T76" fmla="*/ 5649 w 5649"/>
                <a:gd name="T77" fmla="*/ 2697 h 5394"/>
                <a:gd name="T78" fmla="*/ 5601 w 5649"/>
                <a:gd name="T79" fmla="*/ 2820 h 5394"/>
                <a:gd name="T80" fmla="*/ 5143 w 5649"/>
                <a:gd name="T81" fmla="*/ 4229 h 5394"/>
                <a:gd name="T82" fmla="*/ 5109 w 5649"/>
                <a:gd name="T83" fmla="*/ 4357 h 5394"/>
                <a:gd name="T84" fmla="*/ 4998 w 5649"/>
                <a:gd name="T85" fmla="*/ 4429 h 5394"/>
                <a:gd name="T86" fmla="*/ 3795 w 5649"/>
                <a:gd name="T87" fmla="*/ 5308 h 5394"/>
                <a:gd name="T88" fmla="*/ 3669 w 5649"/>
                <a:gd name="T89" fmla="*/ 5390 h 5394"/>
                <a:gd name="T90" fmla="*/ 3535 w 5649"/>
                <a:gd name="T91" fmla="*/ 5359 h 5394"/>
                <a:gd name="T92" fmla="*/ 2052 w 5649"/>
                <a:gd name="T93" fmla="*/ 5387 h 5394"/>
                <a:gd name="T94" fmla="*/ 1920 w 5649"/>
                <a:gd name="T95" fmla="*/ 5370 h 5394"/>
                <a:gd name="T96" fmla="*/ 1834 w 5649"/>
                <a:gd name="T97" fmla="*/ 5269 h 5394"/>
                <a:gd name="T98" fmla="*/ 618 w 5649"/>
                <a:gd name="T99" fmla="*/ 4419 h 5394"/>
                <a:gd name="T100" fmla="*/ 522 w 5649"/>
                <a:gd name="T101" fmla="*/ 4328 h 5394"/>
                <a:gd name="T102" fmla="*/ 512 w 5649"/>
                <a:gd name="T103" fmla="*/ 4196 h 5394"/>
                <a:gd name="T104" fmla="*/ 27 w 5649"/>
                <a:gd name="T105" fmla="*/ 2793 h 5394"/>
                <a:gd name="T106" fmla="*/ 3 w 5649"/>
                <a:gd name="T107" fmla="*/ 2663 h 5394"/>
                <a:gd name="T108" fmla="*/ 74 w 5649"/>
                <a:gd name="T109" fmla="*/ 2550 h 5394"/>
                <a:gd name="T110" fmla="*/ 505 w 5649"/>
                <a:gd name="T111" fmla="*/ 1129 h 5394"/>
                <a:gd name="T112" fmla="*/ 562 w 5649"/>
                <a:gd name="T113" fmla="*/ 1010 h 5394"/>
                <a:gd name="T114" fmla="*/ 685 w 5649"/>
                <a:gd name="T115" fmla="*/ 960 h 5394"/>
                <a:gd name="T116" fmla="*/ 1879 w 5649"/>
                <a:gd name="T117" fmla="*/ 52 h 5394"/>
                <a:gd name="T118" fmla="*/ 2019 w 5649"/>
                <a:gd name="T119" fmla="*/ 0 h 5394"/>
                <a:gd name="T120" fmla="*/ 2824 w 5649"/>
                <a:gd name="T121" fmla="*/ 530 h 5394"/>
                <a:gd name="T122" fmla="*/ 3629 w 5649"/>
                <a:gd name="T123" fmla="*/ 0 h 5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649" h="5394">
                  <a:moveTo>
                    <a:pt x="3518" y="2808"/>
                  </a:moveTo>
                  <a:lnTo>
                    <a:pt x="3453" y="2814"/>
                  </a:lnTo>
                  <a:lnTo>
                    <a:pt x="3391" y="2829"/>
                  </a:lnTo>
                  <a:lnTo>
                    <a:pt x="3333" y="2855"/>
                  </a:lnTo>
                  <a:lnTo>
                    <a:pt x="3278" y="2887"/>
                  </a:lnTo>
                  <a:lnTo>
                    <a:pt x="3228" y="2930"/>
                  </a:lnTo>
                  <a:lnTo>
                    <a:pt x="3184" y="2978"/>
                  </a:lnTo>
                  <a:lnTo>
                    <a:pt x="3143" y="3035"/>
                  </a:lnTo>
                  <a:lnTo>
                    <a:pt x="3109" y="3096"/>
                  </a:lnTo>
                  <a:lnTo>
                    <a:pt x="3081" y="3163"/>
                  </a:lnTo>
                  <a:lnTo>
                    <a:pt x="3062" y="3235"/>
                  </a:lnTo>
                  <a:lnTo>
                    <a:pt x="3049" y="3310"/>
                  </a:lnTo>
                  <a:lnTo>
                    <a:pt x="3045" y="3389"/>
                  </a:lnTo>
                  <a:lnTo>
                    <a:pt x="3049" y="3468"/>
                  </a:lnTo>
                  <a:lnTo>
                    <a:pt x="3062" y="3543"/>
                  </a:lnTo>
                  <a:lnTo>
                    <a:pt x="3081" y="3615"/>
                  </a:lnTo>
                  <a:lnTo>
                    <a:pt x="3109" y="3682"/>
                  </a:lnTo>
                  <a:lnTo>
                    <a:pt x="3143" y="3745"/>
                  </a:lnTo>
                  <a:lnTo>
                    <a:pt x="3184" y="3800"/>
                  </a:lnTo>
                  <a:lnTo>
                    <a:pt x="3228" y="3850"/>
                  </a:lnTo>
                  <a:lnTo>
                    <a:pt x="3278" y="3891"/>
                  </a:lnTo>
                  <a:lnTo>
                    <a:pt x="3333" y="3925"/>
                  </a:lnTo>
                  <a:lnTo>
                    <a:pt x="3391" y="3949"/>
                  </a:lnTo>
                  <a:lnTo>
                    <a:pt x="3453" y="3965"/>
                  </a:lnTo>
                  <a:lnTo>
                    <a:pt x="3518" y="3972"/>
                  </a:lnTo>
                  <a:lnTo>
                    <a:pt x="3581" y="3965"/>
                  </a:lnTo>
                  <a:lnTo>
                    <a:pt x="3643" y="3949"/>
                  </a:lnTo>
                  <a:lnTo>
                    <a:pt x="3701" y="3925"/>
                  </a:lnTo>
                  <a:lnTo>
                    <a:pt x="3756" y="3891"/>
                  </a:lnTo>
                  <a:lnTo>
                    <a:pt x="3806" y="3850"/>
                  </a:lnTo>
                  <a:lnTo>
                    <a:pt x="3852" y="3800"/>
                  </a:lnTo>
                  <a:lnTo>
                    <a:pt x="3891" y="3745"/>
                  </a:lnTo>
                  <a:lnTo>
                    <a:pt x="3926" y="3682"/>
                  </a:lnTo>
                  <a:lnTo>
                    <a:pt x="3953" y="3615"/>
                  </a:lnTo>
                  <a:lnTo>
                    <a:pt x="3974" y="3543"/>
                  </a:lnTo>
                  <a:lnTo>
                    <a:pt x="3986" y="3468"/>
                  </a:lnTo>
                  <a:lnTo>
                    <a:pt x="3991" y="3389"/>
                  </a:lnTo>
                  <a:lnTo>
                    <a:pt x="3986" y="3310"/>
                  </a:lnTo>
                  <a:lnTo>
                    <a:pt x="3974" y="3235"/>
                  </a:lnTo>
                  <a:lnTo>
                    <a:pt x="3953" y="3163"/>
                  </a:lnTo>
                  <a:lnTo>
                    <a:pt x="3926" y="3096"/>
                  </a:lnTo>
                  <a:lnTo>
                    <a:pt x="3891" y="3035"/>
                  </a:lnTo>
                  <a:lnTo>
                    <a:pt x="3852" y="2978"/>
                  </a:lnTo>
                  <a:lnTo>
                    <a:pt x="3806" y="2930"/>
                  </a:lnTo>
                  <a:lnTo>
                    <a:pt x="3756" y="2887"/>
                  </a:lnTo>
                  <a:lnTo>
                    <a:pt x="3701" y="2855"/>
                  </a:lnTo>
                  <a:lnTo>
                    <a:pt x="3643" y="2829"/>
                  </a:lnTo>
                  <a:lnTo>
                    <a:pt x="3581" y="2814"/>
                  </a:lnTo>
                  <a:lnTo>
                    <a:pt x="3518" y="2808"/>
                  </a:lnTo>
                  <a:close/>
                  <a:moveTo>
                    <a:pt x="2131" y="1421"/>
                  </a:moveTo>
                  <a:lnTo>
                    <a:pt x="2067" y="1428"/>
                  </a:lnTo>
                  <a:lnTo>
                    <a:pt x="2006" y="1443"/>
                  </a:lnTo>
                  <a:lnTo>
                    <a:pt x="1947" y="1467"/>
                  </a:lnTo>
                  <a:lnTo>
                    <a:pt x="1893" y="1501"/>
                  </a:lnTo>
                  <a:lnTo>
                    <a:pt x="1843" y="1542"/>
                  </a:lnTo>
                  <a:lnTo>
                    <a:pt x="1797" y="1592"/>
                  </a:lnTo>
                  <a:lnTo>
                    <a:pt x="1757" y="1647"/>
                  </a:lnTo>
                  <a:lnTo>
                    <a:pt x="1723" y="1710"/>
                  </a:lnTo>
                  <a:lnTo>
                    <a:pt x="1696" y="1777"/>
                  </a:lnTo>
                  <a:lnTo>
                    <a:pt x="1675" y="1849"/>
                  </a:lnTo>
                  <a:lnTo>
                    <a:pt x="1663" y="1924"/>
                  </a:lnTo>
                  <a:lnTo>
                    <a:pt x="1658" y="2003"/>
                  </a:lnTo>
                  <a:lnTo>
                    <a:pt x="1663" y="2082"/>
                  </a:lnTo>
                  <a:lnTo>
                    <a:pt x="1675" y="2157"/>
                  </a:lnTo>
                  <a:lnTo>
                    <a:pt x="1696" y="2229"/>
                  </a:lnTo>
                  <a:lnTo>
                    <a:pt x="1723" y="2296"/>
                  </a:lnTo>
                  <a:lnTo>
                    <a:pt x="1757" y="2358"/>
                  </a:lnTo>
                  <a:lnTo>
                    <a:pt x="1797" y="2414"/>
                  </a:lnTo>
                  <a:lnTo>
                    <a:pt x="1843" y="2462"/>
                  </a:lnTo>
                  <a:lnTo>
                    <a:pt x="1893" y="2505"/>
                  </a:lnTo>
                  <a:lnTo>
                    <a:pt x="1947" y="2538"/>
                  </a:lnTo>
                  <a:lnTo>
                    <a:pt x="2006" y="2563"/>
                  </a:lnTo>
                  <a:lnTo>
                    <a:pt x="2067" y="2579"/>
                  </a:lnTo>
                  <a:lnTo>
                    <a:pt x="2131" y="2584"/>
                  </a:lnTo>
                  <a:lnTo>
                    <a:pt x="2196" y="2579"/>
                  </a:lnTo>
                  <a:lnTo>
                    <a:pt x="2257" y="2563"/>
                  </a:lnTo>
                  <a:lnTo>
                    <a:pt x="2316" y="2538"/>
                  </a:lnTo>
                  <a:lnTo>
                    <a:pt x="2370" y="2505"/>
                  </a:lnTo>
                  <a:lnTo>
                    <a:pt x="2420" y="2462"/>
                  </a:lnTo>
                  <a:lnTo>
                    <a:pt x="2465" y="2414"/>
                  </a:lnTo>
                  <a:lnTo>
                    <a:pt x="2506" y="2358"/>
                  </a:lnTo>
                  <a:lnTo>
                    <a:pt x="2540" y="2296"/>
                  </a:lnTo>
                  <a:lnTo>
                    <a:pt x="2567" y="2229"/>
                  </a:lnTo>
                  <a:lnTo>
                    <a:pt x="2586" y="2157"/>
                  </a:lnTo>
                  <a:lnTo>
                    <a:pt x="2600" y="2082"/>
                  </a:lnTo>
                  <a:lnTo>
                    <a:pt x="2603" y="2003"/>
                  </a:lnTo>
                  <a:lnTo>
                    <a:pt x="2600" y="1924"/>
                  </a:lnTo>
                  <a:lnTo>
                    <a:pt x="2586" y="1849"/>
                  </a:lnTo>
                  <a:lnTo>
                    <a:pt x="2567" y="1777"/>
                  </a:lnTo>
                  <a:lnTo>
                    <a:pt x="2540" y="1710"/>
                  </a:lnTo>
                  <a:lnTo>
                    <a:pt x="2506" y="1647"/>
                  </a:lnTo>
                  <a:lnTo>
                    <a:pt x="2465" y="1592"/>
                  </a:lnTo>
                  <a:lnTo>
                    <a:pt x="2420" y="1542"/>
                  </a:lnTo>
                  <a:lnTo>
                    <a:pt x="2370" y="1501"/>
                  </a:lnTo>
                  <a:lnTo>
                    <a:pt x="2316" y="1467"/>
                  </a:lnTo>
                  <a:lnTo>
                    <a:pt x="2257" y="1443"/>
                  </a:lnTo>
                  <a:lnTo>
                    <a:pt x="2196" y="1428"/>
                  </a:lnTo>
                  <a:lnTo>
                    <a:pt x="2131" y="1421"/>
                  </a:lnTo>
                  <a:close/>
                  <a:moveTo>
                    <a:pt x="3676" y="1354"/>
                  </a:moveTo>
                  <a:lnTo>
                    <a:pt x="3638" y="1357"/>
                  </a:lnTo>
                  <a:lnTo>
                    <a:pt x="3604" y="1371"/>
                  </a:lnTo>
                  <a:lnTo>
                    <a:pt x="3573" y="1392"/>
                  </a:lnTo>
                  <a:lnTo>
                    <a:pt x="3547" y="1419"/>
                  </a:lnTo>
                  <a:lnTo>
                    <a:pt x="1845" y="3790"/>
                  </a:lnTo>
                  <a:lnTo>
                    <a:pt x="1827" y="3821"/>
                  </a:lnTo>
                  <a:lnTo>
                    <a:pt x="1817" y="3855"/>
                  </a:lnTo>
                  <a:lnTo>
                    <a:pt x="1815" y="3889"/>
                  </a:lnTo>
                  <a:lnTo>
                    <a:pt x="1822" y="3924"/>
                  </a:lnTo>
                  <a:lnTo>
                    <a:pt x="1834" y="3956"/>
                  </a:lnTo>
                  <a:lnTo>
                    <a:pt x="1855" y="3985"/>
                  </a:lnTo>
                  <a:lnTo>
                    <a:pt x="1881" y="4009"/>
                  </a:lnTo>
                  <a:lnTo>
                    <a:pt x="1910" y="4026"/>
                  </a:lnTo>
                  <a:lnTo>
                    <a:pt x="1941" y="4035"/>
                  </a:lnTo>
                  <a:lnTo>
                    <a:pt x="1973" y="4038"/>
                  </a:lnTo>
                  <a:lnTo>
                    <a:pt x="2011" y="4035"/>
                  </a:lnTo>
                  <a:lnTo>
                    <a:pt x="2045" y="4021"/>
                  </a:lnTo>
                  <a:lnTo>
                    <a:pt x="2076" y="4001"/>
                  </a:lnTo>
                  <a:lnTo>
                    <a:pt x="2102" y="3973"/>
                  </a:lnTo>
                  <a:lnTo>
                    <a:pt x="3804" y="1602"/>
                  </a:lnTo>
                  <a:lnTo>
                    <a:pt x="3821" y="1571"/>
                  </a:lnTo>
                  <a:lnTo>
                    <a:pt x="3831" y="1537"/>
                  </a:lnTo>
                  <a:lnTo>
                    <a:pt x="3833" y="1503"/>
                  </a:lnTo>
                  <a:lnTo>
                    <a:pt x="3828" y="1469"/>
                  </a:lnTo>
                  <a:lnTo>
                    <a:pt x="3814" y="1436"/>
                  </a:lnTo>
                  <a:lnTo>
                    <a:pt x="3794" y="1407"/>
                  </a:lnTo>
                  <a:lnTo>
                    <a:pt x="3768" y="1383"/>
                  </a:lnTo>
                  <a:lnTo>
                    <a:pt x="3739" y="1366"/>
                  </a:lnTo>
                  <a:lnTo>
                    <a:pt x="3708" y="1357"/>
                  </a:lnTo>
                  <a:lnTo>
                    <a:pt x="3676" y="1354"/>
                  </a:lnTo>
                  <a:close/>
                  <a:moveTo>
                    <a:pt x="3629" y="0"/>
                  </a:moveTo>
                  <a:lnTo>
                    <a:pt x="3664" y="0"/>
                  </a:lnTo>
                  <a:lnTo>
                    <a:pt x="3698" y="9"/>
                  </a:lnTo>
                  <a:lnTo>
                    <a:pt x="3729" y="23"/>
                  </a:lnTo>
                  <a:lnTo>
                    <a:pt x="3756" y="42"/>
                  </a:lnTo>
                  <a:lnTo>
                    <a:pt x="3780" y="66"/>
                  </a:lnTo>
                  <a:lnTo>
                    <a:pt x="3801" y="93"/>
                  </a:lnTo>
                  <a:lnTo>
                    <a:pt x="3814" y="124"/>
                  </a:lnTo>
                  <a:lnTo>
                    <a:pt x="4097" y="944"/>
                  </a:lnTo>
                  <a:lnTo>
                    <a:pt x="4963" y="960"/>
                  </a:lnTo>
                  <a:lnTo>
                    <a:pt x="4998" y="963"/>
                  </a:lnTo>
                  <a:lnTo>
                    <a:pt x="5030" y="974"/>
                  </a:lnTo>
                  <a:lnTo>
                    <a:pt x="5059" y="989"/>
                  </a:lnTo>
                  <a:lnTo>
                    <a:pt x="5087" y="1010"/>
                  </a:lnTo>
                  <a:lnTo>
                    <a:pt x="5109" y="1035"/>
                  </a:lnTo>
                  <a:lnTo>
                    <a:pt x="5126" y="1064"/>
                  </a:lnTo>
                  <a:lnTo>
                    <a:pt x="5138" y="1097"/>
                  </a:lnTo>
                  <a:lnTo>
                    <a:pt x="5143" y="1129"/>
                  </a:lnTo>
                  <a:lnTo>
                    <a:pt x="5143" y="1164"/>
                  </a:lnTo>
                  <a:lnTo>
                    <a:pt x="5136" y="1196"/>
                  </a:lnTo>
                  <a:lnTo>
                    <a:pt x="4885" y="2027"/>
                  </a:lnTo>
                  <a:lnTo>
                    <a:pt x="5575" y="2550"/>
                  </a:lnTo>
                  <a:lnTo>
                    <a:pt x="5601" y="2572"/>
                  </a:lnTo>
                  <a:lnTo>
                    <a:pt x="5621" y="2599"/>
                  </a:lnTo>
                  <a:lnTo>
                    <a:pt x="5637" y="2630"/>
                  </a:lnTo>
                  <a:lnTo>
                    <a:pt x="5645" y="2663"/>
                  </a:lnTo>
                  <a:lnTo>
                    <a:pt x="5649" y="2697"/>
                  </a:lnTo>
                  <a:lnTo>
                    <a:pt x="5645" y="2730"/>
                  </a:lnTo>
                  <a:lnTo>
                    <a:pt x="5637" y="2762"/>
                  </a:lnTo>
                  <a:lnTo>
                    <a:pt x="5621" y="2793"/>
                  </a:lnTo>
                  <a:lnTo>
                    <a:pt x="5601" y="2820"/>
                  </a:lnTo>
                  <a:lnTo>
                    <a:pt x="5575" y="2843"/>
                  </a:lnTo>
                  <a:lnTo>
                    <a:pt x="4885" y="3365"/>
                  </a:lnTo>
                  <a:lnTo>
                    <a:pt x="5136" y="4196"/>
                  </a:lnTo>
                  <a:lnTo>
                    <a:pt x="5143" y="4229"/>
                  </a:lnTo>
                  <a:lnTo>
                    <a:pt x="5143" y="4263"/>
                  </a:lnTo>
                  <a:lnTo>
                    <a:pt x="5138" y="4295"/>
                  </a:lnTo>
                  <a:lnTo>
                    <a:pt x="5126" y="4328"/>
                  </a:lnTo>
                  <a:lnTo>
                    <a:pt x="5109" y="4357"/>
                  </a:lnTo>
                  <a:lnTo>
                    <a:pt x="5087" y="4383"/>
                  </a:lnTo>
                  <a:lnTo>
                    <a:pt x="5059" y="4403"/>
                  </a:lnTo>
                  <a:lnTo>
                    <a:pt x="5030" y="4419"/>
                  </a:lnTo>
                  <a:lnTo>
                    <a:pt x="4998" y="4429"/>
                  </a:lnTo>
                  <a:lnTo>
                    <a:pt x="4963" y="4432"/>
                  </a:lnTo>
                  <a:lnTo>
                    <a:pt x="4097" y="4450"/>
                  </a:lnTo>
                  <a:lnTo>
                    <a:pt x="3814" y="5269"/>
                  </a:lnTo>
                  <a:lnTo>
                    <a:pt x="3795" y="5308"/>
                  </a:lnTo>
                  <a:lnTo>
                    <a:pt x="3770" y="5340"/>
                  </a:lnTo>
                  <a:lnTo>
                    <a:pt x="3735" y="5366"/>
                  </a:lnTo>
                  <a:lnTo>
                    <a:pt x="3698" y="5383"/>
                  </a:lnTo>
                  <a:lnTo>
                    <a:pt x="3669" y="5390"/>
                  </a:lnTo>
                  <a:lnTo>
                    <a:pt x="3641" y="5394"/>
                  </a:lnTo>
                  <a:lnTo>
                    <a:pt x="3604" y="5388"/>
                  </a:lnTo>
                  <a:lnTo>
                    <a:pt x="3568" y="5378"/>
                  </a:lnTo>
                  <a:lnTo>
                    <a:pt x="3535" y="5359"/>
                  </a:lnTo>
                  <a:lnTo>
                    <a:pt x="2824" y="4862"/>
                  </a:lnTo>
                  <a:lnTo>
                    <a:pt x="2114" y="5359"/>
                  </a:lnTo>
                  <a:lnTo>
                    <a:pt x="2084" y="5376"/>
                  </a:lnTo>
                  <a:lnTo>
                    <a:pt x="2052" y="5387"/>
                  </a:lnTo>
                  <a:lnTo>
                    <a:pt x="2019" y="5392"/>
                  </a:lnTo>
                  <a:lnTo>
                    <a:pt x="1985" y="5392"/>
                  </a:lnTo>
                  <a:lnTo>
                    <a:pt x="1951" y="5383"/>
                  </a:lnTo>
                  <a:lnTo>
                    <a:pt x="1920" y="5370"/>
                  </a:lnTo>
                  <a:lnTo>
                    <a:pt x="1893" y="5351"/>
                  </a:lnTo>
                  <a:lnTo>
                    <a:pt x="1869" y="5328"/>
                  </a:lnTo>
                  <a:lnTo>
                    <a:pt x="1848" y="5299"/>
                  </a:lnTo>
                  <a:lnTo>
                    <a:pt x="1834" y="5269"/>
                  </a:lnTo>
                  <a:lnTo>
                    <a:pt x="1552" y="4450"/>
                  </a:lnTo>
                  <a:lnTo>
                    <a:pt x="685" y="4432"/>
                  </a:lnTo>
                  <a:lnTo>
                    <a:pt x="651" y="4429"/>
                  </a:lnTo>
                  <a:lnTo>
                    <a:pt x="618" y="4419"/>
                  </a:lnTo>
                  <a:lnTo>
                    <a:pt x="589" y="4403"/>
                  </a:lnTo>
                  <a:lnTo>
                    <a:pt x="562" y="4383"/>
                  </a:lnTo>
                  <a:lnTo>
                    <a:pt x="540" y="4357"/>
                  </a:lnTo>
                  <a:lnTo>
                    <a:pt x="522" y="4328"/>
                  </a:lnTo>
                  <a:lnTo>
                    <a:pt x="510" y="4295"/>
                  </a:lnTo>
                  <a:lnTo>
                    <a:pt x="505" y="4263"/>
                  </a:lnTo>
                  <a:lnTo>
                    <a:pt x="505" y="4229"/>
                  </a:lnTo>
                  <a:lnTo>
                    <a:pt x="512" y="4196"/>
                  </a:lnTo>
                  <a:lnTo>
                    <a:pt x="764" y="3365"/>
                  </a:lnTo>
                  <a:lnTo>
                    <a:pt x="74" y="2843"/>
                  </a:lnTo>
                  <a:lnTo>
                    <a:pt x="48" y="2820"/>
                  </a:lnTo>
                  <a:lnTo>
                    <a:pt x="27" y="2793"/>
                  </a:lnTo>
                  <a:lnTo>
                    <a:pt x="12" y="2762"/>
                  </a:lnTo>
                  <a:lnTo>
                    <a:pt x="3" y="2730"/>
                  </a:lnTo>
                  <a:lnTo>
                    <a:pt x="0" y="2697"/>
                  </a:lnTo>
                  <a:lnTo>
                    <a:pt x="3" y="2663"/>
                  </a:lnTo>
                  <a:lnTo>
                    <a:pt x="12" y="2630"/>
                  </a:lnTo>
                  <a:lnTo>
                    <a:pt x="27" y="2599"/>
                  </a:lnTo>
                  <a:lnTo>
                    <a:pt x="48" y="2572"/>
                  </a:lnTo>
                  <a:lnTo>
                    <a:pt x="74" y="2550"/>
                  </a:lnTo>
                  <a:lnTo>
                    <a:pt x="764" y="2027"/>
                  </a:lnTo>
                  <a:lnTo>
                    <a:pt x="512" y="1196"/>
                  </a:lnTo>
                  <a:lnTo>
                    <a:pt x="505" y="1164"/>
                  </a:lnTo>
                  <a:lnTo>
                    <a:pt x="505" y="1129"/>
                  </a:lnTo>
                  <a:lnTo>
                    <a:pt x="510" y="1097"/>
                  </a:lnTo>
                  <a:lnTo>
                    <a:pt x="522" y="1064"/>
                  </a:lnTo>
                  <a:lnTo>
                    <a:pt x="540" y="1035"/>
                  </a:lnTo>
                  <a:lnTo>
                    <a:pt x="562" y="1010"/>
                  </a:lnTo>
                  <a:lnTo>
                    <a:pt x="589" y="989"/>
                  </a:lnTo>
                  <a:lnTo>
                    <a:pt x="618" y="974"/>
                  </a:lnTo>
                  <a:lnTo>
                    <a:pt x="651" y="963"/>
                  </a:lnTo>
                  <a:lnTo>
                    <a:pt x="685" y="960"/>
                  </a:lnTo>
                  <a:lnTo>
                    <a:pt x="1552" y="944"/>
                  </a:lnTo>
                  <a:lnTo>
                    <a:pt x="1834" y="124"/>
                  </a:lnTo>
                  <a:lnTo>
                    <a:pt x="1853" y="84"/>
                  </a:lnTo>
                  <a:lnTo>
                    <a:pt x="1879" y="52"/>
                  </a:lnTo>
                  <a:lnTo>
                    <a:pt x="1913" y="26"/>
                  </a:lnTo>
                  <a:lnTo>
                    <a:pt x="1951" y="9"/>
                  </a:lnTo>
                  <a:lnTo>
                    <a:pt x="1985" y="0"/>
                  </a:lnTo>
                  <a:lnTo>
                    <a:pt x="2019" y="0"/>
                  </a:lnTo>
                  <a:lnTo>
                    <a:pt x="2052" y="6"/>
                  </a:lnTo>
                  <a:lnTo>
                    <a:pt x="2084" y="16"/>
                  </a:lnTo>
                  <a:lnTo>
                    <a:pt x="2114" y="33"/>
                  </a:lnTo>
                  <a:lnTo>
                    <a:pt x="2824" y="530"/>
                  </a:lnTo>
                  <a:lnTo>
                    <a:pt x="3535" y="33"/>
                  </a:lnTo>
                  <a:lnTo>
                    <a:pt x="3564" y="16"/>
                  </a:lnTo>
                  <a:lnTo>
                    <a:pt x="3597" y="6"/>
                  </a:lnTo>
                  <a:lnTo>
                    <a:pt x="36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4" name="Group 11">
            <a:extLst>
              <a:ext uri="{FF2B5EF4-FFF2-40B4-BE49-F238E27FC236}">
                <a16:creationId xmlns:a16="http://schemas.microsoft.com/office/drawing/2014/main" id="{182B9D94-9071-4E8B-81D0-9847F1FBB7D9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1333015" y="3640438"/>
            <a:ext cx="790804" cy="1575337"/>
            <a:chOff x="1689" y="199"/>
            <a:chExt cx="4106" cy="12027"/>
          </a:xfrm>
          <a:solidFill>
            <a:schemeClr val="accent3">
              <a:lumMod val="60000"/>
              <a:lumOff val="40000"/>
            </a:schemeClr>
          </a:solidFill>
        </p:grpSpPr>
        <p:sp>
          <p:nvSpPr>
            <p:cNvPr id="15" name="Freeform 13">
              <a:extLst>
                <a:ext uri="{FF2B5EF4-FFF2-40B4-BE49-F238E27FC236}">
                  <a16:creationId xmlns:a16="http://schemas.microsoft.com/office/drawing/2014/main" id="{FF209DE8-4332-49B2-BCB4-69E56B99D2B6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4" y="199"/>
              <a:ext cx="1141" cy="1142"/>
            </a:xfrm>
            <a:custGeom>
              <a:avLst/>
              <a:gdLst>
                <a:gd name="T0" fmla="*/ 1057 w 1141"/>
                <a:gd name="T1" fmla="*/ 0 h 1142"/>
                <a:gd name="T2" fmla="*/ 1078 w 1141"/>
                <a:gd name="T3" fmla="*/ 2 h 1142"/>
                <a:gd name="T4" fmla="*/ 1099 w 1141"/>
                <a:gd name="T5" fmla="*/ 10 h 1142"/>
                <a:gd name="T6" fmla="*/ 1116 w 1141"/>
                <a:gd name="T7" fmla="*/ 23 h 1142"/>
                <a:gd name="T8" fmla="*/ 1131 w 1141"/>
                <a:gd name="T9" fmla="*/ 41 h 1142"/>
                <a:gd name="T10" fmla="*/ 1139 w 1141"/>
                <a:gd name="T11" fmla="*/ 62 h 1142"/>
                <a:gd name="T12" fmla="*/ 1141 w 1141"/>
                <a:gd name="T13" fmla="*/ 83 h 1142"/>
                <a:gd name="T14" fmla="*/ 1139 w 1141"/>
                <a:gd name="T15" fmla="*/ 104 h 1142"/>
                <a:gd name="T16" fmla="*/ 1131 w 1141"/>
                <a:gd name="T17" fmla="*/ 125 h 1142"/>
                <a:gd name="T18" fmla="*/ 1116 w 1141"/>
                <a:gd name="T19" fmla="*/ 142 h 1142"/>
                <a:gd name="T20" fmla="*/ 143 w 1141"/>
                <a:gd name="T21" fmla="*/ 1117 h 1142"/>
                <a:gd name="T22" fmla="*/ 125 w 1141"/>
                <a:gd name="T23" fmla="*/ 1130 h 1142"/>
                <a:gd name="T24" fmla="*/ 106 w 1141"/>
                <a:gd name="T25" fmla="*/ 1138 h 1142"/>
                <a:gd name="T26" fmla="*/ 85 w 1141"/>
                <a:gd name="T27" fmla="*/ 1142 h 1142"/>
                <a:gd name="T28" fmla="*/ 63 w 1141"/>
                <a:gd name="T29" fmla="*/ 1138 h 1142"/>
                <a:gd name="T30" fmla="*/ 43 w 1141"/>
                <a:gd name="T31" fmla="*/ 1130 h 1142"/>
                <a:gd name="T32" fmla="*/ 25 w 1141"/>
                <a:gd name="T33" fmla="*/ 1117 h 1142"/>
                <a:gd name="T34" fmla="*/ 11 w 1141"/>
                <a:gd name="T35" fmla="*/ 1099 h 1142"/>
                <a:gd name="T36" fmla="*/ 3 w 1141"/>
                <a:gd name="T37" fmla="*/ 1079 h 1142"/>
                <a:gd name="T38" fmla="*/ 0 w 1141"/>
                <a:gd name="T39" fmla="*/ 1057 h 1142"/>
                <a:gd name="T40" fmla="*/ 3 w 1141"/>
                <a:gd name="T41" fmla="*/ 1036 h 1142"/>
                <a:gd name="T42" fmla="*/ 11 w 1141"/>
                <a:gd name="T43" fmla="*/ 1015 h 1142"/>
                <a:gd name="T44" fmla="*/ 25 w 1141"/>
                <a:gd name="T45" fmla="*/ 998 h 1142"/>
                <a:gd name="T46" fmla="*/ 999 w 1141"/>
                <a:gd name="T47" fmla="*/ 23 h 1142"/>
                <a:gd name="T48" fmla="*/ 1017 w 1141"/>
                <a:gd name="T49" fmla="*/ 10 h 1142"/>
                <a:gd name="T50" fmla="*/ 1037 w 1141"/>
                <a:gd name="T51" fmla="*/ 2 h 1142"/>
                <a:gd name="T52" fmla="*/ 1057 w 1141"/>
                <a:gd name="T53" fmla="*/ 0 h 1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141" h="1142">
                  <a:moveTo>
                    <a:pt x="1057" y="0"/>
                  </a:moveTo>
                  <a:lnTo>
                    <a:pt x="1078" y="2"/>
                  </a:lnTo>
                  <a:lnTo>
                    <a:pt x="1099" y="10"/>
                  </a:lnTo>
                  <a:lnTo>
                    <a:pt x="1116" y="23"/>
                  </a:lnTo>
                  <a:lnTo>
                    <a:pt x="1131" y="41"/>
                  </a:lnTo>
                  <a:lnTo>
                    <a:pt x="1139" y="62"/>
                  </a:lnTo>
                  <a:lnTo>
                    <a:pt x="1141" y="83"/>
                  </a:lnTo>
                  <a:lnTo>
                    <a:pt x="1139" y="104"/>
                  </a:lnTo>
                  <a:lnTo>
                    <a:pt x="1131" y="125"/>
                  </a:lnTo>
                  <a:lnTo>
                    <a:pt x="1116" y="142"/>
                  </a:lnTo>
                  <a:lnTo>
                    <a:pt x="143" y="1117"/>
                  </a:lnTo>
                  <a:lnTo>
                    <a:pt x="125" y="1130"/>
                  </a:lnTo>
                  <a:lnTo>
                    <a:pt x="106" y="1138"/>
                  </a:lnTo>
                  <a:lnTo>
                    <a:pt x="85" y="1142"/>
                  </a:lnTo>
                  <a:lnTo>
                    <a:pt x="63" y="1138"/>
                  </a:lnTo>
                  <a:lnTo>
                    <a:pt x="43" y="1130"/>
                  </a:lnTo>
                  <a:lnTo>
                    <a:pt x="25" y="1117"/>
                  </a:lnTo>
                  <a:lnTo>
                    <a:pt x="11" y="1099"/>
                  </a:lnTo>
                  <a:lnTo>
                    <a:pt x="3" y="1079"/>
                  </a:lnTo>
                  <a:lnTo>
                    <a:pt x="0" y="1057"/>
                  </a:lnTo>
                  <a:lnTo>
                    <a:pt x="3" y="1036"/>
                  </a:lnTo>
                  <a:lnTo>
                    <a:pt x="11" y="1015"/>
                  </a:lnTo>
                  <a:lnTo>
                    <a:pt x="25" y="998"/>
                  </a:lnTo>
                  <a:lnTo>
                    <a:pt x="999" y="23"/>
                  </a:lnTo>
                  <a:lnTo>
                    <a:pt x="1017" y="10"/>
                  </a:lnTo>
                  <a:lnTo>
                    <a:pt x="1037" y="2"/>
                  </a:lnTo>
                  <a:lnTo>
                    <a:pt x="105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4">
              <a:extLst>
                <a:ext uri="{FF2B5EF4-FFF2-40B4-BE49-F238E27FC236}">
                  <a16:creationId xmlns:a16="http://schemas.microsoft.com/office/drawing/2014/main" id="{F48A99B6-153C-49ED-A733-FF6BB5ADD90E}"/>
                </a:ext>
              </a:extLst>
            </p:cNvPr>
            <p:cNvSpPr>
              <a:spLocks/>
            </p:cNvSpPr>
            <p:nvPr/>
          </p:nvSpPr>
          <p:spPr bwMode="auto">
            <a:xfrm>
              <a:off x="1689" y="8583"/>
              <a:ext cx="3641" cy="3643"/>
            </a:xfrm>
            <a:custGeom>
              <a:avLst/>
              <a:gdLst>
                <a:gd name="T0" fmla="*/ 2063 w 3641"/>
                <a:gd name="T1" fmla="*/ 0 h 3643"/>
                <a:gd name="T2" fmla="*/ 2943 w 3641"/>
                <a:gd name="T3" fmla="*/ 400 h 3643"/>
                <a:gd name="T4" fmla="*/ 2861 w 3641"/>
                <a:gd name="T5" fmla="*/ 396 h 3643"/>
                <a:gd name="T6" fmla="*/ 2780 w 3641"/>
                <a:gd name="T7" fmla="*/ 412 h 3643"/>
                <a:gd name="T8" fmla="*/ 2704 w 3641"/>
                <a:gd name="T9" fmla="*/ 446 h 3643"/>
                <a:gd name="T10" fmla="*/ 2636 w 3641"/>
                <a:gd name="T11" fmla="*/ 500 h 3643"/>
                <a:gd name="T12" fmla="*/ 2578 w 3641"/>
                <a:gd name="T13" fmla="*/ 576 h 3643"/>
                <a:gd name="T14" fmla="*/ 2544 w 3641"/>
                <a:gd name="T15" fmla="*/ 662 h 3643"/>
                <a:gd name="T16" fmla="*/ 2532 w 3641"/>
                <a:gd name="T17" fmla="*/ 752 h 3643"/>
                <a:gd name="T18" fmla="*/ 2544 w 3641"/>
                <a:gd name="T19" fmla="*/ 843 h 3643"/>
                <a:gd name="T20" fmla="*/ 2578 w 3641"/>
                <a:gd name="T21" fmla="*/ 929 h 3643"/>
                <a:gd name="T22" fmla="*/ 2636 w 3641"/>
                <a:gd name="T23" fmla="*/ 1005 h 3643"/>
                <a:gd name="T24" fmla="*/ 2713 w 3641"/>
                <a:gd name="T25" fmla="*/ 1063 h 3643"/>
                <a:gd name="T26" fmla="*/ 2798 w 3641"/>
                <a:gd name="T27" fmla="*/ 1098 h 3643"/>
                <a:gd name="T28" fmla="*/ 2889 w 3641"/>
                <a:gd name="T29" fmla="*/ 1110 h 3643"/>
                <a:gd name="T30" fmla="*/ 2979 w 3641"/>
                <a:gd name="T31" fmla="*/ 1098 h 3643"/>
                <a:gd name="T32" fmla="*/ 3065 w 3641"/>
                <a:gd name="T33" fmla="*/ 1063 h 3643"/>
                <a:gd name="T34" fmla="*/ 3141 w 3641"/>
                <a:gd name="T35" fmla="*/ 1005 h 3643"/>
                <a:gd name="T36" fmla="*/ 3193 w 3641"/>
                <a:gd name="T37" fmla="*/ 937 h 3643"/>
                <a:gd name="T38" fmla="*/ 3228 w 3641"/>
                <a:gd name="T39" fmla="*/ 861 h 3643"/>
                <a:gd name="T40" fmla="*/ 3243 w 3641"/>
                <a:gd name="T41" fmla="*/ 780 h 3643"/>
                <a:gd name="T42" fmla="*/ 3241 w 3641"/>
                <a:gd name="T43" fmla="*/ 698 h 3643"/>
                <a:gd name="T44" fmla="*/ 3639 w 3641"/>
                <a:gd name="T45" fmla="*/ 1579 h 3643"/>
                <a:gd name="T46" fmla="*/ 3636 w 3641"/>
                <a:gd name="T47" fmla="*/ 1632 h 3643"/>
                <a:gd name="T48" fmla="*/ 3612 w 3641"/>
                <a:gd name="T49" fmla="*/ 1681 h 3643"/>
                <a:gd name="T50" fmla="*/ 1702 w 3641"/>
                <a:gd name="T51" fmla="*/ 3597 h 3643"/>
                <a:gd name="T52" fmla="*/ 1650 w 3641"/>
                <a:gd name="T53" fmla="*/ 3632 h 3643"/>
                <a:gd name="T54" fmla="*/ 1592 w 3641"/>
                <a:gd name="T55" fmla="*/ 3643 h 3643"/>
                <a:gd name="T56" fmla="*/ 1533 w 3641"/>
                <a:gd name="T57" fmla="*/ 3632 h 3643"/>
                <a:gd name="T58" fmla="*/ 1481 w 3641"/>
                <a:gd name="T59" fmla="*/ 3597 h 3643"/>
                <a:gd name="T60" fmla="*/ 1268 w 3641"/>
                <a:gd name="T61" fmla="*/ 2967 h 3643"/>
                <a:gd name="T62" fmla="*/ 467 w 3641"/>
                <a:gd name="T63" fmla="*/ 2582 h 3643"/>
                <a:gd name="T64" fmla="*/ 26 w 3641"/>
                <a:gd name="T65" fmla="*/ 2136 h 3643"/>
                <a:gd name="T66" fmla="*/ 3 w 3641"/>
                <a:gd name="T67" fmla="*/ 2080 h 3643"/>
                <a:gd name="T68" fmla="*/ 3 w 3641"/>
                <a:gd name="T69" fmla="*/ 2021 h 3643"/>
                <a:gd name="T70" fmla="*/ 26 w 3641"/>
                <a:gd name="T71" fmla="*/ 1963 h 3643"/>
                <a:gd name="T72" fmla="*/ 1938 w 3641"/>
                <a:gd name="T73" fmla="*/ 45 h 3643"/>
                <a:gd name="T74" fmla="*/ 1983 w 3641"/>
                <a:gd name="T75" fmla="*/ 14 h 3643"/>
                <a:gd name="T76" fmla="*/ 2036 w 3641"/>
                <a:gd name="T77" fmla="*/ 0 h 36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641" h="3643">
                  <a:moveTo>
                    <a:pt x="2036" y="0"/>
                  </a:moveTo>
                  <a:lnTo>
                    <a:pt x="2063" y="0"/>
                  </a:lnTo>
                  <a:lnTo>
                    <a:pt x="3236" y="107"/>
                  </a:lnTo>
                  <a:lnTo>
                    <a:pt x="2943" y="400"/>
                  </a:lnTo>
                  <a:lnTo>
                    <a:pt x="2903" y="396"/>
                  </a:lnTo>
                  <a:lnTo>
                    <a:pt x="2861" y="396"/>
                  </a:lnTo>
                  <a:lnTo>
                    <a:pt x="2821" y="402"/>
                  </a:lnTo>
                  <a:lnTo>
                    <a:pt x="2780" y="412"/>
                  </a:lnTo>
                  <a:lnTo>
                    <a:pt x="2741" y="427"/>
                  </a:lnTo>
                  <a:lnTo>
                    <a:pt x="2704" y="446"/>
                  </a:lnTo>
                  <a:lnTo>
                    <a:pt x="2669" y="471"/>
                  </a:lnTo>
                  <a:lnTo>
                    <a:pt x="2636" y="500"/>
                  </a:lnTo>
                  <a:lnTo>
                    <a:pt x="2604" y="537"/>
                  </a:lnTo>
                  <a:lnTo>
                    <a:pt x="2578" y="576"/>
                  </a:lnTo>
                  <a:lnTo>
                    <a:pt x="2558" y="618"/>
                  </a:lnTo>
                  <a:lnTo>
                    <a:pt x="2544" y="662"/>
                  </a:lnTo>
                  <a:lnTo>
                    <a:pt x="2534" y="707"/>
                  </a:lnTo>
                  <a:lnTo>
                    <a:pt x="2532" y="752"/>
                  </a:lnTo>
                  <a:lnTo>
                    <a:pt x="2534" y="798"/>
                  </a:lnTo>
                  <a:lnTo>
                    <a:pt x="2544" y="843"/>
                  </a:lnTo>
                  <a:lnTo>
                    <a:pt x="2558" y="887"/>
                  </a:lnTo>
                  <a:lnTo>
                    <a:pt x="2578" y="929"/>
                  </a:lnTo>
                  <a:lnTo>
                    <a:pt x="2604" y="968"/>
                  </a:lnTo>
                  <a:lnTo>
                    <a:pt x="2636" y="1005"/>
                  </a:lnTo>
                  <a:lnTo>
                    <a:pt x="2672" y="1037"/>
                  </a:lnTo>
                  <a:lnTo>
                    <a:pt x="2713" y="1063"/>
                  </a:lnTo>
                  <a:lnTo>
                    <a:pt x="2754" y="1083"/>
                  </a:lnTo>
                  <a:lnTo>
                    <a:pt x="2798" y="1098"/>
                  </a:lnTo>
                  <a:lnTo>
                    <a:pt x="2842" y="1107"/>
                  </a:lnTo>
                  <a:lnTo>
                    <a:pt x="2889" y="1110"/>
                  </a:lnTo>
                  <a:lnTo>
                    <a:pt x="2934" y="1107"/>
                  </a:lnTo>
                  <a:lnTo>
                    <a:pt x="2979" y="1098"/>
                  </a:lnTo>
                  <a:lnTo>
                    <a:pt x="3022" y="1083"/>
                  </a:lnTo>
                  <a:lnTo>
                    <a:pt x="3065" y="1063"/>
                  </a:lnTo>
                  <a:lnTo>
                    <a:pt x="3104" y="1037"/>
                  </a:lnTo>
                  <a:lnTo>
                    <a:pt x="3141" y="1005"/>
                  </a:lnTo>
                  <a:lnTo>
                    <a:pt x="3169" y="973"/>
                  </a:lnTo>
                  <a:lnTo>
                    <a:pt x="3193" y="937"/>
                  </a:lnTo>
                  <a:lnTo>
                    <a:pt x="3213" y="899"/>
                  </a:lnTo>
                  <a:lnTo>
                    <a:pt x="3228" y="861"/>
                  </a:lnTo>
                  <a:lnTo>
                    <a:pt x="3238" y="820"/>
                  </a:lnTo>
                  <a:lnTo>
                    <a:pt x="3243" y="780"/>
                  </a:lnTo>
                  <a:lnTo>
                    <a:pt x="3244" y="738"/>
                  </a:lnTo>
                  <a:lnTo>
                    <a:pt x="3241" y="698"/>
                  </a:lnTo>
                  <a:lnTo>
                    <a:pt x="3534" y="403"/>
                  </a:lnTo>
                  <a:lnTo>
                    <a:pt x="3639" y="1579"/>
                  </a:lnTo>
                  <a:lnTo>
                    <a:pt x="3641" y="1606"/>
                  </a:lnTo>
                  <a:lnTo>
                    <a:pt x="3636" y="1632"/>
                  </a:lnTo>
                  <a:lnTo>
                    <a:pt x="3626" y="1659"/>
                  </a:lnTo>
                  <a:lnTo>
                    <a:pt x="3612" y="1681"/>
                  </a:lnTo>
                  <a:lnTo>
                    <a:pt x="3595" y="1703"/>
                  </a:lnTo>
                  <a:lnTo>
                    <a:pt x="1702" y="3597"/>
                  </a:lnTo>
                  <a:lnTo>
                    <a:pt x="1677" y="3618"/>
                  </a:lnTo>
                  <a:lnTo>
                    <a:pt x="1650" y="3632"/>
                  </a:lnTo>
                  <a:lnTo>
                    <a:pt x="1622" y="3640"/>
                  </a:lnTo>
                  <a:lnTo>
                    <a:pt x="1592" y="3643"/>
                  </a:lnTo>
                  <a:lnTo>
                    <a:pt x="1562" y="3640"/>
                  </a:lnTo>
                  <a:lnTo>
                    <a:pt x="1533" y="3632"/>
                  </a:lnTo>
                  <a:lnTo>
                    <a:pt x="1506" y="3618"/>
                  </a:lnTo>
                  <a:lnTo>
                    <a:pt x="1481" y="3597"/>
                  </a:lnTo>
                  <a:lnTo>
                    <a:pt x="1060" y="3176"/>
                  </a:lnTo>
                  <a:lnTo>
                    <a:pt x="1268" y="2967"/>
                  </a:lnTo>
                  <a:lnTo>
                    <a:pt x="674" y="2374"/>
                  </a:lnTo>
                  <a:lnTo>
                    <a:pt x="467" y="2582"/>
                  </a:lnTo>
                  <a:lnTo>
                    <a:pt x="46" y="2160"/>
                  </a:lnTo>
                  <a:lnTo>
                    <a:pt x="26" y="2136"/>
                  </a:lnTo>
                  <a:lnTo>
                    <a:pt x="12" y="2109"/>
                  </a:lnTo>
                  <a:lnTo>
                    <a:pt x="3" y="2080"/>
                  </a:lnTo>
                  <a:lnTo>
                    <a:pt x="0" y="2050"/>
                  </a:lnTo>
                  <a:lnTo>
                    <a:pt x="3" y="2021"/>
                  </a:lnTo>
                  <a:lnTo>
                    <a:pt x="12" y="1991"/>
                  </a:lnTo>
                  <a:lnTo>
                    <a:pt x="26" y="1963"/>
                  </a:lnTo>
                  <a:lnTo>
                    <a:pt x="46" y="1940"/>
                  </a:lnTo>
                  <a:lnTo>
                    <a:pt x="1938" y="45"/>
                  </a:lnTo>
                  <a:lnTo>
                    <a:pt x="1959" y="27"/>
                  </a:lnTo>
                  <a:lnTo>
                    <a:pt x="1983" y="14"/>
                  </a:lnTo>
                  <a:lnTo>
                    <a:pt x="2009" y="4"/>
                  </a:lnTo>
                  <a:lnTo>
                    <a:pt x="203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0" name="Freeform 25">
            <a:extLst>
              <a:ext uri="{FF2B5EF4-FFF2-40B4-BE49-F238E27FC236}">
                <a16:creationId xmlns:a16="http://schemas.microsoft.com/office/drawing/2014/main" id="{66737C56-6261-4AA2-9F8A-554984258CB7}"/>
              </a:ext>
            </a:extLst>
          </p:cNvPr>
          <p:cNvSpPr>
            <a:spLocks noEditPoints="1"/>
          </p:cNvSpPr>
          <p:nvPr/>
        </p:nvSpPr>
        <p:spPr bwMode="auto">
          <a:xfrm>
            <a:off x="11545146" y="5457318"/>
            <a:ext cx="366543" cy="511239"/>
          </a:xfrm>
          <a:custGeom>
            <a:avLst/>
            <a:gdLst>
              <a:gd name="T0" fmla="*/ 2640 w 3518"/>
              <a:gd name="T1" fmla="*/ 3656 h 4320"/>
              <a:gd name="T2" fmla="*/ 2293 w 3518"/>
              <a:gd name="T3" fmla="*/ 3468 h 4320"/>
              <a:gd name="T4" fmla="*/ 2226 w 3518"/>
              <a:gd name="T5" fmla="*/ 3607 h 4320"/>
              <a:gd name="T6" fmla="*/ 2628 w 3518"/>
              <a:gd name="T7" fmla="*/ 3947 h 4320"/>
              <a:gd name="T8" fmla="*/ 3241 w 3518"/>
              <a:gd name="T9" fmla="*/ 3353 h 4320"/>
              <a:gd name="T10" fmla="*/ 3250 w 3518"/>
              <a:gd name="T11" fmla="*/ 3199 h 4320"/>
              <a:gd name="T12" fmla="*/ 1728 w 3518"/>
              <a:gd name="T13" fmla="*/ 3024 h 4320"/>
              <a:gd name="T14" fmla="*/ 1790 w 3518"/>
              <a:gd name="T15" fmla="*/ 3147 h 4320"/>
              <a:gd name="T16" fmla="*/ 556 w 3518"/>
              <a:gd name="T17" fmla="*/ 3209 h 4320"/>
              <a:gd name="T18" fmla="*/ 493 w 3518"/>
              <a:gd name="T19" fmla="*/ 3086 h 4320"/>
              <a:gd name="T20" fmla="*/ 2717 w 3518"/>
              <a:gd name="T21" fmla="*/ 2715 h 4320"/>
              <a:gd name="T22" fmla="*/ 3165 w 3518"/>
              <a:gd name="T23" fmla="*/ 2853 h 4320"/>
              <a:gd name="T24" fmla="*/ 3456 w 3518"/>
              <a:gd name="T25" fmla="*/ 3206 h 4320"/>
              <a:gd name="T26" fmla="*/ 3503 w 3518"/>
              <a:gd name="T27" fmla="*/ 3680 h 4320"/>
              <a:gd name="T28" fmla="*/ 3284 w 3518"/>
              <a:gd name="T29" fmla="*/ 4084 h 4320"/>
              <a:gd name="T30" fmla="*/ 2878 w 3518"/>
              <a:gd name="T31" fmla="*/ 4304 h 4320"/>
              <a:gd name="T32" fmla="*/ 2404 w 3518"/>
              <a:gd name="T33" fmla="*/ 4257 h 4320"/>
              <a:gd name="T34" fmla="*/ 2050 w 3518"/>
              <a:gd name="T35" fmla="*/ 3967 h 4320"/>
              <a:gd name="T36" fmla="*/ 1914 w 3518"/>
              <a:gd name="T37" fmla="*/ 3518 h 4320"/>
              <a:gd name="T38" fmla="*/ 2050 w 3518"/>
              <a:gd name="T39" fmla="*/ 3069 h 4320"/>
              <a:gd name="T40" fmla="*/ 2404 w 3518"/>
              <a:gd name="T41" fmla="*/ 2778 h 4320"/>
              <a:gd name="T42" fmla="*/ 1853 w 3518"/>
              <a:gd name="T43" fmla="*/ 2469 h 4320"/>
              <a:gd name="T44" fmla="*/ 1914 w 3518"/>
              <a:gd name="T45" fmla="*/ 2592 h 4320"/>
              <a:gd name="T46" fmla="*/ 556 w 3518"/>
              <a:gd name="T47" fmla="*/ 2654 h 4320"/>
              <a:gd name="T48" fmla="*/ 493 w 3518"/>
              <a:gd name="T49" fmla="*/ 2530 h 4320"/>
              <a:gd name="T50" fmla="*/ 556 w 3518"/>
              <a:gd name="T51" fmla="*/ 1975 h 4320"/>
              <a:gd name="T52" fmla="*/ 2222 w 3518"/>
              <a:gd name="T53" fmla="*/ 2037 h 4320"/>
              <a:gd name="T54" fmla="*/ 2160 w 3518"/>
              <a:gd name="T55" fmla="*/ 2160 h 4320"/>
              <a:gd name="T56" fmla="*/ 493 w 3518"/>
              <a:gd name="T57" fmla="*/ 2098 h 4320"/>
              <a:gd name="T58" fmla="*/ 556 w 3518"/>
              <a:gd name="T59" fmla="*/ 1975 h 4320"/>
              <a:gd name="T60" fmla="*/ 2219 w 3518"/>
              <a:gd name="T61" fmla="*/ 1462 h 4320"/>
              <a:gd name="T62" fmla="*/ 2180 w 3518"/>
              <a:gd name="T63" fmla="*/ 1601 h 4320"/>
              <a:gd name="T64" fmla="*/ 497 w 3518"/>
              <a:gd name="T65" fmla="*/ 1562 h 4320"/>
              <a:gd name="T66" fmla="*/ 537 w 3518"/>
              <a:gd name="T67" fmla="*/ 1423 h 4320"/>
              <a:gd name="T68" fmla="*/ 683 w 3518"/>
              <a:gd name="T69" fmla="*/ 546 h 4320"/>
              <a:gd name="T70" fmla="*/ 846 w 3518"/>
              <a:gd name="T71" fmla="*/ 768 h 4320"/>
              <a:gd name="T72" fmla="*/ 1889 w 3518"/>
              <a:gd name="T73" fmla="*/ 787 h 4320"/>
              <a:gd name="T74" fmla="*/ 2083 w 3518"/>
              <a:gd name="T75" fmla="*/ 590 h 4320"/>
              <a:gd name="T76" fmla="*/ 2522 w 3518"/>
              <a:gd name="T77" fmla="*/ 435 h 4320"/>
              <a:gd name="T78" fmla="*/ 2735 w 3518"/>
              <a:gd name="T79" fmla="*/ 545 h 4320"/>
              <a:gd name="T80" fmla="*/ 2747 w 3518"/>
              <a:gd name="T81" fmla="*/ 2532 h 4320"/>
              <a:gd name="T82" fmla="*/ 309 w 3518"/>
              <a:gd name="T83" fmla="*/ 1111 h 4320"/>
              <a:gd name="T84" fmla="*/ 1802 w 3518"/>
              <a:gd name="T85" fmla="*/ 3888 h 4320"/>
              <a:gd name="T86" fmla="*/ 59 w 3518"/>
              <a:gd name="T87" fmla="*/ 3800 h 4320"/>
              <a:gd name="T88" fmla="*/ 4 w 3518"/>
              <a:gd name="T89" fmla="*/ 639 h 4320"/>
              <a:gd name="T90" fmla="*/ 112 w 3518"/>
              <a:gd name="T91" fmla="*/ 459 h 4320"/>
              <a:gd name="T92" fmla="*/ 1342 w 3518"/>
              <a:gd name="T93" fmla="*/ 136 h 4320"/>
              <a:gd name="T94" fmla="*/ 1309 w 3518"/>
              <a:gd name="T95" fmla="*/ 263 h 4320"/>
              <a:gd name="T96" fmla="*/ 1436 w 3518"/>
              <a:gd name="T97" fmla="*/ 296 h 4320"/>
              <a:gd name="T98" fmla="*/ 1469 w 3518"/>
              <a:gd name="T99" fmla="*/ 169 h 4320"/>
              <a:gd name="T100" fmla="*/ 1392 w 3518"/>
              <a:gd name="T101" fmla="*/ 0 h 4320"/>
              <a:gd name="T102" fmla="*/ 1576 w 3518"/>
              <a:gd name="T103" fmla="*/ 106 h 4320"/>
              <a:gd name="T104" fmla="*/ 1618 w 3518"/>
              <a:gd name="T105" fmla="*/ 263 h 4320"/>
              <a:gd name="T106" fmla="*/ 1829 w 3518"/>
              <a:gd name="T107" fmla="*/ 313 h 4320"/>
              <a:gd name="T108" fmla="*/ 1972 w 3518"/>
              <a:gd name="T109" fmla="*/ 456 h 4320"/>
              <a:gd name="T110" fmla="*/ 1922 w 3518"/>
              <a:gd name="T111" fmla="*/ 626 h 4320"/>
              <a:gd name="T112" fmla="*/ 949 w 3518"/>
              <a:gd name="T113" fmla="*/ 675 h 4320"/>
              <a:gd name="T114" fmla="*/ 806 w 3518"/>
              <a:gd name="T115" fmla="*/ 533 h 4320"/>
              <a:gd name="T116" fmla="*/ 856 w 3518"/>
              <a:gd name="T117" fmla="*/ 363 h 4320"/>
              <a:gd name="T118" fmla="*/ 1105 w 3518"/>
              <a:gd name="T119" fmla="*/ 305 h 4320"/>
              <a:gd name="T120" fmla="*/ 1173 w 3518"/>
              <a:gd name="T121" fmla="*/ 213 h 4320"/>
              <a:gd name="T122" fmla="*/ 1279 w 3518"/>
              <a:gd name="T123" fmla="*/ 29 h 4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518" h="4320">
                <a:moveTo>
                  <a:pt x="3154" y="3147"/>
                </a:moveTo>
                <a:lnTo>
                  <a:pt x="3128" y="3150"/>
                </a:lnTo>
                <a:lnTo>
                  <a:pt x="3102" y="3156"/>
                </a:lnTo>
                <a:lnTo>
                  <a:pt x="3077" y="3169"/>
                </a:lnTo>
                <a:lnTo>
                  <a:pt x="3056" y="3189"/>
                </a:lnTo>
                <a:lnTo>
                  <a:pt x="2640" y="3656"/>
                </a:lnTo>
                <a:lnTo>
                  <a:pt x="2424" y="3483"/>
                </a:lnTo>
                <a:lnTo>
                  <a:pt x="2399" y="3468"/>
                </a:lnTo>
                <a:lnTo>
                  <a:pt x="2373" y="3459"/>
                </a:lnTo>
                <a:lnTo>
                  <a:pt x="2346" y="3456"/>
                </a:lnTo>
                <a:lnTo>
                  <a:pt x="2319" y="3459"/>
                </a:lnTo>
                <a:lnTo>
                  <a:pt x="2293" y="3468"/>
                </a:lnTo>
                <a:lnTo>
                  <a:pt x="2269" y="3482"/>
                </a:lnTo>
                <a:lnTo>
                  <a:pt x="2249" y="3502"/>
                </a:lnTo>
                <a:lnTo>
                  <a:pt x="2234" y="3527"/>
                </a:lnTo>
                <a:lnTo>
                  <a:pt x="2226" y="3553"/>
                </a:lnTo>
                <a:lnTo>
                  <a:pt x="2222" y="3579"/>
                </a:lnTo>
                <a:lnTo>
                  <a:pt x="2226" y="3607"/>
                </a:lnTo>
                <a:lnTo>
                  <a:pt x="2234" y="3633"/>
                </a:lnTo>
                <a:lnTo>
                  <a:pt x="2248" y="3655"/>
                </a:lnTo>
                <a:lnTo>
                  <a:pt x="2269" y="3676"/>
                </a:lnTo>
                <a:lnTo>
                  <a:pt x="2577" y="3922"/>
                </a:lnTo>
                <a:lnTo>
                  <a:pt x="2602" y="3938"/>
                </a:lnTo>
                <a:lnTo>
                  <a:pt x="2628" y="3947"/>
                </a:lnTo>
                <a:lnTo>
                  <a:pt x="2654" y="3950"/>
                </a:lnTo>
                <a:lnTo>
                  <a:pt x="2680" y="3947"/>
                </a:lnTo>
                <a:lnTo>
                  <a:pt x="2704" y="3939"/>
                </a:lnTo>
                <a:lnTo>
                  <a:pt x="2727" y="3926"/>
                </a:lnTo>
                <a:lnTo>
                  <a:pt x="2747" y="3909"/>
                </a:lnTo>
                <a:lnTo>
                  <a:pt x="3241" y="3353"/>
                </a:lnTo>
                <a:lnTo>
                  <a:pt x="3257" y="3329"/>
                </a:lnTo>
                <a:lnTo>
                  <a:pt x="3267" y="3304"/>
                </a:lnTo>
                <a:lnTo>
                  <a:pt x="3272" y="3277"/>
                </a:lnTo>
                <a:lnTo>
                  <a:pt x="3270" y="3250"/>
                </a:lnTo>
                <a:lnTo>
                  <a:pt x="3263" y="3224"/>
                </a:lnTo>
                <a:lnTo>
                  <a:pt x="3250" y="3199"/>
                </a:lnTo>
                <a:lnTo>
                  <a:pt x="3230" y="3178"/>
                </a:lnTo>
                <a:lnTo>
                  <a:pt x="3207" y="3163"/>
                </a:lnTo>
                <a:lnTo>
                  <a:pt x="3182" y="3152"/>
                </a:lnTo>
                <a:lnTo>
                  <a:pt x="3154" y="3147"/>
                </a:lnTo>
                <a:close/>
                <a:moveTo>
                  <a:pt x="556" y="3024"/>
                </a:moveTo>
                <a:lnTo>
                  <a:pt x="1728" y="3024"/>
                </a:lnTo>
                <a:lnTo>
                  <a:pt x="1748" y="3027"/>
                </a:lnTo>
                <a:lnTo>
                  <a:pt x="1765" y="3036"/>
                </a:lnTo>
                <a:lnTo>
                  <a:pt x="1778" y="3049"/>
                </a:lnTo>
                <a:lnTo>
                  <a:pt x="1787" y="3066"/>
                </a:lnTo>
                <a:lnTo>
                  <a:pt x="1790" y="3086"/>
                </a:lnTo>
                <a:lnTo>
                  <a:pt x="1790" y="3147"/>
                </a:lnTo>
                <a:lnTo>
                  <a:pt x="1787" y="3167"/>
                </a:lnTo>
                <a:lnTo>
                  <a:pt x="1778" y="3184"/>
                </a:lnTo>
                <a:lnTo>
                  <a:pt x="1765" y="3197"/>
                </a:lnTo>
                <a:lnTo>
                  <a:pt x="1748" y="3206"/>
                </a:lnTo>
                <a:lnTo>
                  <a:pt x="1728" y="3209"/>
                </a:lnTo>
                <a:lnTo>
                  <a:pt x="556" y="3209"/>
                </a:lnTo>
                <a:lnTo>
                  <a:pt x="537" y="3206"/>
                </a:lnTo>
                <a:lnTo>
                  <a:pt x="520" y="3197"/>
                </a:lnTo>
                <a:lnTo>
                  <a:pt x="505" y="3184"/>
                </a:lnTo>
                <a:lnTo>
                  <a:pt x="497" y="3167"/>
                </a:lnTo>
                <a:lnTo>
                  <a:pt x="493" y="3147"/>
                </a:lnTo>
                <a:lnTo>
                  <a:pt x="493" y="3086"/>
                </a:lnTo>
                <a:lnTo>
                  <a:pt x="497" y="3066"/>
                </a:lnTo>
                <a:lnTo>
                  <a:pt x="505" y="3049"/>
                </a:lnTo>
                <a:lnTo>
                  <a:pt x="520" y="3036"/>
                </a:lnTo>
                <a:lnTo>
                  <a:pt x="537" y="3027"/>
                </a:lnTo>
                <a:lnTo>
                  <a:pt x="556" y="3024"/>
                </a:lnTo>
                <a:close/>
                <a:moveTo>
                  <a:pt x="2717" y="2715"/>
                </a:moveTo>
                <a:lnTo>
                  <a:pt x="2798" y="2719"/>
                </a:lnTo>
                <a:lnTo>
                  <a:pt x="2878" y="2732"/>
                </a:lnTo>
                <a:lnTo>
                  <a:pt x="2955" y="2752"/>
                </a:lnTo>
                <a:lnTo>
                  <a:pt x="3029" y="2778"/>
                </a:lnTo>
                <a:lnTo>
                  <a:pt x="3099" y="2812"/>
                </a:lnTo>
                <a:lnTo>
                  <a:pt x="3165" y="2853"/>
                </a:lnTo>
                <a:lnTo>
                  <a:pt x="3226" y="2898"/>
                </a:lnTo>
                <a:lnTo>
                  <a:pt x="3284" y="2951"/>
                </a:lnTo>
                <a:lnTo>
                  <a:pt x="3335" y="3007"/>
                </a:lnTo>
                <a:lnTo>
                  <a:pt x="3382" y="3069"/>
                </a:lnTo>
                <a:lnTo>
                  <a:pt x="3422" y="3135"/>
                </a:lnTo>
                <a:lnTo>
                  <a:pt x="3456" y="3206"/>
                </a:lnTo>
                <a:lnTo>
                  <a:pt x="3483" y="3279"/>
                </a:lnTo>
                <a:lnTo>
                  <a:pt x="3503" y="3357"/>
                </a:lnTo>
                <a:lnTo>
                  <a:pt x="3515" y="3435"/>
                </a:lnTo>
                <a:lnTo>
                  <a:pt x="3518" y="3518"/>
                </a:lnTo>
                <a:lnTo>
                  <a:pt x="3515" y="3600"/>
                </a:lnTo>
                <a:lnTo>
                  <a:pt x="3503" y="3680"/>
                </a:lnTo>
                <a:lnTo>
                  <a:pt x="3483" y="3756"/>
                </a:lnTo>
                <a:lnTo>
                  <a:pt x="3456" y="3830"/>
                </a:lnTo>
                <a:lnTo>
                  <a:pt x="3422" y="3900"/>
                </a:lnTo>
                <a:lnTo>
                  <a:pt x="3382" y="3967"/>
                </a:lnTo>
                <a:lnTo>
                  <a:pt x="3335" y="4028"/>
                </a:lnTo>
                <a:lnTo>
                  <a:pt x="3284" y="4084"/>
                </a:lnTo>
                <a:lnTo>
                  <a:pt x="3226" y="4137"/>
                </a:lnTo>
                <a:lnTo>
                  <a:pt x="3165" y="4183"/>
                </a:lnTo>
                <a:lnTo>
                  <a:pt x="3099" y="4223"/>
                </a:lnTo>
                <a:lnTo>
                  <a:pt x="3029" y="4257"/>
                </a:lnTo>
                <a:lnTo>
                  <a:pt x="2955" y="4283"/>
                </a:lnTo>
                <a:lnTo>
                  <a:pt x="2878" y="4304"/>
                </a:lnTo>
                <a:lnTo>
                  <a:pt x="2798" y="4316"/>
                </a:lnTo>
                <a:lnTo>
                  <a:pt x="2717" y="4320"/>
                </a:lnTo>
                <a:lnTo>
                  <a:pt x="2635" y="4316"/>
                </a:lnTo>
                <a:lnTo>
                  <a:pt x="2555" y="4304"/>
                </a:lnTo>
                <a:lnTo>
                  <a:pt x="2477" y="4283"/>
                </a:lnTo>
                <a:lnTo>
                  <a:pt x="2404" y="4257"/>
                </a:lnTo>
                <a:lnTo>
                  <a:pt x="2333" y="4223"/>
                </a:lnTo>
                <a:lnTo>
                  <a:pt x="2268" y="4183"/>
                </a:lnTo>
                <a:lnTo>
                  <a:pt x="2206" y="4137"/>
                </a:lnTo>
                <a:lnTo>
                  <a:pt x="2149" y="4084"/>
                </a:lnTo>
                <a:lnTo>
                  <a:pt x="2098" y="4028"/>
                </a:lnTo>
                <a:lnTo>
                  <a:pt x="2050" y="3967"/>
                </a:lnTo>
                <a:lnTo>
                  <a:pt x="2011" y="3900"/>
                </a:lnTo>
                <a:lnTo>
                  <a:pt x="1977" y="3830"/>
                </a:lnTo>
                <a:lnTo>
                  <a:pt x="1950" y="3756"/>
                </a:lnTo>
                <a:lnTo>
                  <a:pt x="1930" y="3680"/>
                </a:lnTo>
                <a:lnTo>
                  <a:pt x="1918" y="3600"/>
                </a:lnTo>
                <a:lnTo>
                  <a:pt x="1914" y="3518"/>
                </a:lnTo>
                <a:lnTo>
                  <a:pt x="1918" y="3435"/>
                </a:lnTo>
                <a:lnTo>
                  <a:pt x="1930" y="3357"/>
                </a:lnTo>
                <a:lnTo>
                  <a:pt x="1950" y="3279"/>
                </a:lnTo>
                <a:lnTo>
                  <a:pt x="1977" y="3206"/>
                </a:lnTo>
                <a:lnTo>
                  <a:pt x="2011" y="3135"/>
                </a:lnTo>
                <a:lnTo>
                  <a:pt x="2050" y="3069"/>
                </a:lnTo>
                <a:lnTo>
                  <a:pt x="2098" y="3007"/>
                </a:lnTo>
                <a:lnTo>
                  <a:pt x="2149" y="2951"/>
                </a:lnTo>
                <a:lnTo>
                  <a:pt x="2206" y="2898"/>
                </a:lnTo>
                <a:lnTo>
                  <a:pt x="2268" y="2853"/>
                </a:lnTo>
                <a:lnTo>
                  <a:pt x="2333" y="2812"/>
                </a:lnTo>
                <a:lnTo>
                  <a:pt x="2404" y="2778"/>
                </a:lnTo>
                <a:lnTo>
                  <a:pt x="2477" y="2752"/>
                </a:lnTo>
                <a:lnTo>
                  <a:pt x="2555" y="2732"/>
                </a:lnTo>
                <a:lnTo>
                  <a:pt x="2635" y="2719"/>
                </a:lnTo>
                <a:lnTo>
                  <a:pt x="2717" y="2715"/>
                </a:lnTo>
                <a:close/>
                <a:moveTo>
                  <a:pt x="556" y="2469"/>
                </a:moveTo>
                <a:lnTo>
                  <a:pt x="1853" y="2469"/>
                </a:lnTo>
                <a:lnTo>
                  <a:pt x="1871" y="2472"/>
                </a:lnTo>
                <a:lnTo>
                  <a:pt x="1888" y="2481"/>
                </a:lnTo>
                <a:lnTo>
                  <a:pt x="1902" y="2494"/>
                </a:lnTo>
                <a:lnTo>
                  <a:pt x="1910" y="2511"/>
                </a:lnTo>
                <a:lnTo>
                  <a:pt x="1914" y="2530"/>
                </a:lnTo>
                <a:lnTo>
                  <a:pt x="1914" y="2592"/>
                </a:lnTo>
                <a:lnTo>
                  <a:pt x="1910" y="2612"/>
                </a:lnTo>
                <a:lnTo>
                  <a:pt x="1902" y="2629"/>
                </a:lnTo>
                <a:lnTo>
                  <a:pt x="1888" y="2642"/>
                </a:lnTo>
                <a:lnTo>
                  <a:pt x="1871" y="2651"/>
                </a:lnTo>
                <a:lnTo>
                  <a:pt x="1853" y="2654"/>
                </a:lnTo>
                <a:lnTo>
                  <a:pt x="556" y="2654"/>
                </a:lnTo>
                <a:lnTo>
                  <a:pt x="537" y="2651"/>
                </a:lnTo>
                <a:lnTo>
                  <a:pt x="520" y="2642"/>
                </a:lnTo>
                <a:lnTo>
                  <a:pt x="505" y="2629"/>
                </a:lnTo>
                <a:lnTo>
                  <a:pt x="497" y="2612"/>
                </a:lnTo>
                <a:lnTo>
                  <a:pt x="493" y="2592"/>
                </a:lnTo>
                <a:lnTo>
                  <a:pt x="493" y="2530"/>
                </a:lnTo>
                <a:lnTo>
                  <a:pt x="497" y="2511"/>
                </a:lnTo>
                <a:lnTo>
                  <a:pt x="505" y="2494"/>
                </a:lnTo>
                <a:lnTo>
                  <a:pt x="520" y="2481"/>
                </a:lnTo>
                <a:lnTo>
                  <a:pt x="537" y="2472"/>
                </a:lnTo>
                <a:lnTo>
                  <a:pt x="556" y="2469"/>
                </a:lnTo>
                <a:close/>
                <a:moveTo>
                  <a:pt x="556" y="1975"/>
                </a:moveTo>
                <a:lnTo>
                  <a:pt x="2160" y="1975"/>
                </a:lnTo>
                <a:lnTo>
                  <a:pt x="2180" y="1978"/>
                </a:lnTo>
                <a:lnTo>
                  <a:pt x="2197" y="1987"/>
                </a:lnTo>
                <a:lnTo>
                  <a:pt x="2210" y="2000"/>
                </a:lnTo>
                <a:lnTo>
                  <a:pt x="2219" y="2017"/>
                </a:lnTo>
                <a:lnTo>
                  <a:pt x="2222" y="2037"/>
                </a:lnTo>
                <a:lnTo>
                  <a:pt x="2222" y="2098"/>
                </a:lnTo>
                <a:lnTo>
                  <a:pt x="2219" y="2118"/>
                </a:lnTo>
                <a:lnTo>
                  <a:pt x="2210" y="2135"/>
                </a:lnTo>
                <a:lnTo>
                  <a:pt x="2197" y="2148"/>
                </a:lnTo>
                <a:lnTo>
                  <a:pt x="2180" y="2157"/>
                </a:lnTo>
                <a:lnTo>
                  <a:pt x="2160" y="2160"/>
                </a:lnTo>
                <a:lnTo>
                  <a:pt x="556" y="2160"/>
                </a:lnTo>
                <a:lnTo>
                  <a:pt x="537" y="2157"/>
                </a:lnTo>
                <a:lnTo>
                  <a:pt x="520" y="2148"/>
                </a:lnTo>
                <a:lnTo>
                  <a:pt x="505" y="2135"/>
                </a:lnTo>
                <a:lnTo>
                  <a:pt x="497" y="2118"/>
                </a:lnTo>
                <a:lnTo>
                  <a:pt x="493" y="2098"/>
                </a:lnTo>
                <a:lnTo>
                  <a:pt x="493" y="2037"/>
                </a:lnTo>
                <a:lnTo>
                  <a:pt x="497" y="2017"/>
                </a:lnTo>
                <a:lnTo>
                  <a:pt x="505" y="2000"/>
                </a:lnTo>
                <a:lnTo>
                  <a:pt x="520" y="1987"/>
                </a:lnTo>
                <a:lnTo>
                  <a:pt x="537" y="1978"/>
                </a:lnTo>
                <a:lnTo>
                  <a:pt x="556" y="1975"/>
                </a:lnTo>
                <a:close/>
                <a:moveTo>
                  <a:pt x="556" y="1419"/>
                </a:moveTo>
                <a:lnTo>
                  <a:pt x="2160" y="1419"/>
                </a:lnTo>
                <a:lnTo>
                  <a:pt x="2180" y="1423"/>
                </a:lnTo>
                <a:lnTo>
                  <a:pt x="2197" y="1431"/>
                </a:lnTo>
                <a:lnTo>
                  <a:pt x="2210" y="1445"/>
                </a:lnTo>
                <a:lnTo>
                  <a:pt x="2219" y="1462"/>
                </a:lnTo>
                <a:lnTo>
                  <a:pt x="2222" y="1481"/>
                </a:lnTo>
                <a:lnTo>
                  <a:pt x="2222" y="1543"/>
                </a:lnTo>
                <a:lnTo>
                  <a:pt x="2219" y="1562"/>
                </a:lnTo>
                <a:lnTo>
                  <a:pt x="2210" y="1579"/>
                </a:lnTo>
                <a:lnTo>
                  <a:pt x="2197" y="1593"/>
                </a:lnTo>
                <a:lnTo>
                  <a:pt x="2180" y="1601"/>
                </a:lnTo>
                <a:lnTo>
                  <a:pt x="2160" y="1605"/>
                </a:lnTo>
                <a:lnTo>
                  <a:pt x="556" y="1605"/>
                </a:lnTo>
                <a:lnTo>
                  <a:pt x="537" y="1601"/>
                </a:lnTo>
                <a:lnTo>
                  <a:pt x="520" y="1593"/>
                </a:lnTo>
                <a:lnTo>
                  <a:pt x="505" y="1579"/>
                </a:lnTo>
                <a:lnTo>
                  <a:pt x="497" y="1562"/>
                </a:lnTo>
                <a:lnTo>
                  <a:pt x="493" y="1543"/>
                </a:lnTo>
                <a:lnTo>
                  <a:pt x="493" y="1481"/>
                </a:lnTo>
                <a:lnTo>
                  <a:pt x="497" y="1462"/>
                </a:lnTo>
                <a:lnTo>
                  <a:pt x="505" y="1445"/>
                </a:lnTo>
                <a:lnTo>
                  <a:pt x="520" y="1431"/>
                </a:lnTo>
                <a:lnTo>
                  <a:pt x="537" y="1423"/>
                </a:lnTo>
                <a:lnTo>
                  <a:pt x="556" y="1419"/>
                </a:lnTo>
                <a:close/>
                <a:moveTo>
                  <a:pt x="186" y="432"/>
                </a:moveTo>
                <a:lnTo>
                  <a:pt x="686" y="432"/>
                </a:lnTo>
                <a:lnTo>
                  <a:pt x="681" y="463"/>
                </a:lnTo>
                <a:lnTo>
                  <a:pt x="679" y="496"/>
                </a:lnTo>
                <a:lnTo>
                  <a:pt x="683" y="546"/>
                </a:lnTo>
                <a:lnTo>
                  <a:pt x="695" y="593"/>
                </a:lnTo>
                <a:lnTo>
                  <a:pt x="713" y="636"/>
                </a:lnTo>
                <a:lnTo>
                  <a:pt x="738" y="677"/>
                </a:lnTo>
                <a:lnTo>
                  <a:pt x="768" y="712"/>
                </a:lnTo>
                <a:lnTo>
                  <a:pt x="805" y="744"/>
                </a:lnTo>
                <a:lnTo>
                  <a:pt x="846" y="768"/>
                </a:lnTo>
                <a:lnTo>
                  <a:pt x="889" y="787"/>
                </a:lnTo>
                <a:lnTo>
                  <a:pt x="936" y="799"/>
                </a:lnTo>
                <a:lnTo>
                  <a:pt x="986" y="802"/>
                </a:lnTo>
                <a:lnTo>
                  <a:pt x="1792" y="802"/>
                </a:lnTo>
                <a:lnTo>
                  <a:pt x="1842" y="799"/>
                </a:lnTo>
                <a:lnTo>
                  <a:pt x="1889" y="787"/>
                </a:lnTo>
                <a:lnTo>
                  <a:pt x="1933" y="768"/>
                </a:lnTo>
                <a:lnTo>
                  <a:pt x="1973" y="742"/>
                </a:lnTo>
                <a:lnTo>
                  <a:pt x="2009" y="712"/>
                </a:lnTo>
                <a:lnTo>
                  <a:pt x="2040" y="675"/>
                </a:lnTo>
                <a:lnTo>
                  <a:pt x="2065" y="635"/>
                </a:lnTo>
                <a:lnTo>
                  <a:pt x="2083" y="590"/>
                </a:lnTo>
                <a:lnTo>
                  <a:pt x="2095" y="542"/>
                </a:lnTo>
                <a:lnTo>
                  <a:pt x="2099" y="492"/>
                </a:lnTo>
                <a:lnTo>
                  <a:pt x="2098" y="462"/>
                </a:lnTo>
                <a:lnTo>
                  <a:pt x="2092" y="432"/>
                </a:lnTo>
                <a:lnTo>
                  <a:pt x="2470" y="432"/>
                </a:lnTo>
                <a:lnTo>
                  <a:pt x="2522" y="435"/>
                </a:lnTo>
                <a:lnTo>
                  <a:pt x="2569" y="442"/>
                </a:lnTo>
                <a:lnTo>
                  <a:pt x="2611" y="456"/>
                </a:lnTo>
                <a:lnTo>
                  <a:pt x="2650" y="471"/>
                </a:lnTo>
                <a:lnTo>
                  <a:pt x="2683" y="492"/>
                </a:lnTo>
                <a:lnTo>
                  <a:pt x="2712" y="517"/>
                </a:lnTo>
                <a:lnTo>
                  <a:pt x="2735" y="545"/>
                </a:lnTo>
                <a:lnTo>
                  <a:pt x="2754" y="575"/>
                </a:lnTo>
                <a:lnTo>
                  <a:pt x="2767" y="607"/>
                </a:lnTo>
                <a:lnTo>
                  <a:pt x="2776" y="643"/>
                </a:lnTo>
                <a:lnTo>
                  <a:pt x="2779" y="679"/>
                </a:lnTo>
                <a:lnTo>
                  <a:pt x="2779" y="2533"/>
                </a:lnTo>
                <a:lnTo>
                  <a:pt x="2747" y="2532"/>
                </a:lnTo>
                <a:lnTo>
                  <a:pt x="2717" y="2530"/>
                </a:lnTo>
                <a:lnTo>
                  <a:pt x="2632" y="2534"/>
                </a:lnTo>
                <a:lnTo>
                  <a:pt x="2549" y="2545"/>
                </a:lnTo>
                <a:lnTo>
                  <a:pt x="2470" y="2563"/>
                </a:lnTo>
                <a:lnTo>
                  <a:pt x="2470" y="1111"/>
                </a:lnTo>
                <a:lnTo>
                  <a:pt x="309" y="1111"/>
                </a:lnTo>
                <a:lnTo>
                  <a:pt x="309" y="3579"/>
                </a:lnTo>
                <a:lnTo>
                  <a:pt x="1732" y="3579"/>
                </a:lnTo>
                <a:lnTo>
                  <a:pt x="1740" y="3660"/>
                </a:lnTo>
                <a:lnTo>
                  <a:pt x="1754" y="3739"/>
                </a:lnTo>
                <a:lnTo>
                  <a:pt x="1775" y="3815"/>
                </a:lnTo>
                <a:lnTo>
                  <a:pt x="1802" y="3888"/>
                </a:lnTo>
                <a:lnTo>
                  <a:pt x="247" y="3888"/>
                </a:lnTo>
                <a:lnTo>
                  <a:pt x="203" y="3884"/>
                </a:lnTo>
                <a:lnTo>
                  <a:pt x="161" y="3872"/>
                </a:lnTo>
                <a:lnTo>
                  <a:pt x="123" y="3854"/>
                </a:lnTo>
                <a:lnTo>
                  <a:pt x="87" y="3830"/>
                </a:lnTo>
                <a:lnTo>
                  <a:pt x="59" y="3800"/>
                </a:lnTo>
                <a:lnTo>
                  <a:pt x="34" y="3766"/>
                </a:lnTo>
                <a:lnTo>
                  <a:pt x="15" y="3727"/>
                </a:lnTo>
                <a:lnTo>
                  <a:pt x="4" y="3685"/>
                </a:lnTo>
                <a:lnTo>
                  <a:pt x="0" y="3641"/>
                </a:lnTo>
                <a:lnTo>
                  <a:pt x="0" y="679"/>
                </a:lnTo>
                <a:lnTo>
                  <a:pt x="4" y="639"/>
                </a:lnTo>
                <a:lnTo>
                  <a:pt x="11" y="601"/>
                </a:lnTo>
                <a:lnTo>
                  <a:pt x="26" y="566"/>
                </a:lnTo>
                <a:lnTo>
                  <a:pt x="44" y="533"/>
                </a:lnTo>
                <a:lnTo>
                  <a:pt x="65" y="504"/>
                </a:lnTo>
                <a:lnTo>
                  <a:pt x="87" y="479"/>
                </a:lnTo>
                <a:lnTo>
                  <a:pt x="112" y="459"/>
                </a:lnTo>
                <a:lnTo>
                  <a:pt x="137" y="445"/>
                </a:lnTo>
                <a:lnTo>
                  <a:pt x="162" y="435"/>
                </a:lnTo>
                <a:lnTo>
                  <a:pt x="186" y="432"/>
                </a:lnTo>
                <a:close/>
                <a:moveTo>
                  <a:pt x="1389" y="123"/>
                </a:moveTo>
                <a:lnTo>
                  <a:pt x="1364" y="127"/>
                </a:lnTo>
                <a:lnTo>
                  <a:pt x="1342" y="136"/>
                </a:lnTo>
                <a:lnTo>
                  <a:pt x="1324" y="151"/>
                </a:lnTo>
                <a:lnTo>
                  <a:pt x="1309" y="169"/>
                </a:lnTo>
                <a:lnTo>
                  <a:pt x="1300" y="191"/>
                </a:lnTo>
                <a:lnTo>
                  <a:pt x="1296" y="216"/>
                </a:lnTo>
                <a:lnTo>
                  <a:pt x="1300" y="241"/>
                </a:lnTo>
                <a:lnTo>
                  <a:pt x="1309" y="263"/>
                </a:lnTo>
                <a:lnTo>
                  <a:pt x="1324" y="281"/>
                </a:lnTo>
                <a:lnTo>
                  <a:pt x="1342" y="296"/>
                </a:lnTo>
                <a:lnTo>
                  <a:pt x="1364" y="305"/>
                </a:lnTo>
                <a:lnTo>
                  <a:pt x="1389" y="309"/>
                </a:lnTo>
                <a:lnTo>
                  <a:pt x="1414" y="305"/>
                </a:lnTo>
                <a:lnTo>
                  <a:pt x="1436" y="296"/>
                </a:lnTo>
                <a:lnTo>
                  <a:pt x="1455" y="281"/>
                </a:lnTo>
                <a:lnTo>
                  <a:pt x="1469" y="263"/>
                </a:lnTo>
                <a:lnTo>
                  <a:pt x="1478" y="241"/>
                </a:lnTo>
                <a:lnTo>
                  <a:pt x="1482" y="216"/>
                </a:lnTo>
                <a:lnTo>
                  <a:pt x="1478" y="191"/>
                </a:lnTo>
                <a:lnTo>
                  <a:pt x="1469" y="169"/>
                </a:lnTo>
                <a:lnTo>
                  <a:pt x="1455" y="151"/>
                </a:lnTo>
                <a:lnTo>
                  <a:pt x="1436" y="136"/>
                </a:lnTo>
                <a:lnTo>
                  <a:pt x="1414" y="127"/>
                </a:lnTo>
                <a:lnTo>
                  <a:pt x="1389" y="123"/>
                </a:lnTo>
                <a:close/>
                <a:moveTo>
                  <a:pt x="1387" y="0"/>
                </a:moveTo>
                <a:lnTo>
                  <a:pt x="1392" y="0"/>
                </a:lnTo>
                <a:lnTo>
                  <a:pt x="1430" y="4"/>
                </a:lnTo>
                <a:lnTo>
                  <a:pt x="1466" y="13"/>
                </a:lnTo>
                <a:lnTo>
                  <a:pt x="1499" y="29"/>
                </a:lnTo>
                <a:lnTo>
                  <a:pt x="1529" y="50"/>
                </a:lnTo>
                <a:lnTo>
                  <a:pt x="1555" y="76"/>
                </a:lnTo>
                <a:lnTo>
                  <a:pt x="1576" y="106"/>
                </a:lnTo>
                <a:lnTo>
                  <a:pt x="1592" y="139"/>
                </a:lnTo>
                <a:lnTo>
                  <a:pt x="1601" y="175"/>
                </a:lnTo>
                <a:lnTo>
                  <a:pt x="1605" y="213"/>
                </a:lnTo>
                <a:lnTo>
                  <a:pt x="1605" y="216"/>
                </a:lnTo>
                <a:lnTo>
                  <a:pt x="1608" y="241"/>
                </a:lnTo>
                <a:lnTo>
                  <a:pt x="1618" y="263"/>
                </a:lnTo>
                <a:lnTo>
                  <a:pt x="1633" y="281"/>
                </a:lnTo>
                <a:lnTo>
                  <a:pt x="1651" y="296"/>
                </a:lnTo>
                <a:lnTo>
                  <a:pt x="1672" y="305"/>
                </a:lnTo>
                <a:lnTo>
                  <a:pt x="1697" y="309"/>
                </a:lnTo>
                <a:lnTo>
                  <a:pt x="1792" y="309"/>
                </a:lnTo>
                <a:lnTo>
                  <a:pt x="1829" y="313"/>
                </a:lnTo>
                <a:lnTo>
                  <a:pt x="1863" y="323"/>
                </a:lnTo>
                <a:lnTo>
                  <a:pt x="1895" y="340"/>
                </a:lnTo>
                <a:lnTo>
                  <a:pt x="1922" y="363"/>
                </a:lnTo>
                <a:lnTo>
                  <a:pt x="1944" y="389"/>
                </a:lnTo>
                <a:lnTo>
                  <a:pt x="1961" y="420"/>
                </a:lnTo>
                <a:lnTo>
                  <a:pt x="1972" y="456"/>
                </a:lnTo>
                <a:lnTo>
                  <a:pt x="1976" y="492"/>
                </a:lnTo>
                <a:lnTo>
                  <a:pt x="1976" y="496"/>
                </a:lnTo>
                <a:lnTo>
                  <a:pt x="1972" y="533"/>
                </a:lnTo>
                <a:lnTo>
                  <a:pt x="1961" y="567"/>
                </a:lnTo>
                <a:lnTo>
                  <a:pt x="1944" y="598"/>
                </a:lnTo>
                <a:lnTo>
                  <a:pt x="1922" y="626"/>
                </a:lnTo>
                <a:lnTo>
                  <a:pt x="1895" y="648"/>
                </a:lnTo>
                <a:lnTo>
                  <a:pt x="1863" y="665"/>
                </a:lnTo>
                <a:lnTo>
                  <a:pt x="1829" y="675"/>
                </a:lnTo>
                <a:lnTo>
                  <a:pt x="1792" y="679"/>
                </a:lnTo>
                <a:lnTo>
                  <a:pt x="986" y="679"/>
                </a:lnTo>
                <a:lnTo>
                  <a:pt x="949" y="675"/>
                </a:lnTo>
                <a:lnTo>
                  <a:pt x="915" y="665"/>
                </a:lnTo>
                <a:lnTo>
                  <a:pt x="884" y="648"/>
                </a:lnTo>
                <a:lnTo>
                  <a:pt x="856" y="626"/>
                </a:lnTo>
                <a:lnTo>
                  <a:pt x="834" y="598"/>
                </a:lnTo>
                <a:lnTo>
                  <a:pt x="817" y="567"/>
                </a:lnTo>
                <a:lnTo>
                  <a:pt x="806" y="533"/>
                </a:lnTo>
                <a:lnTo>
                  <a:pt x="802" y="496"/>
                </a:lnTo>
                <a:lnTo>
                  <a:pt x="802" y="492"/>
                </a:lnTo>
                <a:lnTo>
                  <a:pt x="806" y="456"/>
                </a:lnTo>
                <a:lnTo>
                  <a:pt x="817" y="420"/>
                </a:lnTo>
                <a:lnTo>
                  <a:pt x="834" y="389"/>
                </a:lnTo>
                <a:lnTo>
                  <a:pt x="856" y="363"/>
                </a:lnTo>
                <a:lnTo>
                  <a:pt x="884" y="340"/>
                </a:lnTo>
                <a:lnTo>
                  <a:pt x="915" y="323"/>
                </a:lnTo>
                <a:lnTo>
                  <a:pt x="949" y="313"/>
                </a:lnTo>
                <a:lnTo>
                  <a:pt x="986" y="309"/>
                </a:lnTo>
                <a:lnTo>
                  <a:pt x="1081" y="309"/>
                </a:lnTo>
                <a:lnTo>
                  <a:pt x="1105" y="305"/>
                </a:lnTo>
                <a:lnTo>
                  <a:pt x="1127" y="296"/>
                </a:lnTo>
                <a:lnTo>
                  <a:pt x="1146" y="281"/>
                </a:lnTo>
                <a:lnTo>
                  <a:pt x="1160" y="263"/>
                </a:lnTo>
                <a:lnTo>
                  <a:pt x="1169" y="241"/>
                </a:lnTo>
                <a:lnTo>
                  <a:pt x="1173" y="216"/>
                </a:lnTo>
                <a:lnTo>
                  <a:pt x="1173" y="213"/>
                </a:lnTo>
                <a:lnTo>
                  <a:pt x="1177" y="175"/>
                </a:lnTo>
                <a:lnTo>
                  <a:pt x="1186" y="139"/>
                </a:lnTo>
                <a:lnTo>
                  <a:pt x="1202" y="106"/>
                </a:lnTo>
                <a:lnTo>
                  <a:pt x="1223" y="76"/>
                </a:lnTo>
                <a:lnTo>
                  <a:pt x="1249" y="50"/>
                </a:lnTo>
                <a:lnTo>
                  <a:pt x="1279" y="29"/>
                </a:lnTo>
                <a:lnTo>
                  <a:pt x="1312" y="13"/>
                </a:lnTo>
                <a:lnTo>
                  <a:pt x="1349" y="4"/>
                </a:lnTo>
                <a:lnTo>
                  <a:pt x="1387" y="0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21" name="Group 28">
            <a:extLst>
              <a:ext uri="{FF2B5EF4-FFF2-40B4-BE49-F238E27FC236}">
                <a16:creationId xmlns:a16="http://schemas.microsoft.com/office/drawing/2014/main" id="{C37F5ED4-843C-41C8-9AA9-6658184539D4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1388088" y="6100321"/>
            <a:ext cx="680661" cy="544438"/>
            <a:chOff x="3755" y="2064"/>
            <a:chExt cx="1851" cy="2177"/>
          </a:xfrm>
          <a:solidFill>
            <a:schemeClr val="accent6">
              <a:lumMod val="60000"/>
              <a:lumOff val="40000"/>
            </a:schemeClr>
          </a:solidFill>
        </p:grpSpPr>
        <p:sp>
          <p:nvSpPr>
            <p:cNvPr id="22" name="Freeform 30">
              <a:extLst>
                <a:ext uri="{FF2B5EF4-FFF2-40B4-BE49-F238E27FC236}">
                  <a16:creationId xmlns:a16="http://schemas.microsoft.com/office/drawing/2014/main" id="{9409A74A-D55A-4139-A53E-4C27C7BFA61B}"/>
                </a:ext>
              </a:extLst>
            </p:cNvPr>
            <p:cNvSpPr>
              <a:spLocks/>
            </p:cNvSpPr>
            <p:nvPr/>
          </p:nvSpPr>
          <p:spPr bwMode="auto">
            <a:xfrm>
              <a:off x="5052" y="2648"/>
              <a:ext cx="57" cy="113"/>
            </a:xfrm>
            <a:custGeom>
              <a:avLst/>
              <a:gdLst>
                <a:gd name="T0" fmla="*/ 0 w 115"/>
                <a:gd name="T1" fmla="*/ 0 h 224"/>
                <a:gd name="T2" fmla="*/ 32 w 115"/>
                <a:gd name="T3" fmla="*/ 11 h 224"/>
                <a:gd name="T4" fmla="*/ 58 w 115"/>
                <a:gd name="T5" fmla="*/ 20 h 224"/>
                <a:gd name="T6" fmla="*/ 75 w 115"/>
                <a:gd name="T7" fmla="*/ 30 h 224"/>
                <a:gd name="T8" fmla="*/ 92 w 115"/>
                <a:gd name="T9" fmla="*/ 46 h 224"/>
                <a:gd name="T10" fmla="*/ 105 w 115"/>
                <a:gd name="T11" fmla="*/ 65 h 224"/>
                <a:gd name="T12" fmla="*/ 112 w 115"/>
                <a:gd name="T13" fmla="*/ 87 h 224"/>
                <a:gd name="T14" fmla="*/ 115 w 115"/>
                <a:gd name="T15" fmla="*/ 112 h 224"/>
                <a:gd name="T16" fmla="*/ 113 w 115"/>
                <a:gd name="T17" fmla="*/ 133 h 224"/>
                <a:gd name="T18" fmla="*/ 108 w 115"/>
                <a:gd name="T19" fmla="*/ 153 h 224"/>
                <a:gd name="T20" fmla="*/ 100 w 115"/>
                <a:gd name="T21" fmla="*/ 172 h 224"/>
                <a:gd name="T22" fmla="*/ 87 w 115"/>
                <a:gd name="T23" fmla="*/ 189 h 224"/>
                <a:gd name="T24" fmla="*/ 71 w 115"/>
                <a:gd name="T25" fmla="*/ 203 h 224"/>
                <a:gd name="T26" fmla="*/ 51 w 115"/>
                <a:gd name="T27" fmla="*/ 214 h 224"/>
                <a:gd name="T28" fmla="*/ 28 w 115"/>
                <a:gd name="T29" fmla="*/ 222 h 224"/>
                <a:gd name="T30" fmla="*/ 0 w 115"/>
                <a:gd name="T31" fmla="*/ 224 h 224"/>
                <a:gd name="T32" fmla="*/ 0 w 115"/>
                <a:gd name="T33" fmla="*/ 0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5" h="224">
                  <a:moveTo>
                    <a:pt x="0" y="0"/>
                  </a:moveTo>
                  <a:lnTo>
                    <a:pt x="32" y="11"/>
                  </a:lnTo>
                  <a:lnTo>
                    <a:pt x="58" y="20"/>
                  </a:lnTo>
                  <a:lnTo>
                    <a:pt x="75" y="30"/>
                  </a:lnTo>
                  <a:lnTo>
                    <a:pt x="92" y="46"/>
                  </a:lnTo>
                  <a:lnTo>
                    <a:pt x="105" y="65"/>
                  </a:lnTo>
                  <a:lnTo>
                    <a:pt x="112" y="87"/>
                  </a:lnTo>
                  <a:lnTo>
                    <a:pt x="115" y="112"/>
                  </a:lnTo>
                  <a:lnTo>
                    <a:pt x="113" y="133"/>
                  </a:lnTo>
                  <a:lnTo>
                    <a:pt x="108" y="153"/>
                  </a:lnTo>
                  <a:lnTo>
                    <a:pt x="100" y="172"/>
                  </a:lnTo>
                  <a:lnTo>
                    <a:pt x="87" y="189"/>
                  </a:lnTo>
                  <a:lnTo>
                    <a:pt x="71" y="203"/>
                  </a:lnTo>
                  <a:lnTo>
                    <a:pt x="51" y="214"/>
                  </a:lnTo>
                  <a:lnTo>
                    <a:pt x="28" y="222"/>
                  </a:lnTo>
                  <a:lnTo>
                    <a:pt x="0" y="224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31">
              <a:extLst>
                <a:ext uri="{FF2B5EF4-FFF2-40B4-BE49-F238E27FC236}">
                  <a16:creationId xmlns:a16="http://schemas.microsoft.com/office/drawing/2014/main" id="{7EEDBB47-4A40-4808-9DC9-3ED8C988CDF3}"/>
                </a:ext>
              </a:extLst>
            </p:cNvPr>
            <p:cNvSpPr>
              <a:spLocks/>
            </p:cNvSpPr>
            <p:nvPr/>
          </p:nvSpPr>
          <p:spPr bwMode="auto">
            <a:xfrm>
              <a:off x="4979" y="2505"/>
              <a:ext cx="52" cy="100"/>
            </a:xfrm>
            <a:custGeom>
              <a:avLst/>
              <a:gdLst>
                <a:gd name="T0" fmla="*/ 104 w 104"/>
                <a:gd name="T1" fmla="*/ 0 h 201"/>
                <a:gd name="T2" fmla="*/ 104 w 104"/>
                <a:gd name="T3" fmla="*/ 201 h 201"/>
                <a:gd name="T4" fmla="*/ 75 w 104"/>
                <a:gd name="T5" fmla="*/ 193 h 201"/>
                <a:gd name="T6" fmla="*/ 49 w 104"/>
                <a:gd name="T7" fmla="*/ 181 h 201"/>
                <a:gd name="T8" fmla="*/ 27 w 104"/>
                <a:gd name="T9" fmla="*/ 167 h 201"/>
                <a:gd name="T10" fmla="*/ 13 w 104"/>
                <a:gd name="T11" fmla="*/ 149 h 201"/>
                <a:gd name="T12" fmla="*/ 4 w 104"/>
                <a:gd name="T13" fmla="*/ 127 h 201"/>
                <a:gd name="T14" fmla="*/ 0 w 104"/>
                <a:gd name="T15" fmla="*/ 101 h 201"/>
                <a:gd name="T16" fmla="*/ 2 w 104"/>
                <a:gd name="T17" fmla="*/ 78 h 201"/>
                <a:gd name="T18" fmla="*/ 10 w 104"/>
                <a:gd name="T19" fmla="*/ 56 h 201"/>
                <a:gd name="T20" fmla="*/ 25 w 104"/>
                <a:gd name="T21" fmla="*/ 33 h 201"/>
                <a:gd name="T22" fmla="*/ 38 w 104"/>
                <a:gd name="T23" fmla="*/ 20 h 201"/>
                <a:gd name="T24" fmla="*/ 56 w 104"/>
                <a:gd name="T25" fmla="*/ 10 h 201"/>
                <a:gd name="T26" fmla="*/ 79 w 104"/>
                <a:gd name="T27" fmla="*/ 3 h 201"/>
                <a:gd name="T28" fmla="*/ 104 w 104"/>
                <a:gd name="T29" fmla="*/ 0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201">
                  <a:moveTo>
                    <a:pt x="104" y="0"/>
                  </a:moveTo>
                  <a:lnTo>
                    <a:pt x="104" y="201"/>
                  </a:lnTo>
                  <a:lnTo>
                    <a:pt x="75" y="193"/>
                  </a:lnTo>
                  <a:lnTo>
                    <a:pt x="49" y="181"/>
                  </a:lnTo>
                  <a:lnTo>
                    <a:pt x="27" y="167"/>
                  </a:lnTo>
                  <a:lnTo>
                    <a:pt x="13" y="149"/>
                  </a:lnTo>
                  <a:lnTo>
                    <a:pt x="4" y="127"/>
                  </a:lnTo>
                  <a:lnTo>
                    <a:pt x="0" y="101"/>
                  </a:lnTo>
                  <a:lnTo>
                    <a:pt x="2" y="78"/>
                  </a:lnTo>
                  <a:lnTo>
                    <a:pt x="10" y="56"/>
                  </a:lnTo>
                  <a:lnTo>
                    <a:pt x="25" y="33"/>
                  </a:lnTo>
                  <a:lnTo>
                    <a:pt x="38" y="20"/>
                  </a:lnTo>
                  <a:lnTo>
                    <a:pt x="56" y="10"/>
                  </a:lnTo>
                  <a:lnTo>
                    <a:pt x="79" y="3"/>
                  </a:lnTo>
                  <a:lnTo>
                    <a:pt x="10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32">
              <a:extLst>
                <a:ext uri="{FF2B5EF4-FFF2-40B4-BE49-F238E27FC236}">
                  <a16:creationId xmlns:a16="http://schemas.microsoft.com/office/drawing/2014/main" id="{C3B57E6C-AE1C-4268-89CC-35AE1800C65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97" y="2394"/>
              <a:ext cx="490" cy="490"/>
            </a:xfrm>
            <a:custGeom>
              <a:avLst/>
              <a:gdLst>
                <a:gd name="T0" fmla="*/ 437 w 981"/>
                <a:gd name="T1" fmla="*/ 159 h 980"/>
                <a:gd name="T2" fmla="*/ 358 w 981"/>
                <a:gd name="T3" fmla="*/ 191 h 980"/>
                <a:gd name="T4" fmla="*/ 301 w 981"/>
                <a:gd name="T5" fmla="*/ 265 h 980"/>
                <a:gd name="T6" fmla="*/ 292 w 981"/>
                <a:gd name="T7" fmla="*/ 361 h 980"/>
                <a:gd name="T8" fmla="*/ 334 w 981"/>
                <a:gd name="T9" fmla="*/ 440 h 980"/>
                <a:gd name="T10" fmla="*/ 428 w 981"/>
                <a:gd name="T11" fmla="*/ 489 h 980"/>
                <a:gd name="T12" fmla="*/ 444 w 981"/>
                <a:gd name="T13" fmla="*/ 728 h 980"/>
                <a:gd name="T14" fmla="*/ 384 w 981"/>
                <a:gd name="T15" fmla="*/ 695 h 980"/>
                <a:gd name="T16" fmla="*/ 357 w 981"/>
                <a:gd name="T17" fmla="*/ 628 h 980"/>
                <a:gd name="T18" fmla="*/ 279 w 981"/>
                <a:gd name="T19" fmla="*/ 626 h 980"/>
                <a:gd name="T20" fmla="*/ 302 w 981"/>
                <a:gd name="T21" fmla="*/ 708 h 980"/>
                <a:gd name="T22" fmla="*/ 366 w 981"/>
                <a:gd name="T23" fmla="*/ 770 h 980"/>
                <a:gd name="T24" fmla="*/ 470 w 981"/>
                <a:gd name="T25" fmla="*/ 797 h 980"/>
                <a:gd name="T26" fmla="*/ 511 w 981"/>
                <a:gd name="T27" fmla="*/ 797 h 980"/>
                <a:gd name="T28" fmla="*/ 606 w 981"/>
                <a:gd name="T29" fmla="*/ 774 h 980"/>
                <a:gd name="T30" fmla="*/ 669 w 981"/>
                <a:gd name="T31" fmla="*/ 723 h 980"/>
                <a:gd name="T32" fmla="*/ 701 w 981"/>
                <a:gd name="T33" fmla="*/ 636 h 980"/>
                <a:gd name="T34" fmla="*/ 693 w 981"/>
                <a:gd name="T35" fmla="*/ 543 h 980"/>
                <a:gd name="T36" fmla="*/ 644 w 981"/>
                <a:gd name="T37" fmla="*/ 481 h 980"/>
                <a:gd name="T38" fmla="*/ 556 w 981"/>
                <a:gd name="T39" fmla="*/ 443 h 980"/>
                <a:gd name="T40" fmla="*/ 537 w 981"/>
                <a:gd name="T41" fmla="*/ 225 h 980"/>
                <a:gd name="T42" fmla="*/ 595 w 981"/>
                <a:gd name="T43" fmla="*/ 266 h 980"/>
                <a:gd name="T44" fmla="*/ 614 w 981"/>
                <a:gd name="T45" fmla="*/ 323 h 980"/>
                <a:gd name="T46" fmla="*/ 676 w 981"/>
                <a:gd name="T47" fmla="*/ 257 h 980"/>
                <a:gd name="T48" fmla="*/ 616 w 981"/>
                <a:gd name="T49" fmla="*/ 187 h 980"/>
                <a:gd name="T50" fmla="*/ 511 w 981"/>
                <a:gd name="T51" fmla="*/ 157 h 980"/>
                <a:gd name="T52" fmla="*/ 490 w 981"/>
                <a:gd name="T53" fmla="*/ 0 h 980"/>
                <a:gd name="T54" fmla="*/ 668 w 981"/>
                <a:gd name="T55" fmla="*/ 33 h 980"/>
                <a:gd name="T56" fmla="*/ 816 w 981"/>
                <a:gd name="T57" fmla="*/ 124 h 980"/>
                <a:gd name="T58" fmla="*/ 924 w 981"/>
                <a:gd name="T59" fmla="*/ 260 h 980"/>
                <a:gd name="T60" fmla="*/ 977 w 981"/>
                <a:gd name="T61" fmla="*/ 429 h 980"/>
                <a:gd name="T62" fmla="*/ 966 w 981"/>
                <a:gd name="T63" fmla="*/ 611 h 980"/>
                <a:gd name="T64" fmla="*/ 892 w 981"/>
                <a:gd name="T65" fmla="*/ 769 h 980"/>
                <a:gd name="T66" fmla="*/ 771 w 981"/>
                <a:gd name="T67" fmla="*/ 892 h 980"/>
                <a:gd name="T68" fmla="*/ 611 w 981"/>
                <a:gd name="T69" fmla="*/ 965 h 980"/>
                <a:gd name="T70" fmla="*/ 429 w 981"/>
                <a:gd name="T71" fmla="*/ 976 h 980"/>
                <a:gd name="T72" fmla="*/ 260 w 981"/>
                <a:gd name="T73" fmla="*/ 922 h 980"/>
                <a:gd name="T74" fmla="*/ 124 w 981"/>
                <a:gd name="T75" fmla="*/ 815 h 980"/>
                <a:gd name="T76" fmla="*/ 33 w 981"/>
                <a:gd name="T77" fmla="*/ 667 h 980"/>
                <a:gd name="T78" fmla="*/ 0 w 981"/>
                <a:gd name="T79" fmla="*/ 489 h 980"/>
                <a:gd name="T80" fmla="*/ 33 w 981"/>
                <a:gd name="T81" fmla="*/ 312 h 980"/>
                <a:gd name="T82" fmla="*/ 124 w 981"/>
                <a:gd name="T83" fmla="*/ 165 h 980"/>
                <a:gd name="T84" fmla="*/ 260 w 981"/>
                <a:gd name="T85" fmla="*/ 58 h 980"/>
                <a:gd name="T86" fmla="*/ 429 w 981"/>
                <a:gd name="T87" fmla="*/ 4 h 9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981" h="980">
                  <a:moveTo>
                    <a:pt x="470" y="100"/>
                  </a:moveTo>
                  <a:lnTo>
                    <a:pt x="470" y="157"/>
                  </a:lnTo>
                  <a:lnTo>
                    <a:pt x="437" y="159"/>
                  </a:lnTo>
                  <a:lnTo>
                    <a:pt x="408" y="166"/>
                  </a:lnTo>
                  <a:lnTo>
                    <a:pt x="382" y="176"/>
                  </a:lnTo>
                  <a:lnTo>
                    <a:pt x="358" y="191"/>
                  </a:lnTo>
                  <a:lnTo>
                    <a:pt x="337" y="211"/>
                  </a:lnTo>
                  <a:lnTo>
                    <a:pt x="317" y="237"/>
                  </a:lnTo>
                  <a:lnTo>
                    <a:pt x="301" y="265"/>
                  </a:lnTo>
                  <a:lnTo>
                    <a:pt x="293" y="295"/>
                  </a:lnTo>
                  <a:lnTo>
                    <a:pt x="289" y="327"/>
                  </a:lnTo>
                  <a:lnTo>
                    <a:pt x="292" y="361"/>
                  </a:lnTo>
                  <a:lnTo>
                    <a:pt x="301" y="392"/>
                  </a:lnTo>
                  <a:lnTo>
                    <a:pt x="314" y="418"/>
                  </a:lnTo>
                  <a:lnTo>
                    <a:pt x="334" y="440"/>
                  </a:lnTo>
                  <a:lnTo>
                    <a:pt x="359" y="460"/>
                  </a:lnTo>
                  <a:lnTo>
                    <a:pt x="391" y="476"/>
                  </a:lnTo>
                  <a:lnTo>
                    <a:pt x="428" y="489"/>
                  </a:lnTo>
                  <a:lnTo>
                    <a:pt x="470" y="500"/>
                  </a:lnTo>
                  <a:lnTo>
                    <a:pt x="470" y="732"/>
                  </a:lnTo>
                  <a:lnTo>
                    <a:pt x="444" y="728"/>
                  </a:lnTo>
                  <a:lnTo>
                    <a:pt x="420" y="720"/>
                  </a:lnTo>
                  <a:lnTo>
                    <a:pt x="400" y="710"/>
                  </a:lnTo>
                  <a:lnTo>
                    <a:pt x="384" y="695"/>
                  </a:lnTo>
                  <a:lnTo>
                    <a:pt x="371" y="678"/>
                  </a:lnTo>
                  <a:lnTo>
                    <a:pt x="363" y="655"/>
                  </a:lnTo>
                  <a:lnTo>
                    <a:pt x="357" y="628"/>
                  </a:lnTo>
                  <a:lnTo>
                    <a:pt x="353" y="592"/>
                  </a:lnTo>
                  <a:lnTo>
                    <a:pt x="277" y="592"/>
                  </a:lnTo>
                  <a:lnTo>
                    <a:pt x="279" y="626"/>
                  </a:lnTo>
                  <a:lnTo>
                    <a:pt x="284" y="658"/>
                  </a:lnTo>
                  <a:lnTo>
                    <a:pt x="292" y="686"/>
                  </a:lnTo>
                  <a:lnTo>
                    <a:pt x="302" y="708"/>
                  </a:lnTo>
                  <a:lnTo>
                    <a:pt x="320" y="733"/>
                  </a:lnTo>
                  <a:lnTo>
                    <a:pt x="341" y="753"/>
                  </a:lnTo>
                  <a:lnTo>
                    <a:pt x="366" y="770"/>
                  </a:lnTo>
                  <a:lnTo>
                    <a:pt x="396" y="783"/>
                  </a:lnTo>
                  <a:lnTo>
                    <a:pt x="432" y="791"/>
                  </a:lnTo>
                  <a:lnTo>
                    <a:pt x="470" y="797"/>
                  </a:lnTo>
                  <a:lnTo>
                    <a:pt x="470" y="880"/>
                  </a:lnTo>
                  <a:lnTo>
                    <a:pt x="511" y="880"/>
                  </a:lnTo>
                  <a:lnTo>
                    <a:pt x="511" y="797"/>
                  </a:lnTo>
                  <a:lnTo>
                    <a:pt x="547" y="791"/>
                  </a:lnTo>
                  <a:lnTo>
                    <a:pt x="578" y="783"/>
                  </a:lnTo>
                  <a:lnTo>
                    <a:pt x="606" y="774"/>
                  </a:lnTo>
                  <a:lnTo>
                    <a:pt x="628" y="761"/>
                  </a:lnTo>
                  <a:lnTo>
                    <a:pt x="651" y="744"/>
                  </a:lnTo>
                  <a:lnTo>
                    <a:pt x="669" y="723"/>
                  </a:lnTo>
                  <a:lnTo>
                    <a:pt x="684" y="698"/>
                  </a:lnTo>
                  <a:lnTo>
                    <a:pt x="694" y="669"/>
                  </a:lnTo>
                  <a:lnTo>
                    <a:pt x="701" y="636"/>
                  </a:lnTo>
                  <a:lnTo>
                    <a:pt x="702" y="600"/>
                  </a:lnTo>
                  <a:lnTo>
                    <a:pt x="700" y="570"/>
                  </a:lnTo>
                  <a:lnTo>
                    <a:pt x="693" y="543"/>
                  </a:lnTo>
                  <a:lnTo>
                    <a:pt x="681" y="520"/>
                  </a:lnTo>
                  <a:lnTo>
                    <a:pt x="665" y="498"/>
                  </a:lnTo>
                  <a:lnTo>
                    <a:pt x="644" y="481"/>
                  </a:lnTo>
                  <a:lnTo>
                    <a:pt x="623" y="469"/>
                  </a:lnTo>
                  <a:lnTo>
                    <a:pt x="594" y="456"/>
                  </a:lnTo>
                  <a:lnTo>
                    <a:pt x="556" y="443"/>
                  </a:lnTo>
                  <a:lnTo>
                    <a:pt x="510" y="430"/>
                  </a:lnTo>
                  <a:lnTo>
                    <a:pt x="510" y="221"/>
                  </a:lnTo>
                  <a:lnTo>
                    <a:pt x="537" y="225"/>
                  </a:lnTo>
                  <a:lnTo>
                    <a:pt x="561" y="235"/>
                  </a:lnTo>
                  <a:lnTo>
                    <a:pt x="581" y="248"/>
                  </a:lnTo>
                  <a:lnTo>
                    <a:pt x="595" y="266"/>
                  </a:lnTo>
                  <a:lnTo>
                    <a:pt x="605" y="283"/>
                  </a:lnTo>
                  <a:lnTo>
                    <a:pt x="610" y="302"/>
                  </a:lnTo>
                  <a:lnTo>
                    <a:pt x="614" y="323"/>
                  </a:lnTo>
                  <a:lnTo>
                    <a:pt x="688" y="323"/>
                  </a:lnTo>
                  <a:lnTo>
                    <a:pt x="684" y="289"/>
                  </a:lnTo>
                  <a:lnTo>
                    <a:pt x="676" y="257"/>
                  </a:lnTo>
                  <a:lnTo>
                    <a:pt x="661" y="231"/>
                  </a:lnTo>
                  <a:lnTo>
                    <a:pt x="642" y="207"/>
                  </a:lnTo>
                  <a:lnTo>
                    <a:pt x="616" y="187"/>
                  </a:lnTo>
                  <a:lnTo>
                    <a:pt x="586" y="173"/>
                  </a:lnTo>
                  <a:lnTo>
                    <a:pt x="550" y="162"/>
                  </a:lnTo>
                  <a:lnTo>
                    <a:pt x="511" y="157"/>
                  </a:lnTo>
                  <a:lnTo>
                    <a:pt x="511" y="100"/>
                  </a:lnTo>
                  <a:lnTo>
                    <a:pt x="470" y="100"/>
                  </a:lnTo>
                  <a:close/>
                  <a:moveTo>
                    <a:pt x="490" y="0"/>
                  </a:moveTo>
                  <a:lnTo>
                    <a:pt x="552" y="4"/>
                  </a:lnTo>
                  <a:lnTo>
                    <a:pt x="611" y="14"/>
                  </a:lnTo>
                  <a:lnTo>
                    <a:pt x="668" y="33"/>
                  </a:lnTo>
                  <a:lnTo>
                    <a:pt x="721" y="58"/>
                  </a:lnTo>
                  <a:lnTo>
                    <a:pt x="771" y="88"/>
                  </a:lnTo>
                  <a:lnTo>
                    <a:pt x="816" y="124"/>
                  </a:lnTo>
                  <a:lnTo>
                    <a:pt x="857" y="165"/>
                  </a:lnTo>
                  <a:lnTo>
                    <a:pt x="892" y="209"/>
                  </a:lnTo>
                  <a:lnTo>
                    <a:pt x="924" y="260"/>
                  </a:lnTo>
                  <a:lnTo>
                    <a:pt x="948" y="312"/>
                  </a:lnTo>
                  <a:lnTo>
                    <a:pt x="966" y="369"/>
                  </a:lnTo>
                  <a:lnTo>
                    <a:pt x="977" y="429"/>
                  </a:lnTo>
                  <a:lnTo>
                    <a:pt x="981" y="489"/>
                  </a:lnTo>
                  <a:lnTo>
                    <a:pt x="977" y="551"/>
                  </a:lnTo>
                  <a:lnTo>
                    <a:pt x="966" y="611"/>
                  </a:lnTo>
                  <a:lnTo>
                    <a:pt x="948" y="666"/>
                  </a:lnTo>
                  <a:lnTo>
                    <a:pt x="924" y="720"/>
                  </a:lnTo>
                  <a:lnTo>
                    <a:pt x="892" y="769"/>
                  </a:lnTo>
                  <a:lnTo>
                    <a:pt x="857" y="815"/>
                  </a:lnTo>
                  <a:lnTo>
                    <a:pt x="816" y="856"/>
                  </a:lnTo>
                  <a:lnTo>
                    <a:pt x="771" y="892"/>
                  </a:lnTo>
                  <a:lnTo>
                    <a:pt x="721" y="922"/>
                  </a:lnTo>
                  <a:lnTo>
                    <a:pt x="668" y="947"/>
                  </a:lnTo>
                  <a:lnTo>
                    <a:pt x="611" y="965"/>
                  </a:lnTo>
                  <a:lnTo>
                    <a:pt x="552" y="976"/>
                  </a:lnTo>
                  <a:lnTo>
                    <a:pt x="490" y="980"/>
                  </a:lnTo>
                  <a:lnTo>
                    <a:pt x="429" y="976"/>
                  </a:lnTo>
                  <a:lnTo>
                    <a:pt x="370" y="965"/>
                  </a:lnTo>
                  <a:lnTo>
                    <a:pt x="313" y="947"/>
                  </a:lnTo>
                  <a:lnTo>
                    <a:pt x="260" y="922"/>
                  </a:lnTo>
                  <a:lnTo>
                    <a:pt x="210" y="892"/>
                  </a:lnTo>
                  <a:lnTo>
                    <a:pt x="165" y="856"/>
                  </a:lnTo>
                  <a:lnTo>
                    <a:pt x="124" y="815"/>
                  </a:lnTo>
                  <a:lnTo>
                    <a:pt x="87" y="770"/>
                  </a:lnTo>
                  <a:lnTo>
                    <a:pt x="57" y="720"/>
                  </a:lnTo>
                  <a:lnTo>
                    <a:pt x="33" y="667"/>
                  </a:lnTo>
                  <a:lnTo>
                    <a:pt x="15" y="611"/>
                  </a:lnTo>
                  <a:lnTo>
                    <a:pt x="4" y="551"/>
                  </a:lnTo>
                  <a:lnTo>
                    <a:pt x="0" y="489"/>
                  </a:lnTo>
                  <a:lnTo>
                    <a:pt x="4" y="429"/>
                  </a:lnTo>
                  <a:lnTo>
                    <a:pt x="15" y="369"/>
                  </a:lnTo>
                  <a:lnTo>
                    <a:pt x="33" y="312"/>
                  </a:lnTo>
                  <a:lnTo>
                    <a:pt x="57" y="260"/>
                  </a:lnTo>
                  <a:lnTo>
                    <a:pt x="87" y="209"/>
                  </a:lnTo>
                  <a:lnTo>
                    <a:pt x="124" y="165"/>
                  </a:lnTo>
                  <a:lnTo>
                    <a:pt x="165" y="124"/>
                  </a:lnTo>
                  <a:lnTo>
                    <a:pt x="210" y="88"/>
                  </a:lnTo>
                  <a:lnTo>
                    <a:pt x="260" y="58"/>
                  </a:lnTo>
                  <a:lnTo>
                    <a:pt x="313" y="33"/>
                  </a:lnTo>
                  <a:lnTo>
                    <a:pt x="370" y="14"/>
                  </a:lnTo>
                  <a:lnTo>
                    <a:pt x="429" y="4"/>
                  </a:lnTo>
                  <a:lnTo>
                    <a:pt x="49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33">
              <a:extLst>
                <a:ext uri="{FF2B5EF4-FFF2-40B4-BE49-F238E27FC236}">
                  <a16:creationId xmlns:a16="http://schemas.microsoft.com/office/drawing/2014/main" id="{40767FD1-6077-47D2-B0C4-5A46FAAD685C}"/>
                </a:ext>
              </a:extLst>
            </p:cNvPr>
            <p:cNvSpPr>
              <a:spLocks/>
            </p:cNvSpPr>
            <p:nvPr/>
          </p:nvSpPr>
          <p:spPr bwMode="auto">
            <a:xfrm>
              <a:off x="4578" y="2255"/>
              <a:ext cx="44" cy="84"/>
            </a:xfrm>
            <a:custGeom>
              <a:avLst/>
              <a:gdLst>
                <a:gd name="T0" fmla="*/ 0 w 87"/>
                <a:gd name="T1" fmla="*/ 0 h 169"/>
                <a:gd name="T2" fmla="*/ 25 w 87"/>
                <a:gd name="T3" fmla="*/ 8 h 169"/>
                <a:gd name="T4" fmla="*/ 44 w 87"/>
                <a:gd name="T5" fmla="*/ 16 h 169"/>
                <a:gd name="T6" fmla="*/ 57 w 87"/>
                <a:gd name="T7" fmla="*/ 24 h 169"/>
                <a:gd name="T8" fmla="*/ 70 w 87"/>
                <a:gd name="T9" fmla="*/ 36 h 169"/>
                <a:gd name="T10" fmla="*/ 80 w 87"/>
                <a:gd name="T11" fmla="*/ 50 h 169"/>
                <a:gd name="T12" fmla="*/ 86 w 87"/>
                <a:gd name="T13" fmla="*/ 66 h 169"/>
                <a:gd name="T14" fmla="*/ 87 w 87"/>
                <a:gd name="T15" fmla="*/ 85 h 169"/>
                <a:gd name="T16" fmla="*/ 85 w 87"/>
                <a:gd name="T17" fmla="*/ 108 h 169"/>
                <a:gd name="T18" fmla="*/ 77 w 87"/>
                <a:gd name="T19" fmla="*/ 130 h 169"/>
                <a:gd name="T20" fmla="*/ 64 w 87"/>
                <a:gd name="T21" fmla="*/ 145 h 169"/>
                <a:gd name="T22" fmla="*/ 47 w 87"/>
                <a:gd name="T23" fmla="*/ 159 h 169"/>
                <a:gd name="T24" fmla="*/ 25 w 87"/>
                <a:gd name="T25" fmla="*/ 167 h 169"/>
                <a:gd name="T26" fmla="*/ 0 w 87"/>
                <a:gd name="T27" fmla="*/ 169 h 169"/>
                <a:gd name="T28" fmla="*/ 0 w 87"/>
                <a:gd name="T29" fmla="*/ 0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7" h="169">
                  <a:moveTo>
                    <a:pt x="0" y="0"/>
                  </a:moveTo>
                  <a:lnTo>
                    <a:pt x="25" y="8"/>
                  </a:lnTo>
                  <a:lnTo>
                    <a:pt x="44" y="16"/>
                  </a:lnTo>
                  <a:lnTo>
                    <a:pt x="57" y="24"/>
                  </a:lnTo>
                  <a:lnTo>
                    <a:pt x="70" y="36"/>
                  </a:lnTo>
                  <a:lnTo>
                    <a:pt x="80" y="50"/>
                  </a:lnTo>
                  <a:lnTo>
                    <a:pt x="86" y="66"/>
                  </a:lnTo>
                  <a:lnTo>
                    <a:pt x="87" y="85"/>
                  </a:lnTo>
                  <a:lnTo>
                    <a:pt x="85" y="108"/>
                  </a:lnTo>
                  <a:lnTo>
                    <a:pt x="77" y="130"/>
                  </a:lnTo>
                  <a:lnTo>
                    <a:pt x="64" y="145"/>
                  </a:lnTo>
                  <a:lnTo>
                    <a:pt x="47" y="159"/>
                  </a:lnTo>
                  <a:lnTo>
                    <a:pt x="25" y="167"/>
                  </a:lnTo>
                  <a:lnTo>
                    <a:pt x="0" y="16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34">
              <a:extLst>
                <a:ext uri="{FF2B5EF4-FFF2-40B4-BE49-F238E27FC236}">
                  <a16:creationId xmlns:a16="http://schemas.microsoft.com/office/drawing/2014/main" id="{6CD226C4-76CC-482F-8FE9-77C8EBACADF4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4" y="2147"/>
              <a:ext cx="39" cy="75"/>
            </a:xfrm>
            <a:custGeom>
              <a:avLst/>
              <a:gdLst>
                <a:gd name="T0" fmla="*/ 78 w 78"/>
                <a:gd name="T1" fmla="*/ 0 h 151"/>
                <a:gd name="T2" fmla="*/ 78 w 78"/>
                <a:gd name="T3" fmla="*/ 151 h 151"/>
                <a:gd name="T4" fmla="*/ 56 w 78"/>
                <a:gd name="T5" fmla="*/ 144 h 151"/>
                <a:gd name="T6" fmla="*/ 37 w 78"/>
                <a:gd name="T7" fmla="*/ 136 h 151"/>
                <a:gd name="T8" fmla="*/ 21 w 78"/>
                <a:gd name="T9" fmla="*/ 126 h 151"/>
                <a:gd name="T10" fmla="*/ 9 w 78"/>
                <a:gd name="T11" fmla="*/ 112 h 151"/>
                <a:gd name="T12" fmla="*/ 3 w 78"/>
                <a:gd name="T13" fmla="*/ 97 h 151"/>
                <a:gd name="T14" fmla="*/ 0 w 78"/>
                <a:gd name="T15" fmla="*/ 77 h 151"/>
                <a:gd name="T16" fmla="*/ 3 w 78"/>
                <a:gd name="T17" fmla="*/ 58 h 151"/>
                <a:gd name="T18" fmla="*/ 8 w 78"/>
                <a:gd name="T19" fmla="*/ 42 h 151"/>
                <a:gd name="T20" fmla="*/ 19 w 78"/>
                <a:gd name="T21" fmla="*/ 27 h 151"/>
                <a:gd name="T22" fmla="*/ 33 w 78"/>
                <a:gd name="T23" fmla="*/ 12 h 151"/>
                <a:gd name="T24" fmla="*/ 53 w 78"/>
                <a:gd name="T25" fmla="*/ 4 h 151"/>
                <a:gd name="T26" fmla="*/ 78 w 78"/>
                <a:gd name="T27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8" h="151">
                  <a:moveTo>
                    <a:pt x="78" y="0"/>
                  </a:moveTo>
                  <a:lnTo>
                    <a:pt x="78" y="151"/>
                  </a:lnTo>
                  <a:lnTo>
                    <a:pt x="56" y="144"/>
                  </a:lnTo>
                  <a:lnTo>
                    <a:pt x="37" y="136"/>
                  </a:lnTo>
                  <a:lnTo>
                    <a:pt x="21" y="126"/>
                  </a:lnTo>
                  <a:lnTo>
                    <a:pt x="9" y="112"/>
                  </a:lnTo>
                  <a:lnTo>
                    <a:pt x="3" y="97"/>
                  </a:lnTo>
                  <a:lnTo>
                    <a:pt x="0" y="77"/>
                  </a:lnTo>
                  <a:lnTo>
                    <a:pt x="3" y="58"/>
                  </a:lnTo>
                  <a:lnTo>
                    <a:pt x="8" y="42"/>
                  </a:lnTo>
                  <a:lnTo>
                    <a:pt x="19" y="27"/>
                  </a:lnTo>
                  <a:lnTo>
                    <a:pt x="33" y="12"/>
                  </a:lnTo>
                  <a:lnTo>
                    <a:pt x="53" y="4"/>
                  </a:lnTo>
                  <a:lnTo>
                    <a:pt x="7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35">
              <a:extLst>
                <a:ext uri="{FF2B5EF4-FFF2-40B4-BE49-F238E27FC236}">
                  <a16:creationId xmlns:a16="http://schemas.microsoft.com/office/drawing/2014/main" id="{E258AB7B-6B2A-42F7-898A-1D3456BA0F8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87" y="2064"/>
              <a:ext cx="367" cy="368"/>
            </a:xfrm>
            <a:custGeom>
              <a:avLst/>
              <a:gdLst>
                <a:gd name="T0" fmla="*/ 352 w 735"/>
                <a:gd name="T1" fmla="*/ 119 h 736"/>
                <a:gd name="T2" fmla="*/ 295 w 735"/>
                <a:gd name="T3" fmla="*/ 128 h 736"/>
                <a:gd name="T4" fmla="*/ 253 w 735"/>
                <a:gd name="T5" fmla="*/ 158 h 736"/>
                <a:gd name="T6" fmla="*/ 221 w 735"/>
                <a:gd name="T7" fmla="*/ 215 h 736"/>
                <a:gd name="T8" fmla="*/ 219 w 735"/>
                <a:gd name="T9" fmla="*/ 272 h 736"/>
                <a:gd name="T10" fmla="*/ 236 w 735"/>
                <a:gd name="T11" fmla="*/ 314 h 736"/>
                <a:gd name="T12" fmla="*/ 269 w 735"/>
                <a:gd name="T13" fmla="*/ 346 h 736"/>
                <a:gd name="T14" fmla="*/ 320 w 735"/>
                <a:gd name="T15" fmla="*/ 367 h 736"/>
                <a:gd name="T16" fmla="*/ 352 w 735"/>
                <a:gd name="T17" fmla="*/ 549 h 736"/>
                <a:gd name="T18" fmla="*/ 307 w 735"/>
                <a:gd name="T19" fmla="*/ 537 h 736"/>
                <a:gd name="T20" fmla="*/ 278 w 735"/>
                <a:gd name="T21" fmla="*/ 508 h 736"/>
                <a:gd name="T22" fmla="*/ 268 w 735"/>
                <a:gd name="T23" fmla="*/ 471 h 736"/>
                <a:gd name="T24" fmla="*/ 208 w 735"/>
                <a:gd name="T25" fmla="*/ 445 h 736"/>
                <a:gd name="T26" fmla="*/ 216 w 735"/>
                <a:gd name="T27" fmla="*/ 508 h 736"/>
                <a:gd name="T28" fmla="*/ 242 w 735"/>
                <a:gd name="T29" fmla="*/ 554 h 736"/>
                <a:gd name="T30" fmla="*/ 287 w 735"/>
                <a:gd name="T31" fmla="*/ 584 h 736"/>
                <a:gd name="T32" fmla="*/ 352 w 735"/>
                <a:gd name="T33" fmla="*/ 598 h 736"/>
                <a:gd name="T34" fmla="*/ 382 w 735"/>
                <a:gd name="T35" fmla="*/ 660 h 736"/>
                <a:gd name="T36" fmla="*/ 418 w 735"/>
                <a:gd name="T37" fmla="*/ 592 h 736"/>
                <a:gd name="T38" fmla="*/ 472 w 735"/>
                <a:gd name="T39" fmla="*/ 571 h 736"/>
                <a:gd name="T40" fmla="*/ 506 w 735"/>
                <a:gd name="T41" fmla="*/ 536 h 736"/>
                <a:gd name="T42" fmla="*/ 525 w 735"/>
                <a:gd name="T43" fmla="*/ 483 h 736"/>
                <a:gd name="T44" fmla="*/ 524 w 735"/>
                <a:gd name="T45" fmla="*/ 422 h 736"/>
                <a:gd name="T46" fmla="*/ 502 w 735"/>
                <a:gd name="T47" fmla="*/ 379 h 736"/>
                <a:gd name="T48" fmla="*/ 467 w 735"/>
                <a:gd name="T49" fmla="*/ 352 h 736"/>
                <a:gd name="T50" fmla="*/ 417 w 735"/>
                <a:gd name="T51" fmla="*/ 332 h 736"/>
                <a:gd name="T52" fmla="*/ 382 w 735"/>
                <a:gd name="T53" fmla="*/ 166 h 736"/>
                <a:gd name="T54" fmla="*/ 421 w 735"/>
                <a:gd name="T55" fmla="*/ 175 h 736"/>
                <a:gd name="T56" fmla="*/ 447 w 735"/>
                <a:gd name="T57" fmla="*/ 201 h 736"/>
                <a:gd name="T58" fmla="*/ 460 w 735"/>
                <a:gd name="T59" fmla="*/ 243 h 736"/>
                <a:gd name="T60" fmla="*/ 513 w 735"/>
                <a:gd name="T61" fmla="*/ 216 h 736"/>
                <a:gd name="T62" fmla="*/ 496 w 735"/>
                <a:gd name="T63" fmla="*/ 173 h 736"/>
                <a:gd name="T64" fmla="*/ 462 w 735"/>
                <a:gd name="T65" fmla="*/ 140 h 736"/>
                <a:gd name="T66" fmla="*/ 413 w 735"/>
                <a:gd name="T67" fmla="*/ 121 h 736"/>
                <a:gd name="T68" fmla="*/ 382 w 735"/>
                <a:gd name="T69" fmla="*/ 75 h 736"/>
                <a:gd name="T70" fmla="*/ 368 w 735"/>
                <a:gd name="T71" fmla="*/ 0 h 736"/>
                <a:gd name="T72" fmla="*/ 473 w 735"/>
                <a:gd name="T73" fmla="*/ 16 h 736"/>
                <a:gd name="T74" fmla="*/ 567 w 735"/>
                <a:gd name="T75" fmla="*/ 59 h 736"/>
                <a:gd name="T76" fmla="*/ 645 w 735"/>
                <a:gd name="T77" fmla="*/ 127 h 736"/>
                <a:gd name="T78" fmla="*/ 700 w 735"/>
                <a:gd name="T79" fmla="*/ 212 h 736"/>
                <a:gd name="T80" fmla="*/ 731 w 735"/>
                <a:gd name="T81" fmla="*/ 313 h 736"/>
                <a:gd name="T82" fmla="*/ 731 w 735"/>
                <a:gd name="T83" fmla="*/ 422 h 736"/>
                <a:gd name="T84" fmla="*/ 700 w 735"/>
                <a:gd name="T85" fmla="*/ 522 h 736"/>
                <a:gd name="T86" fmla="*/ 645 w 735"/>
                <a:gd name="T87" fmla="*/ 610 h 736"/>
                <a:gd name="T88" fmla="*/ 567 w 735"/>
                <a:gd name="T89" fmla="*/ 677 h 736"/>
                <a:gd name="T90" fmla="*/ 473 w 735"/>
                <a:gd name="T91" fmla="*/ 720 h 736"/>
                <a:gd name="T92" fmla="*/ 368 w 735"/>
                <a:gd name="T93" fmla="*/ 736 h 736"/>
                <a:gd name="T94" fmla="*/ 261 w 735"/>
                <a:gd name="T95" fmla="*/ 720 h 736"/>
                <a:gd name="T96" fmla="*/ 167 w 735"/>
                <a:gd name="T97" fmla="*/ 677 h 736"/>
                <a:gd name="T98" fmla="*/ 89 w 735"/>
                <a:gd name="T99" fmla="*/ 610 h 736"/>
                <a:gd name="T100" fmla="*/ 34 w 735"/>
                <a:gd name="T101" fmla="*/ 522 h 736"/>
                <a:gd name="T102" fmla="*/ 4 w 735"/>
                <a:gd name="T103" fmla="*/ 422 h 736"/>
                <a:gd name="T104" fmla="*/ 4 w 735"/>
                <a:gd name="T105" fmla="*/ 313 h 736"/>
                <a:gd name="T106" fmla="*/ 34 w 735"/>
                <a:gd name="T107" fmla="*/ 212 h 736"/>
                <a:gd name="T108" fmla="*/ 89 w 735"/>
                <a:gd name="T109" fmla="*/ 127 h 736"/>
                <a:gd name="T110" fmla="*/ 167 w 735"/>
                <a:gd name="T111" fmla="*/ 59 h 736"/>
                <a:gd name="T112" fmla="*/ 261 w 735"/>
                <a:gd name="T113" fmla="*/ 16 h 736"/>
                <a:gd name="T114" fmla="*/ 368 w 735"/>
                <a:gd name="T115" fmla="*/ 0 h 7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735" h="736">
                  <a:moveTo>
                    <a:pt x="352" y="75"/>
                  </a:moveTo>
                  <a:lnTo>
                    <a:pt x="352" y="119"/>
                  </a:lnTo>
                  <a:lnTo>
                    <a:pt x="322" y="121"/>
                  </a:lnTo>
                  <a:lnTo>
                    <a:pt x="295" y="128"/>
                  </a:lnTo>
                  <a:lnTo>
                    <a:pt x="273" y="141"/>
                  </a:lnTo>
                  <a:lnTo>
                    <a:pt x="253" y="158"/>
                  </a:lnTo>
                  <a:lnTo>
                    <a:pt x="233" y="185"/>
                  </a:lnTo>
                  <a:lnTo>
                    <a:pt x="221" y="215"/>
                  </a:lnTo>
                  <a:lnTo>
                    <a:pt x="217" y="245"/>
                  </a:lnTo>
                  <a:lnTo>
                    <a:pt x="219" y="272"/>
                  </a:lnTo>
                  <a:lnTo>
                    <a:pt x="225" y="294"/>
                  </a:lnTo>
                  <a:lnTo>
                    <a:pt x="236" y="314"/>
                  </a:lnTo>
                  <a:lnTo>
                    <a:pt x="250" y="331"/>
                  </a:lnTo>
                  <a:lnTo>
                    <a:pt x="269" y="346"/>
                  </a:lnTo>
                  <a:lnTo>
                    <a:pt x="293" y="358"/>
                  </a:lnTo>
                  <a:lnTo>
                    <a:pt x="320" y="367"/>
                  </a:lnTo>
                  <a:lnTo>
                    <a:pt x="352" y="375"/>
                  </a:lnTo>
                  <a:lnTo>
                    <a:pt x="352" y="549"/>
                  </a:lnTo>
                  <a:lnTo>
                    <a:pt x="327" y="545"/>
                  </a:lnTo>
                  <a:lnTo>
                    <a:pt x="307" y="537"/>
                  </a:lnTo>
                  <a:lnTo>
                    <a:pt x="290" y="524"/>
                  </a:lnTo>
                  <a:lnTo>
                    <a:pt x="278" y="508"/>
                  </a:lnTo>
                  <a:lnTo>
                    <a:pt x="272" y="492"/>
                  </a:lnTo>
                  <a:lnTo>
                    <a:pt x="268" y="471"/>
                  </a:lnTo>
                  <a:lnTo>
                    <a:pt x="265" y="445"/>
                  </a:lnTo>
                  <a:lnTo>
                    <a:pt x="208" y="445"/>
                  </a:lnTo>
                  <a:lnTo>
                    <a:pt x="209" y="479"/>
                  </a:lnTo>
                  <a:lnTo>
                    <a:pt x="216" y="508"/>
                  </a:lnTo>
                  <a:lnTo>
                    <a:pt x="227" y="532"/>
                  </a:lnTo>
                  <a:lnTo>
                    <a:pt x="242" y="554"/>
                  </a:lnTo>
                  <a:lnTo>
                    <a:pt x="262" y="571"/>
                  </a:lnTo>
                  <a:lnTo>
                    <a:pt x="287" y="584"/>
                  </a:lnTo>
                  <a:lnTo>
                    <a:pt x="318" y="592"/>
                  </a:lnTo>
                  <a:lnTo>
                    <a:pt x="352" y="598"/>
                  </a:lnTo>
                  <a:lnTo>
                    <a:pt x="352" y="660"/>
                  </a:lnTo>
                  <a:lnTo>
                    <a:pt x="382" y="660"/>
                  </a:lnTo>
                  <a:lnTo>
                    <a:pt x="382" y="598"/>
                  </a:lnTo>
                  <a:lnTo>
                    <a:pt x="418" y="592"/>
                  </a:lnTo>
                  <a:lnTo>
                    <a:pt x="448" y="583"/>
                  </a:lnTo>
                  <a:lnTo>
                    <a:pt x="472" y="571"/>
                  </a:lnTo>
                  <a:lnTo>
                    <a:pt x="492" y="555"/>
                  </a:lnTo>
                  <a:lnTo>
                    <a:pt x="506" y="536"/>
                  </a:lnTo>
                  <a:lnTo>
                    <a:pt x="518" y="511"/>
                  </a:lnTo>
                  <a:lnTo>
                    <a:pt x="525" y="483"/>
                  </a:lnTo>
                  <a:lnTo>
                    <a:pt x="526" y="451"/>
                  </a:lnTo>
                  <a:lnTo>
                    <a:pt x="524" y="422"/>
                  </a:lnTo>
                  <a:lnTo>
                    <a:pt x="516" y="398"/>
                  </a:lnTo>
                  <a:lnTo>
                    <a:pt x="502" y="379"/>
                  </a:lnTo>
                  <a:lnTo>
                    <a:pt x="484" y="362"/>
                  </a:lnTo>
                  <a:lnTo>
                    <a:pt x="467" y="352"/>
                  </a:lnTo>
                  <a:lnTo>
                    <a:pt x="446" y="343"/>
                  </a:lnTo>
                  <a:lnTo>
                    <a:pt x="417" y="332"/>
                  </a:lnTo>
                  <a:lnTo>
                    <a:pt x="382" y="322"/>
                  </a:lnTo>
                  <a:lnTo>
                    <a:pt x="382" y="166"/>
                  </a:lnTo>
                  <a:lnTo>
                    <a:pt x="403" y="169"/>
                  </a:lnTo>
                  <a:lnTo>
                    <a:pt x="421" y="175"/>
                  </a:lnTo>
                  <a:lnTo>
                    <a:pt x="435" y="186"/>
                  </a:lnTo>
                  <a:lnTo>
                    <a:pt x="447" y="201"/>
                  </a:lnTo>
                  <a:lnTo>
                    <a:pt x="456" y="220"/>
                  </a:lnTo>
                  <a:lnTo>
                    <a:pt x="460" y="243"/>
                  </a:lnTo>
                  <a:lnTo>
                    <a:pt x="516" y="243"/>
                  </a:lnTo>
                  <a:lnTo>
                    <a:pt x="513" y="216"/>
                  </a:lnTo>
                  <a:lnTo>
                    <a:pt x="506" y="194"/>
                  </a:lnTo>
                  <a:lnTo>
                    <a:pt x="496" y="173"/>
                  </a:lnTo>
                  <a:lnTo>
                    <a:pt x="480" y="156"/>
                  </a:lnTo>
                  <a:lnTo>
                    <a:pt x="462" y="140"/>
                  </a:lnTo>
                  <a:lnTo>
                    <a:pt x="439" y="129"/>
                  </a:lnTo>
                  <a:lnTo>
                    <a:pt x="413" y="121"/>
                  </a:lnTo>
                  <a:lnTo>
                    <a:pt x="382" y="117"/>
                  </a:lnTo>
                  <a:lnTo>
                    <a:pt x="382" y="75"/>
                  </a:lnTo>
                  <a:lnTo>
                    <a:pt x="352" y="75"/>
                  </a:lnTo>
                  <a:close/>
                  <a:moveTo>
                    <a:pt x="368" y="0"/>
                  </a:moveTo>
                  <a:lnTo>
                    <a:pt x="422" y="4"/>
                  </a:lnTo>
                  <a:lnTo>
                    <a:pt x="473" y="16"/>
                  </a:lnTo>
                  <a:lnTo>
                    <a:pt x="522" y="34"/>
                  </a:lnTo>
                  <a:lnTo>
                    <a:pt x="567" y="59"/>
                  </a:lnTo>
                  <a:lnTo>
                    <a:pt x="608" y="90"/>
                  </a:lnTo>
                  <a:lnTo>
                    <a:pt x="645" y="127"/>
                  </a:lnTo>
                  <a:lnTo>
                    <a:pt x="675" y="168"/>
                  </a:lnTo>
                  <a:lnTo>
                    <a:pt x="700" y="212"/>
                  </a:lnTo>
                  <a:lnTo>
                    <a:pt x="720" y="261"/>
                  </a:lnTo>
                  <a:lnTo>
                    <a:pt x="731" y="313"/>
                  </a:lnTo>
                  <a:lnTo>
                    <a:pt x="735" y="368"/>
                  </a:lnTo>
                  <a:lnTo>
                    <a:pt x="731" y="422"/>
                  </a:lnTo>
                  <a:lnTo>
                    <a:pt x="720" y="474"/>
                  </a:lnTo>
                  <a:lnTo>
                    <a:pt x="700" y="522"/>
                  </a:lnTo>
                  <a:lnTo>
                    <a:pt x="675" y="567"/>
                  </a:lnTo>
                  <a:lnTo>
                    <a:pt x="645" y="610"/>
                  </a:lnTo>
                  <a:lnTo>
                    <a:pt x="608" y="645"/>
                  </a:lnTo>
                  <a:lnTo>
                    <a:pt x="567" y="677"/>
                  </a:lnTo>
                  <a:lnTo>
                    <a:pt x="522" y="702"/>
                  </a:lnTo>
                  <a:lnTo>
                    <a:pt x="473" y="720"/>
                  </a:lnTo>
                  <a:lnTo>
                    <a:pt x="422" y="732"/>
                  </a:lnTo>
                  <a:lnTo>
                    <a:pt x="368" y="736"/>
                  </a:lnTo>
                  <a:lnTo>
                    <a:pt x="312" y="732"/>
                  </a:lnTo>
                  <a:lnTo>
                    <a:pt x="261" y="720"/>
                  </a:lnTo>
                  <a:lnTo>
                    <a:pt x="212" y="702"/>
                  </a:lnTo>
                  <a:lnTo>
                    <a:pt x="167" y="677"/>
                  </a:lnTo>
                  <a:lnTo>
                    <a:pt x="126" y="645"/>
                  </a:lnTo>
                  <a:lnTo>
                    <a:pt x="89" y="610"/>
                  </a:lnTo>
                  <a:lnTo>
                    <a:pt x="59" y="567"/>
                  </a:lnTo>
                  <a:lnTo>
                    <a:pt x="34" y="522"/>
                  </a:lnTo>
                  <a:lnTo>
                    <a:pt x="15" y="474"/>
                  </a:lnTo>
                  <a:lnTo>
                    <a:pt x="4" y="422"/>
                  </a:lnTo>
                  <a:lnTo>
                    <a:pt x="0" y="368"/>
                  </a:lnTo>
                  <a:lnTo>
                    <a:pt x="4" y="313"/>
                  </a:lnTo>
                  <a:lnTo>
                    <a:pt x="15" y="261"/>
                  </a:lnTo>
                  <a:lnTo>
                    <a:pt x="34" y="212"/>
                  </a:lnTo>
                  <a:lnTo>
                    <a:pt x="59" y="168"/>
                  </a:lnTo>
                  <a:lnTo>
                    <a:pt x="89" y="127"/>
                  </a:lnTo>
                  <a:lnTo>
                    <a:pt x="126" y="90"/>
                  </a:lnTo>
                  <a:lnTo>
                    <a:pt x="167" y="59"/>
                  </a:lnTo>
                  <a:lnTo>
                    <a:pt x="212" y="34"/>
                  </a:lnTo>
                  <a:lnTo>
                    <a:pt x="261" y="16"/>
                  </a:lnTo>
                  <a:lnTo>
                    <a:pt x="312" y="4"/>
                  </a:lnTo>
                  <a:lnTo>
                    <a:pt x="36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36">
              <a:extLst>
                <a:ext uri="{FF2B5EF4-FFF2-40B4-BE49-F238E27FC236}">
                  <a16:creationId xmlns:a16="http://schemas.microsoft.com/office/drawing/2014/main" id="{06A468CF-CF80-4317-8323-ED7FF47CF495}"/>
                </a:ext>
              </a:extLst>
            </p:cNvPr>
            <p:cNvSpPr>
              <a:spLocks/>
            </p:cNvSpPr>
            <p:nvPr/>
          </p:nvSpPr>
          <p:spPr bwMode="auto">
            <a:xfrm>
              <a:off x="4163" y="2603"/>
              <a:ext cx="634" cy="547"/>
            </a:xfrm>
            <a:custGeom>
              <a:avLst/>
              <a:gdLst>
                <a:gd name="T0" fmla="*/ 771 w 1269"/>
                <a:gd name="T1" fmla="*/ 16 h 1094"/>
                <a:gd name="T2" fmla="*/ 954 w 1269"/>
                <a:gd name="T3" fmla="*/ 87 h 1094"/>
                <a:gd name="T4" fmla="*/ 1105 w 1269"/>
                <a:gd name="T5" fmla="*/ 210 h 1094"/>
                <a:gd name="T6" fmla="*/ 1213 w 1269"/>
                <a:gd name="T7" fmla="*/ 372 h 1094"/>
                <a:gd name="T8" fmla="*/ 1265 w 1269"/>
                <a:gd name="T9" fmla="*/ 565 h 1094"/>
                <a:gd name="T10" fmla="*/ 1255 w 1269"/>
                <a:gd name="T11" fmla="*/ 763 h 1094"/>
                <a:gd name="T12" fmla="*/ 1192 w 1269"/>
                <a:gd name="T13" fmla="*/ 937 h 1094"/>
                <a:gd name="T14" fmla="*/ 1082 w 1269"/>
                <a:gd name="T15" fmla="*/ 1083 h 1094"/>
                <a:gd name="T16" fmla="*/ 803 w 1269"/>
                <a:gd name="T17" fmla="*/ 1028 h 1094"/>
                <a:gd name="T18" fmla="*/ 767 w 1269"/>
                <a:gd name="T19" fmla="*/ 1007 h 1094"/>
                <a:gd name="T20" fmla="*/ 844 w 1269"/>
                <a:gd name="T21" fmla="*/ 963 h 1094"/>
                <a:gd name="T22" fmla="*/ 899 w 1269"/>
                <a:gd name="T23" fmla="*/ 865 h 1094"/>
                <a:gd name="T24" fmla="*/ 907 w 1269"/>
                <a:gd name="T25" fmla="*/ 739 h 1094"/>
                <a:gd name="T26" fmla="*/ 862 w 1269"/>
                <a:gd name="T27" fmla="*/ 646 h 1094"/>
                <a:gd name="T28" fmla="*/ 785 w 1269"/>
                <a:gd name="T29" fmla="*/ 598 h 1094"/>
                <a:gd name="T30" fmla="*/ 661 w 1269"/>
                <a:gd name="T31" fmla="*/ 557 h 1094"/>
                <a:gd name="T32" fmla="*/ 716 w 1269"/>
                <a:gd name="T33" fmla="*/ 298 h 1094"/>
                <a:gd name="T34" fmla="*/ 772 w 1269"/>
                <a:gd name="T35" fmla="*/ 347 h 1094"/>
                <a:gd name="T36" fmla="*/ 796 w 1269"/>
                <a:gd name="T37" fmla="*/ 418 h 1094"/>
                <a:gd name="T38" fmla="*/ 881 w 1269"/>
                <a:gd name="T39" fmla="*/ 350 h 1094"/>
                <a:gd name="T40" fmla="*/ 830 w 1269"/>
                <a:gd name="T41" fmla="*/ 269 h 1094"/>
                <a:gd name="T42" fmla="*/ 742 w 1269"/>
                <a:gd name="T43" fmla="*/ 218 h 1094"/>
                <a:gd name="T44" fmla="*/ 661 w 1269"/>
                <a:gd name="T45" fmla="*/ 132 h 1094"/>
                <a:gd name="T46" fmla="*/ 566 w 1269"/>
                <a:gd name="T47" fmla="*/ 207 h 1094"/>
                <a:gd name="T48" fmla="*/ 463 w 1269"/>
                <a:gd name="T49" fmla="*/ 248 h 1094"/>
                <a:gd name="T50" fmla="*/ 391 w 1269"/>
                <a:gd name="T51" fmla="*/ 344 h 1094"/>
                <a:gd name="T52" fmla="*/ 378 w 1269"/>
                <a:gd name="T53" fmla="*/ 460 h 1094"/>
                <a:gd name="T54" fmla="*/ 412 w 1269"/>
                <a:gd name="T55" fmla="*/ 549 h 1094"/>
                <a:gd name="T56" fmla="*/ 489 w 1269"/>
                <a:gd name="T57" fmla="*/ 608 h 1094"/>
                <a:gd name="T58" fmla="*/ 609 w 1269"/>
                <a:gd name="T59" fmla="*/ 646 h 1094"/>
                <a:gd name="T60" fmla="*/ 544 w 1269"/>
                <a:gd name="T61" fmla="*/ 931 h 1094"/>
                <a:gd name="T62" fmla="*/ 482 w 1269"/>
                <a:gd name="T63" fmla="*/ 876 h 1094"/>
                <a:gd name="T64" fmla="*/ 461 w 1269"/>
                <a:gd name="T65" fmla="*/ 802 h 1094"/>
                <a:gd name="T66" fmla="*/ 362 w 1269"/>
                <a:gd name="T67" fmla="*/ 811 h 1094"/>
                <a:gd name="T68" fmla="*/ 391 w 1269"/>
                <a:gd name="T69" fmla="*/ 917 h 1094"/>
                <a:gd name="T70" fmla="*/ 460 w 1269"/>
                <a:gd name="T71" fmla="*/ 987 h 1094"/>
                <a:gd name="T72" fmla="*/ 564 w 1269"/>
                <a:gd name="T73" fmla="*/ 1024 h 1094"/>
                <a:gd name="T74" fmla="*/ 288 w 1269"/>
                <a:gd name="T75" fmla="*/ 1067 h 1094"/>
                <a:gd name="T76" fmla="*/ 116 w 1269"/>
                <a:gd name="T77" fmla="*/ 999 h 1094"/>
                <a:gd name="T78" fmla="*/ 32 w 1269"/>
                <a:gd name="T79" fmla="*/ 829 h 1094"/>
                <a:gd name="T80" fmla="*/ 0 w 1269"/>
                <a:gd name="T81" fmla="*/ 635 h 1094"/>
                <a:gd name="T82" fmla="*/ 33 w 1269"/>
                <a:gd name="T83" fmla="*/ 434 h 1094"/>
                <a:gd name="T84" fmla="*/ 123 w 1269"/>
                <a:gd name="T85" fmla="*/ 260 h 1094"/>
                <a:gd name="T86" fmla="*/ 260 w 1269"/>
                <a:gd name="T87" fmla="*/ 123 h 1094"/>
                <a:gd name="T88" fmla="*/ 434 w 1269"/>
                <a:gd name="T89" fmla="*/ 33 h 1094"/>
                <a:gd name="T90" fmla="*/ 635 w 1269"/>
                <a:gd name="T91" fmla="*/ 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269" h="1094">
                  <a:moveTo>
                    <a:pt x="635" y="0"/>
                  </a:moveTo>
                  <a:lnTo>
                    <a:pt x="704" y="4"/>
                  </a:lnTo>
                  <a:lnTo>
                    <a:pt x="771" y="16"/>
                  </a:lnTo>
                  <a:lnTo>
                    <a:pt x="836" y="33"/>
                  </a:lnTo>
                  <a:lnTo>
                    <a:pt x="896" y="57"/>
                  </a:lnTo>
                  <a:lnTo>
                    <a:pt x="954" y="87"/>
                  </a:lnTo>
                  <a:lnTo>
                    <a:pt x="1010" y="123"/>
                  </a:lnTo>
                  <a:lnTo>
                    <a:pt x="1060" y="164"/>
                  </a:lnTo>
                  <a:lnTo>
                    <a:pt x="1105" y="210"/>
                  </a:lnTo>
                  <a:lnTo>
                    <a:pt x="1147" y="260"/>
                  </a:lnTo>
                  <a:lnTo>
                    <a:pt x="1183" y="314"/>
                  </a:lnTo>
                  <a:lnTo>
                    <a:pt x="1213" y="372"/>
                  </a:lnTo>
                  <a:lnTo>
                    <a:pt x="1237" y="434"/>
                  </a:lnTo>
                  <a:lnTo>
                    <a:pt x="1254" y="499"/>
                  </a:lnTo>
                  <a:lnTo>
                    <a:pt x="1265" y="565"/>
                  </a:lnTo>
                  <a:lnTo>
                    <a:pt x="1269" y="635"/>
                  </a:lnTo>
                  <a:lnTo>
                    <a:pt x="1266" y="699"/>
                  </a:lnTo>
                  <a:lnTo>
                    <a:pt x="1255" y="763"/>
                  </a:lnTo>
                  <a:lnTo>
                    <a:pt x="1241" y="823"/>
                  </a:lnTo>
                  <a:lnTo>
                    <a:pt x="1218" y="881"/>
                  </a:lnTo>
                  <a:lnTo>
                    <a:pt x="1192" y="937"/>
                  </a:lnTo>
                  <a:lnTo>
                    <a:pt x="1160" y="989"/>
                  </a:lnTo>
                  <a:lnTo>
                    <a:pt x="1123" y="1038"/>
                  </a:lnTo>
                  <a:lnTo>
                    <a:pt x="1082" y="1083"/>
                  </a:lnTo>
                  <a:lnTo>
                    <a:pt x="990" y="1059"/>
                  </a:lnTo>
                  <a:lnTo>
                    <a:pt x="896" y="1041"/>
                  </a:lnTo>
                  <a:lnTo>
                    <a:pt x="803" y="1028"/>
                  </a:lnTo>
                  <a:lnTo>
                    <a:pt x="706" y="1021"/>
                  </a:lnTo>
                  <a:lnTo>
                    <a:pt x="738" y="1015"/>
                  </a:lnTo>
                  <a:lnTo>
                    <a:pt x="767" y="1007"/>
                  </a:lnTo>
                  <a:lnTo>
                    <a:pt x="793" y="997"/>
                  </a:lnTo>
                  <a:lnTo>
                    <a:pt x="815" y="986"/>
                  </a:lnTo>
                  <a:lnTo>
                    <a:pt x="844" y="963"/>
                  </a:lnTo>
                  <a:lnTo>
                    <a:pt x="867" y="935"/>
                  </a:lnTo>
                  <a:lnTo>
                    <a:pt x="886" y="902"/>
                  </a:lnTo>
                  <a:lnTo>
                    <a:pt x="899" y="865"/>
                  </a:lnTo>
                  <a:lnTo>
                    <a:pt x="907" y="823"/>
                  </a:lnTo>
                  <a:lnTo>
                    <a:pt x="910" y="777"/>
                  </a:lnTo>
                  <a:lnTo>
                    <a:pt x="907" y="739"/>
                  </a:lnTo>
                  <a:lnTo>
                    <a:pt x="898" y="703"/>
                  </a:lnTo>
                  <a:lnTo>
                    <a:pt x="883" y="673"/>
                  </a:lnTo>
                  <a:lnTo>
                    <a:pt x="862" y="646"/>
                  </a:lnTo>
                  <a:lnTo>
                    <a:pt x="836" y="624"/>
                  </a:lnTo>
                  <a:lnTo>
                    <a:pt x="813" y="611"/>
                  </a:lnTo>
                  <a:lnTo>
                    <a:pt x="785" y="598"/>
                  </a:lnTo>
                  <a:lnTo>
                    <a:pt x="751" y="584"/>
                  </a:lnTo>
                  <a:lnTo>
                    <a:pt x="709" y="570"/>
                  </a:lnTo>
                  <a:lnTo>
                    <a:pt x="661" y="557"/>
                  </a:lnTo>
                  <a:lnTo>
                    <a:pt x="661" y="289"/>
                  </a:lnTo>
                  <a:lnTo>
                    <a:pt x="690" y="292"/>
                  </a:lnTo>
                  <a:lnTo>
                    <a:pt x="716" y="298"/>
                  </a:lnTo>
                  <a:lnTo>
                    <a:pt x="738" y="310"/>
                  </a:lnTo>
                  <a:lnTo>
                    <a:pt x="758" y="326"/>
                  </a:lnTo>
                  <a:lnTo>
                    <a:pt x="772" y="347"/>
                  </a:lnTo>
                  <a:lnTo>
                    <a:pt x="783" y="368"/>
                  </a:lnTo>
                  <a:lnTo>
                    <a:pt x="791" y="392"/>
                  </a:lnTo>
                  <a:lnTo>
                    <a:pt x="796" y="418"/>
                  </a:lnTo>
                  <a:lnTo>
                    <a:pt x="892" y="418"/>
                  </a:lnTo>
                  <a:lnTo>
                    <a:pt x="888" y="383"/>
                  </a:lnTo>
                  <a:lnTo>
                    <a:pt x="881" y="350"/>
                  </a:lnTo>
                  <a:lnTo>
                    <a:pt x="869" y="319"/>
                  </a:lnTo>
                  <a:lnTo>
                    <a:pt x="851" y="293"/>
                  </a:lnTo>
                  <a:lnTo>
                    <a:pt x="830" y="269"/>
                  </a:lnTo>
                  <a:lnTo>
                    <a:pt x="805" y="248"/>
                  </a:lnTo>
                  <a:lnTo>
                    <a:pt x="775" y="231"/>
                  </a:lnTo>
                  <a:lnTo>
                    <a:pt x="742" y="218"/>
                  </a:lnTo>
                  <a:lnTo>
                    <a:pt x="704" y="208"/>
                  </a:lnTo>
                  <a:lnTo>
                    <a:pt x="661" y="204"/>
                  </a:lnTo>
                  <a:lnTo>
                    <a:pt x="661" y="132"/>
                  </a:lnTo>
                  <a:lnTo>
                    <a:pt x="609" y="132"/>
                  </a:lnTo>
                  <a:lnTo>
                    <a:pt x="609" y="204"/>
                  </a:lnTo>
                  <a:lnTo>
                    <a:pt x="566" y="207"/>
                  </a:lnTo>
                  <a:lnTo>
                    <a:pt x="528" y="216"/>
                  </a:lnTo>
                  <a:lnTo>
                    <a:pt x="494" y="230"/>
                  </a:lnTo>
                  <a:lnTo>
                    <a:pt x="463" y="248"/>
                  </a:lnTo>
                  <a:lnTo>
                    <a:pt x="437" y="273"/>
                  </a:lnTo>
                  <a:lnTo>
                    <a:pt x="411" y="307"/>
                  </a:lnTo>
                  <a:lnTo>
                    <a:pt x="391" y="344"/>
                  </a:lnTo>
                  <a:lnTo>
                    <a:pt x="379" y="384"/>
                  </a:lnTo>
                  <a:lnTo>
                    <a:pt x="375" y="425"/>
                  </a:lnTo>
                  <a:lnTo>
                    <a:pt x="378" y="460"/>
                  </a:lnTo>
                  <a:lnTo>
                    <a:pt x="384" y="493"/>
                  </a:lnTo>
                  <a:lnTo>
                    <a:pt x="396" y="522"/>
                  </a:lnTo>
                  <a:lnTo>
                    <a:pt x="412" y="549"/>
                  </a:lnTo>
                  <a:lnTo>
                    <a:pt x="433" y="571"/>
                  </a:lnTo>
                  <a:lnTo>
                    <a:pt x="458" y="591"/>
                  </a:lnTo>
                  <a:lnTo>
                    <a:pt x="489" y="608"/>
                  </a:lnTo>
                  <a:lnTo>
                    <a:pt x="524" y="623"/>
                  </a:lnTo>
                  <a:lnTo>
                    <a:pt x="564" y="636"/>
                  </a:lnTo>
                  <a:lnTo>
                    <a:pt x="609" y="646"/>
                  </a:lnTo>
                  <a:lnTo>
                    <a:pt x="609" y="947"/>
                  </a:lnTo>
                  <a:lnTo>
                    <a:pt x="574" y="942"/>
                  </a:lnTo>
                  <a:lnTo>
                    <a:pt x="544" y="931"/>
                  </a:lnTo>
                  <a:lnTo>
                    <a:pt x="519" y="918"/>
                  </a:lnTo>
                  <a:lnTo>
                    <a:pt x="498" y="900"/>
                  </a:lnTo>
                  <a:lnTo>
                    <a:pt x="482" y="876"/>
                  </a:lnTo>
                  <a:lnTo>
                    <a:pt x="473" y="856"/>
                  </a:lnTo>
                  <a:lnTo>
                    <a:pt x="466" y="832"/>
                  </a:lnTo>
                  <a:lnTo>
                    <a:pt x="461" y="802"/>
                  </a:lnTo>
                  <a:lnTo>
                    <a:pt x="457" y="767"/>
                  </a:lnTo>
                  <a:lnTo>
                    <a:pt x="361" y="767"/>
                  </a:lnTo>
                  <a:lnTo>
                    <a:pt x="362" y="811"/>
                  </a:lnTo>
                  <a:lnTo>
                    <a:pt x="368" y="852"/>
                  </a:lnTo>
                  <a:lnTo>
                    <a:pt x="378" y="887"/>
                  </a:lnTo>
                  <a:lnTo>
                    <a:pt x="391" y="917"/>
                  </a:lnTo>
                  <a:lnTo>
                    <a:pt x="409" y="943"/>
                  </a:lnTo>
                  <a:lnTo>
                    <a:pt x="432" y="967"/>
                  </a:lnTo>
                  <a:lnTo>
                    <a:pt x="460" y="987"/>
                  </a:lnTo>
                  <a:lnTo>
                    <a:pt x="490" y="1003"/>
                  </a:lnTo>
                  <a:lnTo>
                    <a:pt x="526" y="1015"/>
                  </a:lnTo>
                  <a:lnTo>
                    <a:pt x="564" y="1024"/>
                  </a:lnTo>
                  <a:lnTo>
                    <a:pt x="471" y="1033"/>
                  </a:lnTo>
                  <a:lnTo>
                    <a:pt x="379" y="1048"/>
                  </a:lnTo>
                  <a:lnTo>
                    <a:pt x="288" y="1067"/>
                  </a:lnTo>
                  <a:lnTo>
                    <a:pt x="198" y="1094"/>
                  </a:lnTo>
                  <a:lnTo>
                    <a:pt x="156" y="1048"/>
                  </a:lnTo>
                  <a:lnTo>
                    <a:pt x="116" y="999"/>
                  </a:lnTo>
                  <a:lnTo>
                    <a:pt x="83" y="945"/>
                  </a:lnTo>
                  <a:lnTo>
                    <a:pt x="54" y="888"/>
                  </a:lnTo>
                  <a:lnTo>
                    <a:pt x="32" y="829"/>
                  </a:lnTo>
                  <a:lnTo>
                    <a:pt x="15" y="767"/>
                  </a:lnTo>
                  <a:lnTo>
                    <a:pt x="4" y="701"/>
                  </a:lnTo>
                  <a:lnTo>
                    <a:pt x="0" y="635"/>
                  </a:lnTo>
                  <a:lnTo>
                    <a:pt x="4" y="565"/>
                  </a:lnTo>
                  <a:lnTo>
                    <a:pt x="16" y="499"/>
                  </a:lnTo>
                  <a:lnTo>
                    <a:pt x="33" y="434"/>
                  </a:lnTo>
                  <a:lnTo>
                    <a:pt x="57" y="372"/>
                  </a:lnTo>
                  <a:lnTo>
                    <a:pt x="87" y="314"/>
                  </a:lnTo>
                  <a:lnTo>
                    <a:pt x="123" y="260"/>
                  </a:lnTo>
                  <a:lnTo>
                    <a:pt x="164" y="210"/>
                  </a:lnTo>
                  <a:lnTo>
                    <a:pt x="210" y="164"/>
                  </a:lnTo>
                  <a:lnTo>
                    <a:pt x="260" y="123"/>
                  </a:lnTo>
                  <a:lnTo>
                    <a:pt x="316" y="87"/>
                  </a:lnTo>
                  <a:lnTo>
                    <a:pt x="374" y="57"/>
                  </a:lnTo>
                  <a:lnTo>
                    <a:pt x="434" y="33"/>
                  </a:lnTo>
                  <a:lnTo>
                    <a:pt x="499" y="16"/>
                  </a:lnTo>
                  <a:lnTo>
                    <a:pt x="566" y="4"/>
                  </a:lnTo>
                  <a:lnTo>
                    <a:pt x="63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37">
              <a:extLst>
                <a:ext uri="{FF2B5EF4-FFF2-40B4-BE49-F238E27FC236}">
                  <a16:creationId xmlns:a16="http://schemas.microsoft.com/office/drawing/2014/main" id="{C0BA5633-439D-4076-B508-881E46DF9A7D}"/>
                </a:ext>
              </a:extLst>
            </p:cNvPr>
            <p:cNvSpPr>
              <a:spLocks/>
            </p:cNvSpPr>
            <p:nvPr/>
          </p:nvSpPr>
          <p:spPr bwMode="auto">
            <a:xfrm>
              <a:off x="4401" y="2746"/>
              <a:ext cx="67" cy="130"/>
            </a:xfrm>
            <a:custGeom>
              <a:avLst/>
              <a:gdLst>
                <a:gd name="T0" fmla="*/ 135 w 135"/>
                <a:gd name="T1" fmla="*/ 0 h 260"/>
                <a:gd name="T2" fmla="*/ 135 w 135"/>
                <a:gd name="T3" fmla="*/ 260 h 260"/>
                <a:gd name="T4" fmla="*/ 97 w 135"/>
                <a:gd name="T5" fmla="*/ 250 h 260"/>
                <a:gd name="T6" fmla="*/ 64 w 135"/>
                <a:gd name="T7" fmla="*/ 235 h 260"/>
                <a:gd name="T8" fmla="*/ 37 w 135"/>
                <a:gd name="T9" fmla="*/ 217 h 260"/>
                <a:gd name="T10" fmla="*/ 20 w 135"/>
                <a:gd name="T11" fmla="*/ 201 h 260"/>
                <a:gd name="T12" fmla="*/ 10 w 135"/>
                <a:gd name="T13" fmla="*/ 181 h 260"/>
                <a:gd name="T14" fmla="*/ 2 w 135"/>
                <a:gd name="T15" fmla="*/ 157 h 260"/>
                <a:gd name="T16" fmla="*/ 0 w 135"/>
                <a:gd name="T17" fmla="*/ 132 h 260"/>
                <a:gd name="T18" fmla="*/ 3 w 135"/>
                <a:gd name="T19" fmla="*/ 102 h 260"/>
                <a:gd name="T20" fmla="*/ 14 w 135"/>
                <a:gd name="T21" fmla="*/ 73 h 260"/>
                <a:gd name="T22" fmla="*/ 31 w 135"/>
                <a:gd name="T23" fmla="*/ 45 h 260"/>
                <a:gd name="T24" fmla="*/ 49 w 135"/>
                <a:gd name="T25" fmla="*/ 27 h 260"/>
                <a:gd name="T26" fmla="*/ 73 w 135"/>
                <a:gd name="T27" fmla="*/ 13 h 260"/>
                <a:gd name="T28" fmla="*/ 101 w 135"/>
                <a:gd name="T29" fmla="*/ 4 h 260"/>
                <a:gd name="T30" fmla="*/ 135 w 135"/>
                <a:gd name="T31" fmla="*/ 0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5" h="260">
                  <a:moveTo>
                    <a:pt x="135" y="0"/>
                  </a:moveTo>
                  <a:lnTo>
                    <a:pt x="135" y="260"/>
                  </a:lnTo>
                  <a:lnTo>
                    <a:pt x="97" y="250"/>
                  </a:lnTo>
                  <a:lnTo>
                    <a:pt x="64" y="235"/>
                  </a:lnTo>
                  <a:lnTo>
                    <a:pt x="37" y="217"/>
                  </a:lnTo>
                  <a:lnTo>
                    <a:pt x="20" y="201"/>
                  </a:lnTo>
                  <a:lnTo>
                    <a:pt x="10" y="181"/>
                  </a:lnTo>
                  <a:lnTo>
                    <a:pt x="2" y="157"/>
                  </a:lnTo>
                  <a:lnTo>
                    <a:pt x="0" y="132"/>
                  </a:lnTo>
                  <a:lnTo>
                    <a:pt x="3" y="102"/>
                  </a:lnTo>
                  <a:lnTo>
                    <a:pt x="14" y="73"/>
                  </a:lnTo>
                  <a:lnTo>
                    <a:pt x="31" y="45"/>
                  </a:lnTo>
                  <a:lnTo>
                    <a:pt x="49" y="27"/>
                  </a:lnTo>
                  <a:lnTo>
                    <a:pt x="73" y="13"/>
                  </a:lnTo>
                  <a:lnTo>
                    <a:pt x="101" y="4"/>
                  </a:lnTo>
                  <a:lnTo>
                    <a:pt x="13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38">
              <a:extLst>
                <a:ext uri="{FF2B5EF4-FFF2-40B4-BE49-F238E27FC236}">
                  <a16:creationId xmlns:a16="http://schemas.microsoft.com/office/drawing/2014/main" id="{AADB690D-8EFB-413B-97E7-9E0ADE6C9148}"/>
                </a:ext>
              </a:extLst>
            </p:cNvPr>
            <p:cNvSpPr>
              <a:spLocks/>
            </p:cNvSpPr>
            <p:nvPr/>
          </p:nvSpPr>
          <p:spPr bwMode="auto">
            <a:xfrm>
              <a:off x="4494" y="2933"/>
              <a:ext cx="74" cy="145"/>
            </a:xfrm>
            <a:custGeom>
              <a:avLst/>
              <a:gdLst>
                <a:gd name="T0" fmla="*/ 0 w 148"/>
                <a:gd name="T1" fmla="*/ 0 h 290"/>
                <a:gd name="T2" fmla="*/ 41 w 148"/>
                <a:gd name="T3" fmla="*/ 13 h 290"/>
                <a:gd name="T4" fmla="*/ 74 w 148"/>
                <a:gd name="T5" fmla="*/ 26 h 290"/>
                <a:gd name="T6" fmla="*/ 97 w 148"/>
                <a:gd name="T7" fmla="*/ 39 h 290"/>
                <a:gd name="T8" fmla="*/ 116 w 148"/>
                <a:gd name="T9" fmla="*/ 55 h 290"/>
                <a:gd name="T10" fmla="*/ 129 w 148"/>
                <a:gd name="T11" fmla="*/ 74 h 290"/>
                <a:gd name="T12" fmla="*/ 140 w 148"/>
                <a:gd name="T13" fmla="*/ 95 h 290"/>
                <a:gd name="T14" fmla="*/ 146 w 148"/>
                <a:gd name="T15" fmla="*/ 118 h 290"/>
                <a:gd name="T16" fmla="*/ 148 w 148"/>
                <a:gd name="T17" fmla="*/ 145 h 290"/>
                <a:gd name="T18" fmla="*/ 146 w 148"/>
                <a:gd name="T19" fmla="*/ 172 h 290"/>
                <a:gd name="T20" fmla="*/ 140 w 148"/>
                <a:gd name="T21" fmla="*/ 198 h 290"/>
                <a:gd name="T22" fmla="*/ 129 w 148"/>
                <a:gd name="T23" fmla="*/ 221 h 290"/>
                <a:gd name="T24" fmla="*/ 112 w 148"/>
                <a:gd name="T25" fmla="*/ 244 h 290"/>
                <a:gd name="T26" fmla="*/ 91 w 148"/>
                <a:gd name="T27" fmla="*/ 262 h 290"/>
                <a:gd name="T28" fmla="*/ 64 w 148"/>
                <a:gd name="T29" fmla="*/ 277 h 290"/>
                <a:gd name="T30" fmla="*/ 34 w 148"/>
                <a:gd name="T31" fmla="*/ 286 h 290"/>
                <a:gd name="T32" fmla="*/ 0 w 148"/>
                <a:gd name="T33" fmla="*/ 290 h 290"/>
                <a:gd name="T34" fmla="*/ 0 w 148"/>
                <a:gd name="T35" fmla="*/ 0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8" h="290">
                  <a:moveTo>
                    <a:pt x="0" y="0"/>
                  </a:moveTo>
                  <a:lnTo>
                    <a:pt x="41" y="13"/>
                  </a:lnTo>
                  <a:lnTo>
                    <a:pt x="74" y="26"/>
                  </a:lnTo>
                  <a:lnTo>
                    <a:pt x="97" y="39"/>
                  </a:lnTo>
                  <a:lnTo>
                    <a:pt x="116" y="55"/>
                  </a:lnTo>
                  <a:lnTo>
                    <a:pt x="129" y="74"/>
                  </a:lnTo>
                  <a:lnTo>
                    <a:pt x="140" y="95"/>
                  </a:lnTo>
                  <a:lnTo>
                    <a:pt x="146" y="118"/>
                  </a:lnTo>
                  <a:lnTo>
                    <a:pt x="148" y="145"/>
                  </a:lnTo>
                  <a:lnTo>
                    <a:pt x="146" y="172"/>
                  </a:lnTo>
                  <a:lnTo>
                    <a:pt x="140" y="198"/>
                  </a:lnTo>
                  <a:lnTo>
                    <a:pt x="129" y="221"/>
                  </a:lnTo>
                  <a:lnTo>
                    <a:pt x="112" y="244"/>
                  </a:lnTo>
                  <a:lnTo>
                    <a:pt x="91" y="262"/>
                  </a:lnTo>
                  <a:lnTo>
                    <a:pt x="64" y="277"/>
                  </a:lnTo>
                  <a:lnTo>
                    <a:pt x="34" y="286"/>
                  </a:lnTo>
                  <a:lnTo>
                    <a:pt x="0" y="2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39">
              <a:extLst>
                <a:ext uri="{FF2B5EF4-FFF2-40B4-BE49-F238E27FC236}">
                  <a16:creationId xmlns:a16="http://schemas.microsoft.com/office/drawing/2014/main" id="{B424A3F5-A9DB-4609-A100-FA03CB2A292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55" y="3099"/>
              <a:ext cx="1851" cy="1142"/>
            </a:xfrm>
            <a:custGeom>
              <a:avLst/>
              <a:gdLst>
                <a:gd name="T0" fmla="*/ 2891 w 3700"/>
                <a:gd name="T1" fmla="*/ 693 h 2284"/>
                <a:gd name="T2" fmla="*/ 2846 w 3700"/>
                <a:gd name="T3" fmla="*/ 785 h 2284"/>
                <a:gd name="T4" fmla="*/ 2891 w 3700"/>
                <a:gd name="T5" fmla="*/ 878 h 2284"/>
                <a:gd name="T6" fmla="*/ 2993 w 3700"/>
                <a:gd name="T7" fmla="*/ 900 h 2284"/>
                <a:gd name="T8" fmla="*/ 3072 w 3700"/>
                <a:gd name="T9" fmla="*/ 837 h 2284"/>
                <a:gd name="T10" fmla="*/ 3072 w 3700"/>
                <a:gd name="T11" fmla="*/ 732 h 2284"/>
                <a:gd name="T12" fmla="*/ 2993 w 3700"/>
                <a:gd name="T13" fmla="*/ 670 h 2284"/>
                <a:gd name="T14" fmla="*/ 2994 w 3700"/>
                <a:gd name="T15" fmla="*/ 27 h 2284"/>
                <a:gd name="T16" fmla="*/ 2928 w 3700"/>
                <a:gd name="T17" fmla="*/ 172 h 2284"/>
                <a:gd name="T18" fmla="*/ 2906 w 3700"/>
                <a:gd name="T19" fmla="*/ 360 h 2284"/>
                <a:gd name="T20" fmla="*/ 3180 w 3700"/>
                <a:gd name="T21" fmla="*/ 545 h 2284"/>
                <a:gd name="T22" fmla="*/ 3382 w 3700"/>
                <a:gd name="T23" fmla="*/ 802 h 2284"/>
                <a:gd name="T24" fmla="*/ 3506 w 3700"/>
                <a:gd name="T25" fmla="*/ 879 h 2284"/>
                <a:gd name="T26" fmla="*/ 3659 w 3700"/>
                <a:gd name="T27" fmla="*/ 875 h 2284"/>
                <a:gd name="T28" fmla="*/ 3700 w 3700"/>
                <a:gd name="T29" fmla="*/ 1060 h 2284"/>
                <a:gd name="T30" fmla="*/ 3666 w 3700"/>
                <a:gd name="T31" fmla="*/ 1243 h 2284"/>
                <a:gd name="T32" fmla="*/ 3492 w 3700"/>
                <a:gd name="T33" fmla="*/ 1430 h 2284"/>
                <a:gd name="T34" fmla="*/ 3209 w 3700"/>
                <a:gd name="T35" fmla="*/ 1627 h 2284"/>
                <a:gd name="T36" fmla="*/ 2931 w 3700"/>
                <a:gd name="T37" fmla="*/ 1763 h 2284"/>
                <a:gd name="T38" fmla="*/ 2696 w 3700"/>
                <a:gd name="T39" fmla="*/ 1849 h 2284"/>
                <a:gd name="T40" fmla="*/ 2540 w 3700"/>
                <a:gd name="T41" fmla="*/ 1891 h 2284"/>
                <a:gd name="T42" fmla="*/ 2499 w 3700"/>
                <a:gd name="T43" fmla="*/ 2091 h 2284"/>
                <a:gd name="T44" fmla="*/ 2043 w 3700"/>
                <a:gd name="T45" fmla="*/ 2284 h 2284"/>
                <a:gd name="T46" fmla="*/ 1872 w 3700"/>
                <a:gd name="T47" fmla="*/ 2024 h 2284"/>
                <a:gd name="T48" fmla="*/ 1355 w 3700"/>
                <a:gd name="T49" fmla="*/ 2032 h 2284"/>
                <a:gd name="T50" fmla="*/ 881 w 3700"/>
                <a:gd name="T51" fmla="*/ 1967 h 2284"/>
                <a:gd name="T52" fmla="*/ 889 w 3700"/>
                <a:gd name="T53" fmla="*/ 2225 h 2284"/>
                <a:gd name="T54" fmla="*/ 343 w 3700"/>
                <a:gd name="T55" fmla="*/ 2172 h 2284"/>
                <a:gd name="T56" fmla="*/ 245 w 3700"/>
                <a:gd name="T57" fmla="*/ 1901 h 2284"/>
                <a:gd name="T58" fmla="*/ 188 w 3700"/>
                <a:gd name="T59" fmla="*/ 1590 h 2284"/>
                <a:gd name="T60" fmla="*/ 84 w 3700"/>
                <a:gd name="T61" fmla="*/ 1389 h 2284"/>
                <a:gd name="T62" fmla="*/ 14 w 3700"/>
                <a:gd name="T63" fmla="*/ 1177 h 2284"/>
                <a:gd name="T64" fmla="*/ 2 w 3700"/>
                <a:gd name="T65" fmla="*/ 934 h 2284"/>
                <a:gd name="T66" fmla="*/ 45 w 3700"/>
                <a:gd name="T67" fmla="*/ 698 h 2284"/>
                <a:gd name="T68" fmla="*/ 136 w 3700"/>
                <a:gd name="T69" fmla="*/ 503 h 2284"/>
                <a:gd name="T70" fmla="*/ 45 w 3700"/>
                <a:gd name="T71" fmla="*/ 436 h 2284"/>
                <a:gd name="T72" fmla="*/ 25 w 3700"/>
                <a:gd name="T73" fmla="*/ 326 h 2284"/>
                <a:gd name="T74" fmla="*/ 62 w 3700"/>
                <a:gd name="T75" fmla="*/ 218 h 2284"/>
                <a:gd name="T76" fmla="*/ 145 w 3700"/>
                <a:gd name="T77" fmla="*/ 157 h 2284"/>
                <a:gd name="T78" fmla="*/ 265 w 3700"/>
                <a:gd name="T79" fmla="*/ 187 h 2284"/>
                <a:gd name="T80" fmla="*/ 182 w 3700"/>
                <a:gd name="T81" fmla="*/ 205 h 2284"/>
                <a:gd name="T82" fmla="*/ 151 w 3700"/>
                <a:gd name="T83" fmla="*/ 276 h 2284"/>
                <a:gd name="T84" fmla="*/ 173 w 3700"/>
                <a:gd name="T85" fmla="*/ 348 h 2284"/>
                <a:gd name="T86" fmla="*/ 283 w 3700"/>
                <a:gd name="T87" fmla="*/ 314 h 2284"/>
                <a:gd name="T88" fmla="*/ 571 w 3700"/>
                <a:gd name="T89" fmla="*/ 118 h 2284"/>
                <a:gd name="T90" fmla="*/ 817 w 3700"/>
                <a:gd name="T91" fmla="*/ 15 h 2284"/>
                <a:gd name="T92" fmla="*/ 1161 w 3700"/>
                <a:gd name="T93" fmla="*/ 154 h 2284"/>
                <a:gd name="T94" fmla="*/ 1571 w 3700"/>
                <a:gd name="T95" fmla="*/ 125 h 2284"/>
                <a:gd name="T96" fmla="*/ 1977 w 3700"/>
                <a:gd name="T97" fmla="*/ 206 h 2284"/>
                <a:gd name="T98" fmla="*/ 2300 w 3700"/>
                <a:gd name="T99" fmla="*/ 100 h 2284"/>
                <a:gd name="T100" fmla="*/ 2519 w 3700"/>
                <a:gd name="T101" fmla="*/ 259 h 2284"/>
                <a:gd name="T102" fmla="*/ 2667 w 3700"/>
                <a:gd name="T103" fmla="*/ 120 h 2284"/>
                <a:gd name="T104" fmla="*/ 2857 w 3700"/>
                <a:gd name="T105" fmla="*/ 21 h 2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700" h="2284">
                  <a:moveTo>
                    <a:pt x="2965" y="666"/>
                  </a:moveTo>
                  <a:lnTo>
                    <a:pt x="2937" y="670"/>
                  </a:lnTo>
                  <a:lnTo>
                    <a:pt x="2912" y="678"/>
                  </a:lnTo>
                  <a:lnTo>
                    <a:pt x="2891" y="693"/>
                  </a:lnTo>
                  <a:lnTo>
                    <a:pt x="2873" y="711"/>
                  </a:lnTo>
                  <a:lnTo>
                    <a:pt x="2858" y="734"/>
                  </a:lnTo>
                  <a:lnTo>
                    <a:pt x="2849" y="757"/>
                  </a:lnTo>
                  <a:lnTo>
                    <a:pt x="2846" y="785"/>
                  </a:lnTo>
                  <a:lnTo>
                    <a:pt x="2849" y="813"/>
                  </a:lnTo>
                  <a:lnTo>
                    <a:pt x="2858" y="837"/>
                  </a:lnTo>
                  <a:lnTo>
                    <a:pt x="2873" y="859"/>
                  </a:lnTo>
                  <a:lnTo>
                    <a:pt x="2891" y="878"/>
                  </a:lnTo>
                  <a:lnTo>
                    <a:pt x="2912" y="892"/>
                  </a:lnTo>
                  <a:lnTo>
                    <a:pt x="2937" y="900"/>
                  </a:lnTo>
                  <a:lnTo>
                    <a:pt x="2965" y="904"/>
                  </a:lnTo>
                  <a:lnTo>
                    <a:pt x="2993" y="900"/>
                  </a:lnTo>
                  <a:lnTo>
                    <a:pt x="3017" y="892"/>
                  </a:lnTo>
                  <a:lnTo>
                    <a:pt x="3039" y="878"/>
                  </a:lnTo>
                  <a:lnTo>
                    <a:pt x="3057" y="859"/>
                  </a:lnTo>
                  <a:lnTo>
                    <a:pt x="3072" y="837"/>
                  </a:lnTo>
                  <a:lnTo>
                    <a:pt x="3080" y="813"/>
                  </a:lnTo>
                  <a:lnTo>
                    <a:pt x="3084" y="785"/>
                  </a:lnTo>
                  <a:lnTo>
                    <a:pt x="3080" y="757"/>
                  </a:lnTo>
                  <a:lnTo>
                    <a:pt x="3072" y="732"/>
                  </a:lnTo>
                  <a:lnTo>
                    <a:pt x="3057" y="711"/>
                  </a:lnTo>
                  <a:lnTo>
                    <a:pt x="3039" y="693"/>
                  </a:lnTo>
                  <a:lnTo>
                    <a:pt x="3017" y="678"/>
                  </a:lnTo>
                  <a:lnTo>
                    <a:pt x="2993" y="670"/>
                  </a:lnTo>
                  <a:lnTo>
                    <a:pt x="2965" y="666"/>
                  </a:lnTo>
                  <a:close/>
                  <a:moveTo>
                    <a:pt x="2964" y="0"/>
                  </a:moveTo>
                  <a:lnTo>
                    <a:pt x="3020" y="0"/>
                  </a:lnTo>
                  <a:lnTo>
                    <a:pt x="2994" y="27"/>
                  </a:lnTo>
                  <a:lnTo>
                    <a:pt x="2972" y="58"/>
                  </a:lnTo>
                  <a:lnTo>
                    <a:pt x="2955" y="92"/>
                  </a:lnTo>
                  <a:lnTo>
                    <a:pt x="2940" y="131"/>
                  </a:lnTo>
                  <a:lnTo>
                    <a:pt x="2928" y="172"/>
                  </a:lnTo>
                  <a:lnTo>
                    <a:pt x="2920" y="217"/>
                  </a:lnTo>
                  <a:lnTo>
                    <a:pt x="2914" y="263"/>
                  </a:lnTo>
                  <a:lnTo>
                    <a:pt x="2910" y="310"/>
                  </a:lnTo>
                  <a:lnTo>
                    <a:pt x="2906" y="360"/>
                  </a:lnTo>
                  <a:lnTo>
                    <a:pt x="2982" y="399"/>
                  </a:lnTo>
                  <a:lnTo>
                    <a:pt x="3053" y="442"/>
                  </a:lnTo>
                  <a:lnTo>
                    <a:pt x="3119" y="491"/>
                  </a:lnTo>
                  <a:lnTo>
                    <a:pt x="3180" y="545"/>
                  </a:lnTo>
                  <a:lnTo>
                    <a:pt x="3238" y="602"/>
                  </a:lnTo>
                  <a:lnTo>
                    <a:pt x="3290" y="665"/>
                  </a:lnTo>
                  <a:lnTo>
                    <a:pt x="3339" y="731"/>
                  </a:lnTo>
                  <a:lnTo>
                    <a:pt x="3382" y="802"/>
                  </a:lnTo>
                  <a:lnTo>
                    <a:pt x="3423" y="876"/>
                  </a:lnTo>
                  <a:lnTo>
                    <a:pt x="3444" y="879"/>
                  </a:lnTo>
                  <a:lnTo>
                    <a:pt x="3473" y="880"/>
                  </a:lnTo>
                  <a:lnTo>
                    <a:pt x="3506" y="879"/>
                  </a:lnTo>
                  <a:lnTo>
                    <a:pt x="3543" y="878"/>
                  </a:lnTo>
                  <a:lnTo>
                    <a:pt x="3581" y="876"/>
                  </a:lnTo>
                  <a:lnTo>
                    <a:pt x="3621" y="875"/>
                  </a:lnTo>
                  <a:lnTo>
                    <a:pt x="3659" y="875"/>
                  </a:lnTo>
                  <a:lnTo>
                    <a:pt x="3696" y="876"/>
                  </a:lnTo>
                  <a:lnTo>
                    <a:pt x="3699" y="941"/>
                  </a:lnTo>
                  <a:lnTo>
                    <a:pt x="3700" y="1003"/>
                  </a:lnTo>
                  <a:lnTo>
                    <a:pt x="3700" y="1060"/>
                  </a:lnTo>
                  <a:lnTo>
                    <a:pt x="3696" y="1112"/>
                  </a:lnTo>
                  <a:lnTo>
                    <a:pt x="3690" y="1160"/>
                  </a:lnTo>
                  <a:lnTo>
                    <a:pt x="3679" y="1205"/>
                  </a:lnTo>
                  <a:lnTo>
                    <a:pt x="3666" y="1243"/>
                  </a:lnTo>
                  <a:lnTo>
                    <a:pt x="3647" y="1279"/>
                  </a:lnTo>
                  <a:lnTo>
                    <a:pt x="3624" y="1308"/>
                  </a:lnTo>
                  <a:lnTo>
                    <a:pt x="3559" y="1371"/>
                  </a:lnTo>
                  <a:lnTo>
                    <a:pt x="3492" y="1430"/>
                  </a:lnTo>
                  <a:lnTo>
                    <a:pt x="3423" y="1486"/>
                  </a:lnTo>
                  <a:lnTo>
                    <a:pt x="3352" y="1536"/>
                  </a:lnTo>
                  <a:lnTo>
                    <a:pt x="3280" y="1583"/>
                  </a:lnTo>
                  <a:lnTo>
                    <a:pt x="3209" y="1627"/>
                  </a:lnTo>
                  <a:lnTo>
                    <a:pt x="3137" y="1665"/>
                  </a:lnTo>
                  <a:lnTo>
                    <a:pt x="3067" y="1702"/>
                  </a:lnTo>
                  <a:lnTo>
                    <a:pt x="2998" y="1734"/>
                  </a:lnTo>
                  <a:lnTo>
                    <a:pt x="2931" y="1763"/>
                  </a:lnTo>
                  <a:lnTo>
                    <a:pt x="2866" y="1789"/>
                  </a:lnTo>
                  <a:lnTo>
                    <a:pt x="2805" y="1812"/>
                  </a:lnTo>
                  <a:lnTo>
                    <a:pt x="2749" y="1831"/>
                  </a:lnTo>
                  <a:lnTo>
                    <a:pt x="2696" y="1849"/>
                  </a:lnTo>
                  <a:lnTo>
                    <a:pt x="2647" y="1863"/>
                  </a:lnTo>
                  <a:lnTo>
                    <a:pt x="2605" y="1875"/>
                  </a:lnTo>
                  <a:lnTo>
                    <a:pt x="2569" y="1884"/>
                  </a:lnTo>
                  <a:lnTo>
                    <a:pt x="2540" y="1891"/>
                  </a:lnTo>
                  <a:lnTo>
                    <a:pt x="2518" y="1895"/>
                  </a:lnTo>
                  <a:lnTo>
                    <a:pt x="2504" y="1961"/>
                  </a:lnTo>
                  <a:lnTo>
                    <a:pt x="2499" y="2025"/>
                  </a:lnTo>
                  <a:lnTo>
                    <a:pt x="2499" y="2091"/>
                  </a:lnTo>
                  <a:lnTo>
                    <a:pt x="2504" y="2156"/>
                  </a:lnTo>
                  <a:lnTo>
                    <a:pt x="2511" y="2221"/>
                  </a:lnTo>
                  <a:lnTo>
                    <a:pt x="2520" y="2284"/>
                  </a:lnTo>
                  <a:lnTo>
                    <a:pt x="2043" y="2284"/>
                  </a:lnTo>
                  <a:lnTo>
                    <a:pt x="1996" y="2222"/>
                  </a:lnTo>
                  <a:lnTo>
                    <a:pt x="1953" y="2157"/>
                  </a:lnTo>
                  <a:lnTo>
                    <a:pt x="1912" y="2091"/>
                  </a:lnTo>
                  <a:lnTo>
                    <a:pt x="1872" y="2024"/>
                  </a:lnTo>
                  <a:lnTo>
                    <a:pt x="1742" y="2033"/>
                  </a:lnTo>
                  <a:lnTo>
                    <a:pt x="1611" y="2037"/>
                  </a:lnTo>
                  <a:lnTo>
                    <a:pt x="1482" y="2036"/>
                  </a:lnTo>
                  <a:lnTo>
                    <a:pt x="1355" y="2032"/>
                  </a:lnTo>
                  <a:lnTo>
                    <a:pt x="1232" y="2023"/>
                  </a:lnTo>
                  <a:lnTo>
                    <a:pt x="1111" y="2008"/>
                  </a:lnTo>
                  <a:lnTo>
                    <a:pt x="993" y="1990"/>
                  </a:lnTo>
                  <a:lnTo>
                    <a:pt x="881" y="1967"/>
                  </a:lnTo>
                  <a:lnTo>
                    <a:pt x="877" y="2035"/>
                  </a:lnTo>
                  <a:lnTo>
                    <a:pt x="879" y="2099"/>
                  </a:lnTo>
                  <a:lnTo>
                    <a:pt x="883" y="2163"/>
                  </a:lnTo>
                  <a:lnTo>
                    <a:pt x="889" y="2225"/>
                  </a:lnTo>
                  <a:lnTo>
                    <a:pt x="896" y="2284"/>
                  </a:lnTo>
                  <a:lnTo>
                    <a:pt x="414" y="2284"/>
                  </a:lnTo>
                  <a:lnTo>
                    <a:pt x="376" y="2230"/>
                  </a:lnTo>
                  <a:lnTo>
                    <a:pt x="343" y="2172"/>
                  </a:lnTo>
                  <a:lnTo>
                    <a:pt x="312" y="2109"/>
                  </a:lnTo>
                  <a:lnTo>
                    <a:pt x="287" y="2043"/>
                  </a:lnTo>
                  <a:lnTo>
                    <a:pt x="264" y="1974"/>
                  </a:lnTo>
                  <a:lnTo>
                    <a:pt x="245" y="1901"/>
                  </a:lnTo>
                  <a:lnTo>
                    <a:pt x="228" y="1826"/>
                  </a:lnTo>
                  <a:lnTo>
                    <a:pt x="212" y="1750"/>
                  </a:lnTo>
                  <a:lnTo>
                    <a:pt x="200" y="1670"/>
                  </a:lnTo>
                  <a:lnTo>
                    <a:pt x="188" y="1590"/>
                  </a:lnTo>
                  <a:lnTo>
                    <a:pt x="179" y="1508"/>
                  </a:lnTo>
                  <a:lnTo>
                    <a:pt x="144" y="1474"/>
                  </a:lnTo>
                  <a:lnTo>
                    <a:pt x="112" y="1434"/>
                  </a:lnTo>
                  <a:lnTo>
                    <a:pt x="84" y="1389"/>
                  </a:lnTo>
                  <a:lnTo>
                    <a:pt x="60" y="1341"/>
                  </a:lnTo>
                  <a:lnTo>
                    <a:pt x="41" y="1289"/>
                  </a:lnTo>
                  <a:lnTo>
                    <a:pt x="26" y="1234"/>
                  </a:lnTo>
                  <a:lnTo>
                    <a:pt x="14" y="1177"/>
                  </a:lnTo>
                  <a:lnTo>
                    <a:pt x="6" y="1118"/>
                  </a:lnTo>
                  <a:lnTo>
                    <a:pt x="1" y="1057"/>
                  </a:lnTo>
                  <a:lnTo>
                    <a:pt x="0" y="995"/>
                  </a:lnTo>
                  <a:lnTo>
                    <a:pt x="2" y="934"/>
                  </a:lnTo>
                  <a:lnTo>
                    <a:pt x="9" y="872"/>
                  </a:lnTo>
                  <a:lnTo>
                    <a:pt x="17" y="813"/>
                  </a:lnTo>
                  <a:lnTo>
                    <a:pt x="30" y="755"/>
                  </a:lnTo>
                  <a:lnTo>
                    <a:pt x="45" y="698"/>
                  </a:lnTo>
                  <a:lnTo>
                    <a:pt x="63" y="644"/>
                  </a:lnTo>
                  <a:lnTo>
                    <a:pt x="84" y="593"/>
                  </a:lnTo>
                  <a:lnTo>
                    <a:pt x="108" y="546"/>
                  </a:lnTo>
                  <a:lnTo>
                    <a:pt x="136" y="503"/>
                  </a:lnTo>
                  <a:lnTo>
                    <a:pt x="105" y="492"/>
                  </a:lnTo>
                  <a:lnTo>
                    <a:pt x="80" y="478"/>
                  </a:lnTo>
                  <a:lnTo>
                    <a:pt x="60" y="458"/>
                  </a:lnTo>
                  <a:lnTo>
                    <a:pt x="45" y="436"/>
                  </a:lnTo>
                  <a:lnTo>
                    <a:pt x="34" y="410"/>
                  </a:lnTo>
                  <a:lnTo>
                    <a:pt x="26" y="384"/>
                  </a:lnTo>
                  <a:lnTo>
                    <a:pt x="23" y="355"/>
                  </a:lnTo>
                  <a:lnTo>
                    <a:pt x="25" y="326"/>
                  </a:lnTo>
                  <a:lnTo>
                    <a:pt x="29" y="297"/>
                  </a:lnTo>
                  <a:lnTo>
                    <a:pt x="37" y="269"/>
                  </a:lnTo>
                  <a:lnTo>
                    <a:pt x="47" y="243"/>
                  </a:lnTo>
                  <a:lnTo>
                    <a:pt x="62" y="218"/>
                  </a:lnTo>
                  <a:lnTo>
                    <a:pt x="79" y="197"/>
                  </a:lnTo>
                  <a:lnTo>
                    <a:pt x="99" y="180"/>
                  </a:lnTo>
                  <a:lnTo>
                    <a:pt x="121" y="166"/>
                  </a:lnTo>
                  <a:lnTo>
                    <a:pt x="145" y="157"/>
                  </a:lnTo>
                  <a:lnTo>
                    <a:pt x="173" y="154"/>
                  </a:lnTo>
                  <a:lnTo>
                    <a:pt x="202" y="158"/>
                  </a:lnTo>
                  <a:lnTo>
                    <a:pt x="232" y="169"/>
                  </a:lnTo>
                  <a:lnTo>
                    <a:pt x="265" y="187"/>
                  </a:lnTo>
                  <a:lnTo>
                    <a:pt x="239" y="184"/>
                  </a:lnTo>
                  <a:lnTo>
                    <a:pt x="216" y="186"/>
                  </a:lnTo>
                  <a:lnTo>
                    <a:pt x="198" y="193"/>
                  </a:lnTo>
                  <a:lnTo>
                    <a:pt x="182" y="205"/>
                  </a:lnTo>
                  <a:lnTo>
                    <a:pt x="170" y="219"/>
                  </a:lnTo>
                  <a:lnTo>
                    <a:pt x="161" y="236"/>
                  </a:lnTo>
                  <a:lnTo>
                    <a:pt x="154" y="256"/>
                  </a:lnTo>
                  <a:lnTo>
                    <a:pt x="151" y="276"/>
                  </a:lnTo>
                  <a:lnTo>
                    <a:pt x="151" y="296"/>
                  </a:lnTo>
                  <a:lnTo>
                    <a:pt x="155" y="315"/>
                  </a:lnTo>
                  <a:lnTo>
                    <a:pt x="162" y="333"/>
                  </a:lnTo>
                  <a:lnTo>
                    <a:pt x="173" y="348"/>
                  </a:lnTo>
                  <a:lnTo>
                    <a:pt x="186" y="362"/>
                  </a:lnTo>
                  <a:lnTo>
                    <a:pt x="202" y="370"/>
                  </a:lnTo>
                  <a:lnTo>
                    <a:pt x="221" y="375"/>
                  </a:lnTo>
                  <a:lnTo>
                    <a:pt x="283" y="314"/>
                  </a:lnTo>
                  <a:lnTo>
                    <a:pt x="351" y="257"/>
                  </a:lnTo>
                  <a:lnTo>
                    <a:pt x="421" y="206"/>
                  </a:lnTo>
                  <a:lnTo>
                    <a:pt x="495" y="160"/>
                  </a:lnTo>
                  <a:lnTo>
                    <a:pt x="571" y="118"/>
                  </a:lnTo>
                  <a:lnTo>
                    <a:pt x="650" y="79"/>
                  </a:lnTo>
                  <a:lnTo>
                    <a:pt x="732" y="45"/>
                  </a:lnTo>
                  <a:lnTo>
                    <a:pt x="815" y="15"/>
                  </a:lnTo>
                  <a:lnTo>
                    <a:pt x="817" y="15"/>
                  </a:lnTo>
                  <a:lnTo>
                    <a:pt x="817" y="16"/>
                  </a:lnTo>
                  <a:lnTo>
                    <a:pt x="962" y="210"/>
                  </a:lnTo>
                  <a:lnTo>
                    <a:pt x="1061" y="178"/>
                  </a:lnTo>
                  <a:lnTo>
                    <a:pt x="1161" y="154"/>
                  </a:lnTo>
                  <a:lnTo>
                    <a:pt x="1263" y="136"/>
                  </a:lnTo>
                  <a:lnTo>
                    <a:pt x="1366" y="125"/>
                  </a:lnTo>
                  <a:lnTo>
                    <a:pt x="1469" y="122"/>
                  </a:lnTo>
                  <a:lnTo>
                    <a:pt x="1571" y="125"/>
                  </a:lnTo>
                  <a:lnTo>
                    <a:pt x="1674" y="135"/>
                  </a:lnTo>
                  <a:lnTo>
                    <a:pt x="1777" y="152"/>
                  </a:lnTo>
                  <a:lnTo>
                    <a:pt x="1878" y="176"/>
                  </a:lnTo>
                  <a:lnTo>
                    <a:pt x="1977" y="206"/>
                  </a:lnTo>
                  <a:lnTo>
                    <a:pt x="2087" y="9"/>
                  </a:lnTo>
                  <a:lnTo>
                    <a:pt x="2163" y="37"/>
                  </a:lnTo>
                  <a:lnTo>
                    <a:pt x="2233" y="67"/>
                  </a:lnTo>
                  <a:lnTo>
                    <a:pt x="2300" y="100"/>
                  </a:lnTo>
                  <a:lnTo>
                    <a:pt x="2362" y="136"/>
                  </a:lnTo>
                  <a:lnTo>
                    <a:pt x="2420" y="174"/>
                  </a:lnTo>
                  <a:lnTo>
                    <a:pt x="2471" y="215"/>
                  </a:lnTo>
                  <a:lnTo>
                    <a:pt x="2519" y="259"/>
                  </a:lnTo>
                  <a:lnTo>
                    <a:pt x="2551" y="223"/>
                  </a:lnTo>
                  <a:lnTo>
                    <a:pt x="2586" y="187"/>
                  </a:lnTo>
                  <a:lnTo>
                    <a:pt x="2625" y="153"/>
                  </a:lnTo>
                  <a:lnTo>
                    <a:pt x="2667" y="120"/>
                  </a:lnTo>
                  <a:lnTo>
                    <a:pt x="2710" y="90"/>
                  </a:lnTo>
                  <a:lnTo>
                    <a:pt x="2757" y="62"/>
                  </a:lnTo>
                  <a:lnTo>
                    <a:pt x="2805" y="40"/>
                  </a:lnTo>
                  <a:lnTo>
                    <a:pt x="2857" y="21"/>
                  </a:lnTo>
                  <a:lnTo>
                    <a:pt x="2910" y="8"/>
                  </a:lnTo>
                  <a:lnTo>
                    <a:pt x="296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299217ED-5E30-4357-862C-B6BEB73F702A}"/>
              </a:ext>
            </a:extLst>
          </p:cNvPr>
          <p:cNvSpPr txBox="1"/>
          <p:nvPr/>
        </p:nvSpPr>
        <p:spPr>
          <a:xfrm>
            <a:off x="8306538" y="3983640"/>
            <a:ext cx="264099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chemeClr val="bg1"/>
                </a:solidFill>
              </a:rPr>
              <a:t>Under the guidance of –</a:t>
            </a:r>
          </a:p>
          <a:p>
            <a:pPr algn="ctr"/>
            <a:r>
              <a:rPr lang="en-IN" sz="4000" dirty="0">
                <a:solidFill>
                  <a:schemeClr val="bg1"/>
                </a:solidFill>
              </a:rPr>
              <a:t>Mr Sushant Pingale</a:t>
            </a:r>
          </a:p>
        </p:txBody>
      </p:sp>
    </p:spTree>
    <p:extLst>
      <p:ext uri="{BB962C8B-B14F-4D97-AF65-F5344CB8AC3E}">
        <p14:creationId xmlns:p14="http://schemas.microsoft.com/office/powerpoint/2010/main" val="6066791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" name="Group 28"/>
          <p:cNvGrpSpPr>
            <a:grpSpLocks noChangeAspect="1"/>
          </p:cNvGrpSpPr>
          <p:nvPr/>
        </p:nvGrpSpPr>
        <p:grpSpPr bwMode="auto">
          <a:xfrm>
            <a:off x="732487" y="758648"/>
            <a:ext cx="10727026" cy="5340704"/>
            <a:chOff x="-2508" y="-1001"/>
            <a:chExt cx="12698" cy="6322"/>
          </a:xfrm>
          <a:solidFill>
            <a:schemeClr val="bg1">
              <a:lumMod val="65000"/>
              <a:alpha val="16000"/>
            </a:schemeClr>
          </a:solidFill>
        </p:grpSpPr>
        <p:sp>
          <p:nvSpPr>
            <p:cNvPr id="99" name="Freeform 29"/>
            <p:cNvSpPr>
              <a:spLocks/>
            </p:cNvSpPr>
            <p:nvPr/>
          </p:nvSpPr>
          <p:spPr bwMode="auto">
            <a:xfrm>
              <a:off x="4964" y="3519"/>
              <a:ext cx="257" cy="494"/>
            </a:xfrm>
            <a:custGeom>
              <a:avLst/>
              <a:gdLst>
                <a:gd name="T0" fmla="*/ 88 w 109"/>
                <a:gd name="T1" fmla="*/ 0 h 209"/>
                <a:gd name="T2" fmla="*/ 84 w 109"/>
                <a:gd name="T3" fmla="*/ 15 h 209"/>
                <a:gd name="T4" fmla="*/ 48 w 109"/>
                <a:gd name="T5" fmla="*/ 51 h 209"/>
                <a:gd name="T6" fmla="*/ 13 w 109"/>
                <a:gd name="T7" fmla="*/ 84 h 209"/>
                <a:gd name="T8" fmla="*/ 21 w 109"/>
                <a:gd name="T9" fmla="*/ 112 h 209"/>
                <a:gd name="T10" fmla="*/ 11 w 109"/>
                <a:gd name="T11" fmla="*/ 135 h 209"/>
                <a:gd name="T12" fmla="*/ 0 w 109"/>
                <a:gd name="T13" fmla="*/ 146 h 209"/>
                <a:gd name="T14" fmla="*/ 6 w 109"/>
                <a:gd name="T15" fmla="*/ 167 h 209"/>
                <a:gd name="T16" fmla="*/ 5 w 109"/>
                <a:gd name="T17" fmla="*/ 180 h 209"/>
                <a:gd name="T18" fmla="*/ 30 w 109"/>
                <a:gd name="T19" fmla="*/ 209 h 209"/>
                <a:gd name="T20" fmla="*/ 77 w 109"/>
                <a:gd name="T21" fmla="*/ 150 h 209"/>
                <a:gd name="T22" fmla="*/ 100 w 109"/>
                <a:gd name="T23" fmla="*/ 55 h 209"/>
                <a:gd name="T24" fmla="*/ 109 w 109"/>
                <a:gd name="T25" fmla="*/ 58 h 209"/>
                <a:gd name="T26" fmla="*/ 109 w 109"/>
                <a:gd name="T27" fmla="*/ 50 h 209"/>
                <a:gd name="T28" fmla="*/ 88 w 109"/>
                <a:gd name="T29" fmla="*/ 0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9" h="209">
                  <a:moveTo>
                    <a:pt x="88" y="0"/>
                  </a:moveTo>
                  <a:cubicBezTo>
                    <a:pt x="86" y="4"/>
                    <a:pt x="87" y="13"/>
                    <a:pt x="84" y="15"/>
                  </a:cubicBezTo>
                  <a:cubicBezTo>
                    <a:pt x="76" y="24"/>
                    <a:pt x="60" y="44"/>
                    <a:pt x="48" y="51"/>
                  </a:cubicBezTo>
                  <a:cubicBezTo>
                    <a:pt x="32" y="60"/>
                    <a:pt x="13" y="58"/>
                    <a:pt x="13" y="84"/>
                  </a:cubicBezTo>
                  <a:cubicBezTo>
                    <a:pt x="13" y="93"/>
                    <a:pt x="21" y="106"/>
                    <a:pt x="21" y="112"/>
                  </a:cubicBezTo>
                  <a:cubicBezTo>
                    <a:pt x="21" y="113"/>
                    <a:pt x="11" y="135"/>
                    <a:pt x="11" y="135"/>
                  </a:cubicBezTo>
                  <a:cubicBezTo>
                    <a:pt x="10" y="135"/>
                    <a:pt x="0" y="144"/>
                    <a:pt x="0" y="146"/>
                  </a:cubicBezTo>
                  <a:cubicBezTo>
                    <a:pt x="0" y="154"/>
                    <a:pt x="0" y="162"/>
                    <a:pt x="6" y="167"/>
                  </a:cubicBezTo>
                  <a:cubicBezTo>
                    <a:pt x="7" y="171"/>
                    <a:pt x="5" y="173"/>
                    <a:pt x="5" y="180"/>
                  </a:cubicBezTo>
                  <a:cubicBezTo>
                    <a:pt x="5" y="194"/>
                    <a:pt x="17" y="209"/>
                    <a:pt x="30" y="209"/>
                  </a:cubicBezTo>
                  <a:cubicBezTo>
                    <a:pt x="62" y="209"/>
                    <a:pt x="67" y="174"/>
                    <a:pt x="77" y="150"/>
                  </a:cubicBezTo>
                  <a:cubicBezTo>
                    <a:pt x="88" y="120"/>
                    <a:pt x="100" y="94"/>
                    <a:pt x="100" y="55"/>
                  </a:cubicBezTo>
                  <a:cubicBezTo>
                    <a:pt x="101" y="55"/>
                    <a:pt x="107" y="57"/>
                    <a:pt x="109" y="58"/>
                  </a:cubicBezTo>
                  <a:cubicBezTo>
                    <a:pt x="109" y="50"/>
                    <a:pt x="109" y="50"/>
                    <a:pt x="109" y="50"/>
                  </a:cubicBezTo>
                  <a:cubicBezTo>
                    <a:pt x="104" y="36"/>
                    <a:pt x="106" y="2"/>
                    <a:pt x="8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0" name="Freeform 30"/>
            <p:cNvSpPr>
              <a:spLocks/>
            </p:cNvSpPr>
            <p:nvPr/>
          </p:nvSpPr>
          <p:spPr bwMode="auto">
            <a:xfrm>
              <a:off x="2829" y="1672"/>
              <a:ext cx="2426" cy="2710"/>
            </a:xfrm>
            <a:custGeom>
              <a:avLst/>
              <a:gdLst>
                <a:gd name="T0" fmla="*/ 384 w 1026"/>
                <a:gd name="T1" fmla="*/ 8 h 1146"/>
                <a:gd name="T2" fmla="*/ 346 w 1026"/>
                <a:gd name="T3" fmla="*/ 12 h 1146"/>
                <a:gd name="T4" fmla="*/ 244 w 1026"/>
                <a:gd name="T5" fmla="*/ 32 h 1146"/>
                <a:gd name="T6" fmla="*/ 180 w 1026"/>
                <a:gd name="T7" fmla="*/ 28 h 1146"/>
                <a:gd name="T8" fmla="*/ 170 w 1026"/>
                <a:gd name="T9" fmla="*/ 43 h 1146"/>
                <a:gd name="T10" fmla="*/ 116 w 1026"/>
                <a:gd name="T11" fmla="*/ 134 h 1146"/>
                <a:gd name="T12" fmla="*/ 62 w 1026"/>
                <a:gd name="T13" fmla="*/ 172 h 1146"/>
                <a:gd name="T14" fmla="*/ 12 w 1026"/>
                <a:gd name="T15" fmla="*/ 263 h 1146"/>
                <a:gd name="T16" fmla="*/ 0 w 1026"/>
                <a:gd name="T17" fmla="*/ 370 h 1146"/>
                <a:gd name="T18" fmla="*/ 11 w 1026"/>
                <a:gd name="T19" fmla="*/ 404 h 1146"/>
                <a:gd name="T20" fmla="*/ 16 w 1026"/>
                <a:gd name="T21" fmla="*/ 412 h 1146"/>
                <a:gd name="T22" fmla="*/ 74 w 1026"/>
                <a:gd name="T23" fmla="*/ 480 h 1146"/>
                <a:gd name="T24" fmla="*/ 146 w 1026"/>
                <a:gd name="T25" fmla="*/ 530 h 1146"/>
                <a:gd name="T26" fmla="*/ 228 w 1026"/>
                <a:gd name="T27" fmla="*/ 527 h 1146"/>
                <a:gd name="T28" fmla="*/ 313 w 1026"/>
                <a:gd name="T29" fmla="*/ 499 h 1146"/>
                <a:gd name="T30" fmla="*/ 376 w 1026"/>
                <a:gd name="T31" fmla="*/ 530 h 1146"/>
                <a:gd name="T32" fmla="*/ 404 w 1026"/>
                <a:gd name="T33" fmla="*/ 578 h 1146"/>
                <a:gd name="T34" fmla="*/ 392 w 1026"/>
                <a:gd name="T35" fmla="*/ 607 h 1146"/>
                <a:gd name="T36" fmla="*/ 445 w 1026"/>
                <a:gd name="T37" fmla="*/ 700 h 1146"/>
                <a:gd name="T38" fmla="*/ 465 w 1026"/>
                <a:gd name="T39" fmla="*/ 774 h 1146"/>
                <a:gd name="T40" fmla="*/ 462 w 1026"/>
                <a:gd name="T41" fmla="*/ 927 h 1146"/>
                <a:gd name="T42" fmla="*/ 473 w 1026"/>
                <a:gd name="T43" fmla="*/ 959 h 1146"/>
                <a:gd name="T44" fmla="*/ 533 w 1026"/>
                <a:gd name="T45" fmla="*/ 1097 h 1146"/>
                <a:gd name="T46" fmla="*/ 536 w 1026"/>
                <a:gd name="T47" fmla="*/ 1138 h 1146"/>
                <a:gd name="T48" fmla="*/ 558 w 1026"/>
                <a:gd name="T49" fmla="*/ 1146 h 1146"/>
                <a:gd name="T50" fmla="*/ 628 w 1026"/>
                <a:gd name="T51" fmla="*/ 1135 h 1146"/>
                <a:gd name="T52" fmla="*/ 668 w 1026"/>
                <a:gd name="T53" fmla="*/ 1122 h 1146"/>
                <a:gd name="T54" fmla="*/ 730 w 1026"/>
                <a:gd name="T55" fmla="*/ 1046 h 1146"/>
                <a:gd name="T56" fmla="*/ 743 w 1026"/>
                <a:gd name="T57" fmla="*/ 1002 h 1146"/>
                <a:gd name="T58" fmla="*/ 785 w 1026"/>
                <a:gd name="T59" fmla="*/ 973 h 1146"/>
                <a:gd name="T60" fmla="*/ 775 w 1026"/>
                <a:gd name="T61" fmla="*/ 907 h 1146"/>
                <a:gd name="T62" fmla="*/ 866 w 1026"/>
                <a:gd name="T63" fmla="*/ 820 h 1146"/>
                <a:gd name="T64" fmla="*/ 863 w 1026"/>
                <a:gd name="T65" fmla="*/ 776 h 1146"/>
                <a:gd name="T66" fmla="*/ 867 w 1026"/>
                <a:gd name="T67" fmla="*/ 755 h 1146"/>
                <a:gd name="T68" fmla="*/ 843 w 1026"/>
                <a:gd name="T69" fmla="*/ 679 h 1146"/>
                <a:gd name="T70" fmla="*/ 946 w 1026"/>
                <a:gd name="T71" fmla="*/ 564 h 1146"/>
                <a:gd name="T72" fmla="*/ 1026 w 1026"/>
                <a:gd name="T73" fmla="*/ 422 h 1146"/>
                <a:gd name="T74" fmla="*/ 964 w 1026"/>
                <a:gd name="T75" fmla="*/ 430 h 1146"/>
                <a:gd name="T76" fmla="*/ 955 w 1026"/>
                <a:gd name="T77" fmla="*/ 429 h 1146"/>
                <a:gd name="T78" fmla="*/ 943 w 1026"/>
                <a:gd name="T79" fmla="*/ 430 h 1146"/>
                <a:gd name="T80" fmla="*/ 904 w 1026"/>
                <a:gd name="T81" fmla="*/ 416 h 1146"/>
                <a:gd name="T82" fmla="*/ 874 w 1026"/>
                <a:gd name="T83" fmla="*/ 371 h 1146"/>
                <a:gd name="T84" fmla="*/ 837 w 1026"/>
                <a:gd name="T85" fmla="*/ 320 h 1146"/>
                <a:gd name="T86" fmla="*/ 813 w 1026"/>
                <a:gd name="T87" fmla="*/ 267 h 1146"/>
                <a:gd name="T88" fmla="*/ 742 w 1026"/>
                <a:gd name="T89" fmla="*/ 138 h 1146"/>
                <a:gd name="T90" fmla="*/ 771 w 1026"/>
                <a:gd name="T91" fmla="*/ 163 h 1146"/>
                <a:gd name="T92" fmla="*/ 781 w 1026"/>
                <a:gd name="T93" fmla="*/ 130 h 1146"/>
                <a:gd name="T94" fmla="*/ 771 w 1026"/>
                <a:gd name="T95" fmla="*/ 106 h 1146"/>
                <a:gd name="T96" fmla="*/ 729 w 1026"/>
                <a:gd name="T97" fmla="*/ 103 h 1146"/>
                <a:gd name="T98" fmla="*/ 631 w 1026"/>
                <a:gd name="T99" fmla="*/ 97 h 1146"/>
                <a:gd name="T100" fmla="*/ 598 w 1026"/>
                <a:gd name="T101" fmla="*/ 79 h 1146"/>
                <a:gd name="T102" fmla="*/ 585 w 1026"/>
                <a:gd name="T103" fmla="*/ 78 h 1146"/>
                <a:gd name="T104" fmla="*/ 556 w 1026"/>
                <a:gd name="T105" fmla="*/ 111 h 1146"/>
                <a:gd name="T106" fmla="*/ 460 w 1026"/>
                <a:gd name="T107" fmla="*/ 77 h 1146"/>
                <a:gd name="T108" fmla="*/ 421 w 1026"/>
                <a:gd name="T109" fmla="*/ 52 h 1146"/>
                <a:gd name="T110" fmla="*/ 421 w 1026"/>
                <a:gd name="T111" fmla="*/ 20 h 1146"/>
                <a:gd name="T112" fmla="*/ 421 w 1026"/>
                <a:gd name="T113" fmla="*/ 10 h 1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26" h="1146">
                  <a:moveTo>
                    <a:pt x="405" y="0"/>
                  </a:moveTo>
                  <a:cubicBezTo>
                    <a:pt x="395" y="0"/>
                    <a:pt x="395" y="8"/>
                    <a:pt x="384" y="8"/>
                  </a:cubicBezTo>
                  <a:cubicBezTo>
                    <a:pt x="378" y="8"/>
                    <a:pt x="375" y="5"/>
                    <a:pt x="368" y="5"/>
                  </a:cubicBezTo>
                  <a:cubicBezTo>
                    <a:pt x="360" y="5"/>
                    <a:pt x="352" y="12"/>
                    <a:pt x="346" y="12"/>
                  </a:cubicBezTo>
                  <a:cubicBezTo>
                    <a:pt x="342" y="12"/>
                    <a:pt x="335" y="7"/>
                    <a:pt x="328" y="7"/>
                  </a:cubicBezTo>
                  <a:cubicBezTo>
                    <a:pt x="304" y="7"/>
                    <a:pt x="265" y="22"/>
                    <a:pt x="244" y="32"/>
                  </a:cubicBezTo>
                  <a:cubicBezTo>
                    <a:pt x="238" y="35"/>
                    <a:pt x="236" y="41"/>
                    <a:pt x="225" y="41"/>
                  </a:cubicBezTo>
                  <a:cubicBezTo>
                    <a:pt x="207" y="41"/>
                    <a:pt x="193" y="38"/>
                    <a:pt x="180" y="28"/>
                  </a:cubicBezTo>
                  <a:cubicBezTo>
                    <a:pt x="174" y="32"/>
                    <a:pt x="173" y="37"/>
                    <a:pt x="169" y="43"/>
                  </a:cubicBezTo>
                  <a:cubicBezTo>
                    <a:pt x="170" y="43"/>
                    <a:pt x="170" y="43"/>
                    <a:pt x="170" y="43"/>
                  </a:cubicBezTo>
                  <a:cubicBezTo>
                    <a:pt x="157" y="59"/>
                    <a:pt x="139" y="75"/>
                    <a:pt x="125" y="93"/>
                  </a:cubicBezTo>
                  <a:cubicBezTo>
                    <a:pt x="115" y="106"/>
                    <a:pt x="123" y="114"/>
                    <a:pt x="116" y="134"/>
                  </a:cubicBezTo>
                  <a:cubicBezTo>
                    <a:pt x="114" y="142"/>
                    <a:pt x="101" y="153"/>
                    <a:pt x="93" y="158"/>
                  </a:cubicBezTo>
                  <a:cubicBezTo>
                    <a:pt x="83" y="163"/>
                    <a:pt x="69" y="162"/>
                    <a:pt x="62" y="172"/>
                  </a:cubicBezTo>
                  <a:cubicBezTo>
                    <a:pt x="49" y="189"/>
                    <a:pt x="33" y="217"/>
                    <a:pt x="27" y="238"/>
                  </a:cubicBezTo>
                  <a:cubicBezTo>
                    <a:pt x="24" y="246"/>
                    <a:pt x="12" y="253"/>
                    <a:pt x="12" y="263"/>
                  </a:cubicBezTo>
                  <a:cubicBezTo>
                    <a:pt x="12" y="284"/>
                    <a:pt x="22" y="299"/>
                    <a:pt x="22" y="322"/>
                  </a:cubicBezTo>
                  <a:cubicBezTo>
                    <a:pt x="22" y="336"/>
                    <a:pt x="12" y="364"/>
                    <a:pt x="0" y="370"/>
                  </a:cubicBezTo>
                  <a:cubicBezTo>
                    <a:pt x="4" y="377"/>
                    <a:pt x="8" y="380"/>
                    <a:pt x="8" y="387"/>
                  </a:cubicBezTo>
                  <a:cubicBezTo>
                    <a:pt x="8" y="392"/>
                    <a:pt x="11" y="396"/>
                    <a:pt x="11" y="404"/>
                  </a:cubicBezTo>
                  <a:cubicBezTo>
                    <a:pt x="9" y="404"/>
                    <a:pt x="9" y="404"/>
                    <a:pt x="9" y="404"/>
                  </a:cubicBezTo>
                  <a:cubicBezTo>
                    <a:pt x="12" y="407"/>
                    <a:pt x="13" y="408"/>
                    <a:pt x="16" y="412"/>
                  </a:cubicBezTo>
                  <a:cubicBezTo>
                    <a:pt x="16" y="414"/>
                    <a:pt x="44" y="439"/>
                    <a:pt x="48" y="441"/>
                  </a:cubicBezTo>
                  <a:cubicBezTo>
                    <a:pt x="61" y="452"/>
                    <a:pt x="64" y="464"/>
                    <a:pt x="74" y="480"/>
                  </a:cubicBezTo>
                  <a:cubicBezTo>
                    <a:pt x="85" y="497"/>
                    <a:pt x="116" y="515"/>
                    <a:pt x="131" y="526"/>
                  </a:cubicBezTo>
                  <a:cubicBezTo>
                    <a:pt x="133" y="527"/>
                    <a:pt x="140" y="530"/>
                    <a:pt x="146" y="530"/>
                  </a:cubicBezTo>
                  <a:cubicBezTo>
                    <a:pt x="167" y="530"/>
                    <a:pt x="176" y="519"/>
                    <a:pt x="197" y="519"/>
                  </a:cubicBezTo>
                  <a:cubicBezTo>
                    <a:pt x="207" y="519"/>
                    <a:pt x="220" y="527"/>
                    <a:pt x="228" y="527"/>
                  </a:cubicBezTo>
                  <a:cubicBezTo>
                    <a:pt x="236" y="527"/>
                    <a:pt x="239" y="520"/>
                    <a:pt x="247" y="518"/>
                  </a:cubicBezTo>
                  <a:cubicBezTo>
                    <a:pt x="267" y="511"/>
                    <a:pt x="286" y="499"/>
                    <a:pt x="313" y="499"/>
                  </a:cubicBezTo>
                  <a:cubicBezTo>
                    <a:pt x="334" y="499"/>
                    <a:pt x="338" y="530"/>
                    <a:pt x="354" y="530"/>
                  </a:cubicBezTo>
                  <a:cubicBezTo>
                    <a:pt x="359" y="530"/>
                    <a:pt x="367" y="530"/>
                    <a:pt x="376" y="530"/>
                  </a:cubicBezTo>
                  <a:cubicBezTo>
                    <a:pt x="394" y="530"/>
                    <a:pt x="404" y="540"/>
                    <a:pt x="409" y="552"/>
                  </a:cubicBezTo>
                  <a:cubicBezTo>
                    <a:pt x="404" y="556"/>
                    <a:pt x="404" y="572"/>
                    <a:pt x="404" y="578"/>
                  </a:cubicBezTo>
                  <a:cubicBezTo>
                    <a:pt x="404" y="581"/>
                    <a:pt x="402" y="582"/>
                    <a:pt x="404" y="586"/>
                  </a:cubicBezTo>
                  <a:cubicBezTo>
                    <a:pt x="400" y="588"/>
                    <a:pt x="392" y="602"/>
                    <a:pt x="392" y="607"/>
                  </a:cubicBezTo>
                  <a:cubicBezTo>
                    <a:pt x="392" y="632"/>
                    <a:pt x="422" y="651"/>
                    <a:pt x="436" y="668"/>
                  </a:cubicBezTo>
                  <a:cubicBezTo>
                    <a:pt x="443" y="677"/>
                    <a:pt x="441" y="689"/>
                    <a:pt x="445" y="700"/>
                  </a:cubicBezTo>
                  <a:cubicBezTo>
                    <a:pt x="450" y="713"/>
                    <a:pt x="454" y="721"/>
                    <a:pt x="458" y="744"/>
                  </a:cubicBezTo>
                  <a:cubicBezTo>
                    <a:pt x="460" y="755"/>
                    <a:pt x="465" y="761"/>
                    <a:pt x="465" y="774"/>
                  </a:cubicBezTo>
                  <a:cubicBezTo>
                    <a:pt x="465" y="802"/>
                    <a:pt x="432" y="811"/>
                    <a:pt x="432" y="848"/>
                  </a:cubicBezTo>
                  <a:cubicBezTo>
                    <a:pt x="432" y="882"/>
                    <a:pt x="447" y="902"/>
                    <a:pt x="462" y="927"/>
                  </a:cubicBezTo>
                  <a:cubicBezTo>
                    <a:pt x="466" y="934"/>
                    <a:pt x="473" y="937"/>
                    <a:pt x="473" y="944"/>
                  </a:cubicBezTo>
                  <a:cubicBezTo>
                    <a:pt x="473" y="949"/>
                    <a:pt x="473" y="950"/>
                    <a:pt x="473" y="959"/>
                  </a:cubicBezTo>
                  <a:cubicBezTo>
                    <a:pt x="473" y="1005"/>
                    <a:pt x="497" y="1036"/>
                    <a:pt x="516" y="1068"/>
                  </a:cubicBezTo>
                  <a:cubicBezTo>
                    <a:pt x="519" y="1073"/>
                    <a:pt x="533" y="1089"/>
                    <a:pt x="533" y="1097"/>
                  </a:cubicBezTo>
                  <a:cubicBezTo>
                    <a:pt x="533" y="1103"/>
                    <a:pt x="531" y="1107"/>
                    <a:pt x="527" y="1112"/>
                  </a:cubicBezTo>
                  <a:cubicBezTo>
                    <a:pt x="531" y="1116"/>
                    <a:pt x="536" y="1127"/>
                    <a:pt x="536" y="1138"/>
                  </a:cubicBezTo>
                  <a:cubicBezTo>
                    <a:pt x="537" y="1138"/>
                    <a:pt x="538" y="1136"/>
                    <a:pt x="541" y="1135"/>
                  </a:cubicBezTo>
                  <a:cubicBezTo>
                    <a:pt x="545" y="1141"/>
                    <a:pt x="549" y="1146"/>
                    <a:pt x="558" y="1146"/>
                  </a:cubicBezTo>
                  <a:cubicBezTo>
                    <a:pt x="578" y="1146"/>
                    <a:pt x="592" y="1130"/>
                    <a:pt x="614" y="1130"/>
                  </a:cubicBezTo>
                  <a:cubicBezTo>
                    <a:pt x="620" y="1130"/>
                    <a:pt x="623" y="1135"/>
                    <a:pt x="628" y="1135"/>
                  </a:cubicBezTo>
                  <a:cubicBezTo>
                    <a:pt x="633" y="1135"/>
                    <a:pt x="637" y="1132"/>
                    <a:pt x="644" y="1132"/>
                  </a:cubicBezTo>
                  <a:cubicBezTo>
                    <a:pt x="646" y="1122"/>
                    <a:pt x="659" y="1126"/>
                    <a:pt x="668" y="1122"/>
                  </a:cubicBezTo>
                  <a:cubicBezTo>
                    <a:pt x="690" y="1112"/>
                    <a:pt x="696" y="1097"/>
                    <a:pt x="709" y="1080"/>
                  </a:cubicBezTo>
                  <a:cubicBezTo>
                    <a:pt x="717" y="1069"/>
                    <a:pt x="718" y="1057"/>
                    <a:pt x="730" y="1046"/>
                  </a:cubicBezTo>
                  <a:cubicBezTo>
                    <a:pt x="736" y="1039"/>
                    <a:pt x="751" y="1028"/>
                    <a:pt x="751" y="1013"/>
                  </a:cubicBezTo>
                  <a:cubicBezTo>
                    <a:pt x="751" y="1008"/>
                    <a:pt x="748" y="1004"/>
                    <a:pt x="743" y="1002"/>
                  </a:cubicBezTo>
                  <a:cubicBezTo>
                    <a:pt x="749" y="989"/>
                    <a:pt x="757" y="983"/>
                    <a:pt x="769" y="977"/>
                  </a:cubicBezTo>
                  <a:cubicBezTo>
                    <a:pt x="773" y="975"/>
                    <a:pt x="782" y="978"/>
                    <a:pt x="785" y="973"/>
                  </a:cubicBezTo>
                  <a:cubicBezTo>
                    <a:pt x="788" y="969"/>
                    <a:pt x="790" y="951"/>
                    <a:pt x="790" y="943"/>
                  </a:cubicBezTo>
                  <a:cubicBezTo>
                    <a:pt x="790" y="927"/>
                    <a:pt x="775" y="919"/>
                    <a:pt x="775" y="907"/>
                  </a:cubicBezTo>
                  <a:cubicBezTo>
                    <a:pt x="775" y="902"/>
                    <a:pt x="783" y="893"/>
                    <a:pt x="791" y="891"/>
                  </a:cubicBezTo>
                  <a:cubicBezTo>
                    <a:pt x="796" y="857"/>
                    <a:pt x="866" y="861"/>
                    <a:pt x="866" y="820"/>
                  </a:cubicBezTo>
                  <a:cubicBezTo>
                    <a:pt x="866" y="816"/>
                    <a:pt x="865" y="813"/>
                    <a:pt x="862" y="810"/>
                  </a:cubicBezTo>
                  <a:cubicBezTo>
                    <a:pt x="862" y="795"/>
                    <a:pt x="863" y="785"/>
                    <a:pt x="863" y="776"/>
                  </a:cubicBezTo>
                  <a:cubicBezTo>
                    <a:pt x="863" y="763"/>
                    <a:pt x="863" y="763"/>
                    <a:pt x="863" y="763"/>
                  </a:cubicBezTo>
                  <a:cubicBezTo>
                    <a:pt x="864" y="762"/>
                    <a:pt x="867" y="758"/>
                    <a:pt x="867" y="755"/>
                  </a:cubicBezTo>
                  <a:cubicBezTo>
                    <a:pt x="867" y="745"/>
                    <a:pt x="848" y="736"/>
                    <a:pt x="848" y="718"/>
                  </a:cubicBezTo>
                  <a:cubicBezTo>
                    <a:pt x="848" y="702"/>
                    <a:pt x="843" y="695"/>
                    <a:pt x="843" y="679"/>
                  </a:cubicBezTo>
                  <a:cubicBezTo>
                    <a:pt x="843" y="664"/>
                    <a:pt x="857" y="660"/>
                    <a:pt x="861" y="647"/>
                  </a:cubicBezTo>
                  <a:cubicBezTo>
                    <a:pt x="874" y="600"/>
                    <a:pt x="911" y="592"/>
                    <a:pt x="946" y="564"/>
                  </a:cubicBezTo>
                  <a:cubicBezTo>
                    <a:pt x="966" y="549"/>
                    <a:pt x="973" y="530"/>
                    <a:pt x="989" y="509"/>
                  </a:cubicBezTo>
                  <a:cubicBezTo>
                    <a:pt x="1002" y="491"/>
                    <a:pt x="1026" y="452"/>
                    <a:pt x="1026" y="422"/>
                  </a:cubicBezTo>
                  <a:cubicBezTo>
                    <a:pt x="1026" y="418"/>
                    <a:pt x="1023" y="417"/>
                    <a:pt x="1022" y="414"/>
                  </a:cubicBezTo>
                  <a:cubicBezTo>
                    <a:pt x="1003" y="418"/>
                    <a:pt x="984" y="426"/>
                    <a:pt x="964" y="430"/>
                  </a:cubicBezTo>
                  <a:cubicBezTo>
                    <a:pt x="963" y="430"/>
                    <a:pt x="962" y="430"/>
                    <a:pt x="961" y="430"/>
                  </a:cubicBezTo>
                  <a:cubicBezTo>
                    <a:pt x="959" y="430"/>
                    <a:pt x="957" y="429"/>
                    <a:pt x="955" y="429"/>
                  </a:cubicBezTo>
                  <a:cubicBezTo>
                    <a:pt x="953" y="429"/>
                    <a:pt x="951" y="429"/>
                    <a:pt x="949" y="429"/>
                  </a:cubicBezTo>
                  <a:cubicBezTo>
                    <a:pt x="947" y="429"/>
                    <a:pt x="945" y="429"/>
                    <a:pt x="943" y="430"/>
                  </a:cubicBezTo>
                  <a:cubicBezTo>
                    <a:pt x="936" y="432"/>
                    <a:pt x="935" y="439"/>
                    <a:pt x="927" y="439"/>
                  </a:cubicBezTo>
                  <a:cubicBezTo>
                    <a:pt x="918" y="439"/>
                    <a:pt x="911" y="422"/>
                    <a:pt x="904" y="416"/>
                  </a:cubicBezTo>
                  <a:cubicBezTo>
                    <a:pt x="909" y="410"/>
                    <a:pt x="904" y="409"/>
                    <a:pt x="904" y="400"/>
                  </a:cubicBezTo>
                  <a:cubicBezTo>
                    <a:pt x="887" y="400"/>
                    <a:pt x="882" y="378"/>
                    <a:pt x="874" y="371"/>
                  </a:cubicBezTo>
                  <a:cubicBezTo>
                    <a:pt x="864" y="365"/>
                    <a:pt x="859" y="364"/>
                    <a:pt x="850" y="356"/>
                  </a:cubicBezTo>
                  <a:cubicBezTo>
                    <a:pt x="841" y="346"/>
                    <a:pt x="847" y="332"/>
                    <a:pt x="837" y="320"/>
                  </a:cubicBezTo>
                  <a:cubicBezTo>
                    <a:pt x="829" y="309"/>
                    <a:pt x="819" y="309"/>
                    <a:pt x="813" y="295"/>
                  </a:cubicBezTo>
                  <a:cubicBezTo>
                    <a:pt x="813" y="267"/>
                    <a:pt x="813" y="267"/>
                    <a:pt x="813" y="267"/>
                  </a:cubicBezTo>
                  <a:cubicBezTo>
                    <a:pt x="805" y="261"/>
                    <a:pt x="790" y="237"/>
                    <a:pt x="792" y="226"/>
                  </a:cubicBezTo>
                  <a:cubicBezTo>
                    <a:pt x="742" y="138"/>
                    <a:pt x="742" y="138"/>
                    <a:pt x="742" y="138"/>
                  </a:cubicBezTo>
                  <a:cubicBezTo>
                    <a:pt x="742" y="129"/>
                    <a:pt x="742" y="129"/>
                    <a:pt x="742" y="129"/>
                  </a:cubicBezTo>
                  <a:cubicBezTo>
                    <a:pt x="751" y="138"/>
                    <a:pt x="760" y="161"/>
                    <a:pt x="771" y="163"/>
                  </a:cubicBezTo>
                  <a:cubicBezTo>
                    <a:pt x="773" y="158"/>
                    <a:pt x="778" y="144"/>
                    <a:pt x="781" y="137"/>
                  </a:cubicBezTo>
                  <a:cubicBezTo>
                    <a:pt x="781" y="135"/>
                    <a:pt x="781" y="132"/>
                    <a:pt x="781" y="130"/>
                  </a:cubicBezTo>
                  <a:cubicBezTo>
                    <a:pt x="773" y="111"/>
                    <a:pt x="773" y="111"/>
                    <a:pt x="773" y="111"/>
                  </a:cubicBezTo>
                  <a:cubicBezTo>
                    <a:pt x="773" y="109"/>
                    <a:pt x="772" y="108"/>
                    <a:pt x="771" y="106"/>
                  </a:cubicBezTo>
                  <a:cubicBezTo>
                    <a:pt x="764" y="107"/>
                    <a:pt x="764" y="110"/>
                    <a:pt x="756" y="110"/>
                  </a:cubicBezTo>
                  <a:cubicBezTo>
                    <a:pt x="745" y="110"/>
                    <a:pt x="739" y="103"/>
                    <a:pt x="729" y="103"/>
                  </a:cubicBezTo>
                  <a:cubicBezTo>
                    <a:pt x="712" y="103"/>
                    <a:pt x="707" y="111"/>
                    <a:pt x="690" y="111"/>
                  </a:cubicBezTo>
                  <a:cubicBezTo>
                    <a:pt x="672" y="111"/>
                    <a:pt x="648" y="103"/>
                    <a:pt x="631" y="97"/>
                  </a:cubicBezTo>
                  <a:cubicBezTo>
                    <a:pt x="623" y="94"/>
                    <a:pt x="611" y="98"/>
                    <a:pt x="606" y="92"/>
                  </a:cubicBezTo>
                  <a:cubicBezTo>
                    <a:pt x="604" y="88"/>
                    <a:pt x="598" y="87"/>
                    <a:pt x="598" y="79"/>
                  </a:cubicBezTo>
                  <a:cubicBezTo>
                    <a:pt x="586" y="79"/>
                    <a:pt x="586" y="79"/>
                    <a:pt x="586" y="79"/>
                  </a:cubicBezTo>
                  <a:cubicBezTo>
                    <a:pt x="585" y="78"/>
                    <a:pt x="585" y="78"/>
                    <a:pt x="585" y="78"/>
                  </a:cubicBezTo>
                  <a:cubicBezTo>
                    <a:pt x="568" y="84"/>
                    <a:pt x="556" y="84"/>
                    <a:pt x="556" y="101"/>
                  </a:cubicBezTo>
                  <a:cubicBezTo>
                    <a:pt x="556" y="104"/>
                    <a:pt x="556" y="107"/>
                    <a:pt x="556" y="111"/>
                  </a:cubicBezTo>
                  <a:cubicBezTo>
                    <a:pt x="556" y="114"/>
                    <a:pt x="550" y="119"/>
                    <a:pt x="545" y="119"/>
                  </a:cubicBezTo>
                  <a:cubicBezTo>
                    <a:pt x="506" y="119"/>
                    <a:pt x="494" y="77"/>
                    <a:pt x="460" y="77"/>
                  </a:cubicBezTo>
                  <a:cubicBezTo>
                    <a:pt x="455" y="77"/>
                    <a:pt x="451" y="77"/>
                    <a:pt x="445" y="77"/>
                  </a:cubicBezTo>
                  <a:cubicBezTo>
                    <a:pt x="435" y="77"/>
                    <a:pt x="421" y="65"/>
                    <a:pt x="421" y="52"/>
                  </a:cubicBezTo>
                  <a:cubicBezTo>
                    <a:pt x="421" y="44"/>
                    <a:pt x="428" y="40"/>
                    <a:pt x="428" y="32"/>
                  </a:cubicBezTo>
                  <a:cubicBezTo>
                    <a:pt x="428" y="27"/>
                    <a:pt x="421" y="25"/>
                    <a:pt x="421" y="20"/>
                  </a:cubicBezTo>
                  <a:cubicBezTo>
                    <a:pt x="421" y="13"/>
                    <a:pt x="428" y="15"/>
                    <a:pt x="429" y="7"/>
                  </a:cubicBezTo>
                  <a:cubicBezTo>
                    <a:pt x="426" y="7"/>
                    <a:pt x="424" y="10"/>
                    <a:pt x="421" y="10"/>
                  </a:cubicBezTo>
                  <a:cubicBezTo>
                    <a:pt x="413" y="10"/>
                    <a:pt x="415" y="0"/>
                    <a:pt x="40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1" name="Freeform 31"/>
            <p:cNvSpPr>
              <a:spLocks/>
            </p:cNvSpPr>
            <p:nvPr/>
          </p:nvSpPr>
          <p:spPr bwMode="auto">
            <a:xfrm>
              <a:off x="4359" y="1478"/>
              <a:ext cx="1323" cy="1149"/>
            </a:xfrm>
            <a:custGeom>
              <a:avLst/>
              <a:gdLst>
                <a:gd name="T0" fmla="*/ 75 w 560"/>
                <a:gd name="T1" fmla="*/ 16 h 486"/>
                <a:gd name="T2" fmla="*/ 46 w 560"/>
                <a:gd name="T3" fmla="*/ 18 h 486"/>
                <a:gd name="T4" fmla="*/ 9 w 560"/>
                <a:gd name="T5" fmla="*/ 45 h 486"/>
                <a:gd name="T6" fmla="*/ 0 w 560"/>
                <a:gd name="T7" fmla="*/ 66 h 486"/>
                <a:gd name="T8" fmla="*/ 27 w 560"/>
                <a:gd name="T9" fmla="*/ 95 h 486"/>
                <a:gd name="T10" fmla="*/ 59 w 560"/>
                <a:gd name="T11" fmla="*/ 105 h 486"/>
                <a:gd name="T12" fmla="*/ 130 w 560"/>
                <a:gd name="T13" fmla="*/ 93 h 486"/>
                <a:gd name="T14" fmla="*/ 150 w 560"/>
                <a:gd name="T15" fmla="*/ 98 h 486"/>
                <a:gd name="T16" fmla="*/ 136 w 560"/>
                <a:gd name="T17" fmla="*/ 151 h 486"/>
                <a:gd name="T18" fmla="*/ 126 w 560"/>
                <a:gd name="T19" fmla="*/ 193 h 486"/>
                <a:gd name="T20" fmla="*/ 131 w 560"/>
                <a:gd name="T21" fmla="*/ 235 h 486"/>
                <a:gd name="T22" fmla="*/ 165 w 560"/>
                <a:gd name="T23" fmla="*/ 287 h 486"/>
                <a:gd name="T24" fmla="*/ 185 w 560"/>
                <a:gd name="T25" fmla="*/ 311 h 486"/>
                <a:gd name="T26" fmla="*/ 238 w 560"/>
                <a:gd name="T27" fmla="*/ 408 h 486"/>
                <a:gd name="T28" fmla="*/ 260 w 560"/>
                <a:gd name="T29" fmla="*/ 472 h 486"/>
                <a:gd name="T30" fmla="*/ 280 w 560"/>
                <a:gd name="T31" fmla="*/ 484 h 486"/>
                <a:gd name="T32" fmla="*/ 353 w 560"/>
                <a:gd name="T33" fmla="*/ 453 h 486"/>
                <a:gd name="T34" fmla="*/ 438 w 560"/>
                <a:gd name="T35" fmla="*/ 416 h 486"/>
                <a:gd name="T36" fmla="*/ 476 w 560"/>
                <a:gd name="T37" fmla="*/ 370 h 486"/>
                <a:gd name="T38" fmla="*/ 497 w 560"/>
                <a:gd name="T39" fmla="*/ 324 h 486"/>
                <a:gd name="T40" fmla="*/ 454 w 560"/>
                <a:gd name="T41" fmla="*/ 289 h 486"/>
                <a:gd name="T42" fmla="*/ 375 w 560"/>
                <a:gd name="T43" fmla="*/ 295 h 486"/>
                <a:gd name="T44" fmla="*/ 368 w 560"/>
                <a:gd name="T45" fmla="*/ 281 h 486"/>
                <a:gd name="T46" fmla="*/ 333 w 560"/>
                <a:gd name="T47" fmla="*/ 219 h 486"/>
                <a:gd name="T48" fmla="*/ 379 w 560"/>
                <a:gd name="T49" fmla="*/ 240 h 486"/>
                <a:gd name="T50" fmla="*/ 443 w 560"/>
                <a:gd name="T51" fmla="*/ 263 h 486"/>
                <a:gd name="T52" fmla="*/ 489 w 560"/>
                <a:gd name="T53" fmla="*/ 281 h 486"/>
                <a:gd name="T54" fmla="*/ 540 w 560"/>
                <a:gd name="T55" fmla="*/ 288 h 486"/>
                <a:gd name="T56" fmla="*/ 537 w 560"/>
                <a:gd name="T57" fmla="*/ 279 h 486"/>
                <a:gd name="T58" fmla="*/ 527 w 560"/>
                <a:gd name="T59" fmla="*/ 206 h 486"/>
                <a:gd name="T60" fmla="*/ 538 w 560"/>
                <a:gd name="T61" fmla="*/ 187 h 486"/>
                <a:gd name="T62" fmla="*/ 523 w 560"/>
                <a:gd name="T63" fmla="*/ 149 h 486"/>
                <a:gd name="T64" fmla="*/ 521 w 560"/>
                <a:gd name="T65" fmla="*/ 143 h 486"/>
                <a:gd name="T66" fmla="*/ 521 w 560"/>
                <a:gd name="T67" fmla="*/ 138 h 486"/>
                <a:gd name="T68" fmla="*/ 532 w 560"/>
                <a:gd name="T69" fmla="*/ 106 h 486"/>
                <a:gd name="T70" fmla="*/ 526 w 560"/>
                <a:gd name="T71" fmla="*/ 89 h 486"/>
                <a:gd name="T72" fmla="*/ 441 w 560"/>
                <a:gd name="T73" fmla="*/ 69 h 486"/>
                <a:gd name="T74" fmla="*/ 420 w 560"/>
                <a:gd name="T75" fmla="*/ 91 h 486"/>
                <a:gd name="T76" fmla="*/ 371 w 560"/>
                <a:gd name="T77" fmla="*/ 91 h 486"/>
                <a:gd name="T78" fmla="*/ 356 w 560"/>
                <a:gd name="T79" fmla="*/ 82 h 486"/>
                <a:gd name="T80" fmla="*/ 344 w 560"/>
                <a:gd name="T81" fmla="*/ 61 h 486"/>
                <a:gd name="T82" fmla="*/ 337 w 560"/>
                <a:gd name="T83" fmla="*/ 49 h 486"/>
                <a:gd name="T84" fmla="*/ 307 w 560"/>
                <a:gd name="T85" fmla="*/ 53 h 486"/>
                <a:gd name="T86" fmla="*/ 246 w 560"/>
                <a:gd name="T87" fmla="*/ 5 h 486"/>
                <a:gd name="T88" fmla="*/ 246 w 560"/>
                <a:gd name="T89" fmla="*/ 5 h 486"/>
                <a:gd name="T90" fmla="*/ 246 w 560"/>
                <a:gd name="T91" fmla="*/ 5 h 486"/>
                <a:gd name="T92" fmla="*/ 210 w 560"/>
                <a:gd name="T93" fmla="*/ 19 h 486"/>
                <a:gd name="T94" fmla="*/ 127 w 560"/>
                <a:gd name="T95" fmla="*/ 0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560" h="486">
                  <a:moveTo>
                    <a:pt x="127" y="0"/>
                  </a:moveTo>
                  <a:cubicBezTo>
                    <a:pt x="118" y="0"/>
                    <a:pt x="103" y="1"/>
                    <a:pt x="97" y="5"/>
                  </a:cubicBezTo>
                  <a:cubicBezTo>
                    <a:pt x="91" y="9"/>
                    <a:pt x="81" y="16"/>
                    <a:pt x="75" y="16"/>
                  </a:cubicBezTo>
                  <a:cubicBezTo>
                    <a:pt x="75" y="16"/>
                    <a:pt x="65" y="16"/>
                    <a:pt x="59" y="16"/>
                  </a:cubicBezTo>
                  <a:cubicBezTo>
                    <a:pt x="57" y="16"/>
                    <a:pt x="54" y="15"/>
                    <a:pt x="52" y="15"/>
                  </a:cubicBezTo>
                  <a:cubicBezTo>
                    <a:pt x="49" y="15"/>
                    <a:pt x="46" y="16"/>
                    <a:pt x="46" y="18"/>
                  </a:cubicBezTo>
                  <a:cubicBezTo>
                    <a:pt x="46" y="22"/>
                    <a:pt x="49" y="21"/>
                    <a:pt x="50" y="25"/>
                  </a:cubicBezTo>
                  <a:cubicBezTo>
                    <a:pt x="41" y="30"/>
                    <a:pt x="3" y="26"/>
                    <a:pt x="3" y="43"/>
                  </a:cubicBezTo>
                  <a:cubicBezTo>
                    <a:pt x="3" y="45"/>
                    <a:pt x="6" y="45"/>
                    <a:pt x="9" y="45"/>
                  </a:cubicBezTo>
                  <a:cubicBezTo>
                    <a:pt x="10" y="45"/>
                    <a:pt x="11" y="45"/>
                    <a:pt x="12" y="45"/>
                  </a:cubicBezTo>
                  <a:cubicBezTo>
                    <a:pt x="11" y="48"/>
                    <a:pt x="12" y="48"/>
                    <a:pt x="12" y="52"/>
                  </a:cubicBezTo>
                  <a:cubicBezTo>
                    <a:pt x="12" y="62"/>
                    <a:pt x="6" y="61"/>
                    <a:pt x="0" y="66"/>
                  </a:cubicBezTo>
                  <a:cubicBezTo>
                    <a:pt x="8" y="70"/>
                    <a:pt x="14" y="69"/>
                    <a:pt x="18" y="76"/>
                  </a:cubicBezTo>
                  <a:cubicBezTo>
                    <a:pt x="13" y="81"/>
                    <a:pt x="28" y="89"/>
                    <a:pt x="32" y="92"/>
                  </a:cubicBezTo>
                  <a:cubicBezTo>
                    <a:pt x="31" y="93"/>
                    <a:pt x="29" y="95"/>
                    <a:pt x="27" y="95"/>
                  </a:cubicBezTo>
                  <a:cubicBezTo>
                    <a:pt x="33" y="95"/>
                    <a:pt x="33" y="95"/>
                    <a:pt x="33" y="95"/>
                  </a:cubicBezTo>
                  <a:cubicBezTo>
                    <a:pt x="35" y="95"/>
                    <a:pt x="36" y="95"/>
                    <a:pt x="37" y="95"/>
                  </a:cubicBezTo>
                  <a:cubicBezTo>
                    <a:pt x="45" y="95"/>
                    <a:pt x="50" y="105"/>
                    <a:pt x="59" y="105"/>
                  </a:cubicBezTo>
                  <a:cubicBezTo>
                    <a:pt x="68" y="105"/>
                    <a:pt x="66" y="93"/>
                    <a:pt x="77" y="93"/>
                  </a:cubicBezTo>
                  <a:cubicBezTo>
                    <a:pt x="88" y="93"/>
                    <a:pt x="92" y="106"/>
                    <a:pt x="103" y="106"/>
                  </a:cubicBezTo>
                  <a:cubicBezTo>
                    <a:pt x="119" y="106"/>
                    <a:pt x="121" y="99"/>
                    <a:pt x="130" y="93"/>
                  </a:cubicBezTo>
                  <a:cubicBezTo>
                    <a:pt x="132" y="95"/>
                    <a:pt x="135" y="97"/>
                    <a:pt x="140" y="97"/>
                  </a:cubicBezTo>
                  <a:cubicBezTo>
                    <a:pt x="145" y="97"/>
                    <a:pt x="146" y="94"/>
                    <a:pt x="150" y="92"/>
                  </a:cubicBezTo>
                  <a:cubicBezTo>
                    <a:pt x="150" y="98"/>
                    <a:pt x="150" y="98"/>
                    <a:pt x="150" y="98"/>
                  </a:cubicBezTo>
                  <a:cubicBezTo>
                    <a:pt x="149" y="99"/>
                    <a:pt x="147" y="100"/>
                    <a:pt x="147" y="103"/>
                  </a:cubicBezTo>
                  <a:cubicBezTo>
                    <a:pt x="147" y="109"/>
                    <a:pt x="149" y="117"/>
                    <a:pt x="149" y="126"/>
                  </a:cubicBezTo>
                  <a:cubicBezTo>
                    <a:pt x="149" y="138"/>
                    <a:pt x="139" y="140"/>
                    <a:pt x="136" y="151"/>
                  </a:cubicBezTo>
                  <a:cubicBezTo>
                    <a:pt x="132" y="161"/>
                    <a:pt x="131" y="167"/>
                    <a:pt x="127" y="179"/>
                  </a:cubicBezTo>
                  <a:cubicBezTo>
                    <a:pt x="127" y="181"/>
                    <a:pt x="123" y="181"/>
                    <a:pt x="123" y="185"/>
                  </a:cubicBezTo>
                  <a:cubicBezTo>
                    <a:pt x="126" y="193"/>
                    <a:pt x="126" y="193"/>
                    <a:pt x="126" y="193"/>
                  </a:cubicBezTo>
                  <a:cubicBezTo>
                    <a:pt x="134" y="212"/>
                    <a:pt x="134" y="212"/>
                    <a:pt x="134" y="212"/>
                  </a:cubicBezTo>
                  <a:cubicBezTo>
                    <a:pt x="134" y="214"/>
                    <a:pt x="134" y="217"/>
                    <a:pt x="134" y="219"/>
                  </a:cubicBezTo>
                  <a:cubicBezTo>
                    <a:pt x="133" y="225"/>
                    <a:pt x="131" y="232"/>
                    <a:pt x="131" y="235"/>
                  </a:cubicBezTo>
                  <a:cubicBezTo>
                    <a:pt x="131" y="237"/>
                    <a:pt x="138" y="245"/>
                    <a:pt x="140" y="248"/>
                  </a:cubicBezTo>
                  <a:cubicBezTo>
                    <a:pt x="146" y="257"/>
                    <a:pt x="151" y="265"/>
                    <a:pt x="157" y="274"/>
                  </a:cubicBezTo>
                  <a:cubicBezTo>
                    <a:pt x="159" y="278"/>
                    <a:pt x="163" y="282"/>
                    <a:pt x="165" y="287"/>
                  </a:cubicBezTo>
                  <a:cubicBezTo>
                    <a:pt x="166" y="290"/>
                    <a:pt x="165" y="298"/>
                    <a:pt x="168" y="301"/>
                  </a:cubicBezTo>
                  <a:cubicBezTo>
                    <a:pt x="169" y="303"/>
                    <a:pt x="176" y="302"/>
                    <a:pt x="178" y="304"/>
                  </a:cubicBezTo>
                  <a:cubicBezTo>
                    <a:pt x="180" y="306"/>
                    <a:pt x="183" y="309"/>
                    <a:pt x="185" y="311"/>
                  </a:cubicBezTo>
                  <a:cubicBezTo>
                    <a:pt x="187" y="321"/>
                    <a:pt x="194" y="324"/>
                    <a:pt x="194" y="336"/>
                  </a:cubicBezTo>
                  <a:cubicBezTo>
                    <a:pt x="194" y="356"/>
                    <a:pt x="199" y="367"/>
                    <a:pt x="217" y="371"/>
                  </a:cubicBezTo>
                  <a:cubicBezTo>
                    <a:pt x="217" y="383"/>
                    <a:pt x="232" y="402"/>
                    <a:pt x="238" y="408"/>
                  </a:cubicBezTo>
                  <a:cubicBezTo>
                    <a:pt x="244" y="414"/>
                    <a:pt x="253" y="419"/>
                    <a:pt x="250" y="430"/>
                  </a:cubicBezTo>
                  <a:cubicBezTo>
                    <a:pt x="249" y="435"/>
                    <a:pt x="245" y="445"/>
                    <a:pt x="251" y="446"/>
                  </a:cubicBezTo>
                  <a:cubicBezTo>
                    <a:pt x="251" y="456"/>
                    <a:pt x="255" y="464"/>
                    <a:pt x="260" y="472"/>
                  </a:cubicBezTo>
                  <a:cubicBezTo>
                    <a:pt x="263" y="478"/>
                    <a:pt x="259" y="478"/>
                    <a:pt x="261" y="478"/>
                  </a:cubicBezTo>
                  <a:cubicBezTo>
                    <a:pt x="262" y="479"/>
                    <a:pt x="276" y="486"/>
                    <a:pt x="277" y="486"/>
                  </a:cubicBezTo>
                  <a:cubicBezTo>
                    <a:pt x="280" y="484"/>
                    <a:pt x="280" y="484"/>
                    <a:pt x="280" y="484"/>
                  </a:cubicBezTo>
                  <a:cubicBezTo>
                    <a:pt x="292" y="484"/>
                    <a:pt x="293" y="479"/>
                    <a:pt x="302" y="473"/>
                  </a:cubicBezTo>
                  <a:cubicBezTo>
                    <a:pt x="318" y="473"/>
                    <a:pt x="318" y="473"/>
                    <a:pt x="318" y="473"/>
                  </a:cubicBezTo>
                  <a:cubicBezTo>
                    <a:pt x="325" y="470"/>
                    <a:pt x="346" y="455"/>
                    <a:pt x="353" y="453"/>
                  </a:cubicBezTo>
                  <a:cubicBezTo>
                    <a:pt x="365" y="450"/>
                    <a:pt x="382" y="447"/>
                    <a:pt x="394" y="441"/>
                  </a:cubicBezTo>
                  <a:cubicBezTo>
                    <a:pt x="393" y="440"/>
                    <a:pt x="392" y="438"/>
                    <a:pt x="392" y="436"/>
                  </a:cubicBezTo>
                  <a:cubicBezTo>
                    <a:pt x="392" y="424"/>
                    <a:pt x="424" y="419"/>
                    <a:pt x="438" y="416"/>
                  </a:cubicBezTo>
                  <a:cubicBezTo>
                    <a:pt x="438" y="410"/>
                    <a:pt x="448" y="401"/>
                    <a:pt x="453" y="401"/>
                  </a:cubicBezTo>
                  <a:cubicBezTo>
                    <a:pt x="461" y="401"/>
                    <a:pt x="460" y="385"/>
                    <a:pt x="468" y="385"/>
                  </a:cubicBezTo>
                  <a:cubicBezTo>
                    <a:pt x="475" y="385"/>
                    <a:pt x="474" y="376"/>
                    <a:pt x="476" y="370"/>
                  </a:cubicBezTo>
                  <a:cubicBezTo>
                    <a:pt x="478" y="364"/>
                    <a:pt x="484" y="362"/>
                    <a:pt x="491" y="362"/>
                  </a:cubicBezTo>
                  <a:cubicBezTo>
                    <a:pt x="491" y="349"/>
                    <a:pt x="507" y="345"/>
                    <a:pt x="507" y="333"/>
                  </a:cubicBezTo>
                  <a:cubicBezTo>
                    <a:pt x="507" y="328"/>
                    <a:pt x="499" y="329"/>
                    <a:pt x="497" y="324"/>
                  </a:cubicBezTo>
                  <a:cubicBezTo>
                    <a:pt x="497" y="325"/>
                    <a:pt x="497" y="325"/>
                    <a:pt x="497" y="325"/>
                  </a:cubicBezTo>
                  <a:cubicBezTo>
                    <a:pt x="493" y="323"/>
                    <a:pt x="493" y="314"/>
                    <a:pt x="487" y="312"/>
                  </a:cubicBezTo>
                  <a:cubicBezTo>
                    <a:pt x="471" y="307"/>
                    <a:pt x="461" y="305"/>
                    <a:pt x="454" y="289"/>
                  </a:cubicBezTo>
                  <a:cubicBezTo>
                    <a:pt x="454" y="270"/>
                    <a:pt x="454" y="270"/>
                    <a:pt x="454" y="270"/>
                  </a:cubicBezTo>
                  <a:cubicBezTo>
                    <a:pt x="435" y="284"/>
                    <a:pt x="432" y="306"/>
                    <a:pt x="397" y="306"/>
                  </a:cubicBezTo>
                  <a:cubicBezTo>
                    <a:pt x="389" y="306"/>
                    <a:pt x="375" y="302"/>
                    <a:pt x="375" y="295"/>
                  </a:cubicBezTo>
                  <a:cubicBezTo>
                    <a:pt x="375" y="288"/>
                    <a:pt x="379" y="284"/>
                    <a:pt x="379" y="278"/>
                  </a:cubicBezTo>
                  <a:cubicBezTo>
                    <a:pt x="379" y="276"/>
                    <a:pt x="379" y="274"/>
                    <a:pt x="379" y="272"/>
                  </a:cubicBezTo>
                  <a:cubicBezTo>
                    <a:pt x="373" y="273"/>
                    <a:pt x="374" y="280"/>
                    <a:pt x="368" y="281"/>
                  </a:cubicBezTo>
                  <a:cubicBezTo>
                    <a:pt x="367" y="277"/>
                    <a:pt x="364" y="275"/>
                    <a:pt x="364" y="269"/>
                  </a:cubicBezTo>
                  <a:cubicBezTo>
                    <a:pt x="352" y="267"/>
                    <a:pt x="337" y="244"/>
                    <a:pt x="334" y="231"/>
                  </a:cubicBezTo>
                  <a:cubicBezTo>
                    <a:pt x="333" y="227"/>
                    <a:pt x="333" y="224"/>
                    <a:pt x="333" y="219"/>
                  </a:cubicBezTo>
                  <a:cubicBezTo>
                    <a:pt x="333" y="212"/>
                    <a:pt x="336" y="202"/>
                    <a:pt x="344" y="202"/>
                  </a:cubicBezTo>
                  <a:cubicBezTo>
                    <a:pt x="358" y="202"/>
                    <a:pt x="370" y="219"/>
                    <a:pt x="376" y="230"/>
                  </a:cubicBezTo>
                  <a:cubicBezTo>
                    <a:pt x="377" y="232"/>
                    <a:pt x="375" y="236"/>
                    <a:pt x="379" y="240"/>
                  </a:cubicBezTo>
                  <a:cubicBezTo>
                    <a:pt x="384" y="245"/>
                    <a:pt x="393" y="242"/>
                    <a:pt x="399" y="249"/>
                  </a:cubicBezTo>
                  <a:cubicBezTo>
                    <a:pt x="404" y="254"/>
                    <a:pt x="409" y="261"/>
                    <a:pt x="417" y="263"/>
                  </a:cubicBezTo>
                  <a:cubicBezTo>
                    <a:pt x="443" y="263"/>
                    <a:pt x="443" y="263"/>
                    <a:pt x="443" y="263"/>
                  </a:cubicBezTo>
                  <a:cubicBezTo>
                    <a:pt x="447" y="260"/>
                    <a:pt x="449" y="255"/>
                    <a:pt x="455" y="255"/>
                  </a:cubicBezTo>
                  <a:cubicBezTo>
                    <a:pt x="466" y="255"/>
                    <a:pt x="466" y="271"/>
                    <a:pt x="471" y="277"/>
                  </a:cubicBezTo>
                  <a:cubicBezTo>
                    <a:pt x="471" y="277"/>
                    <a:pt x="487" y="281"/>
                    <a:pt x="489" y="281"/>
                  </a:cubicBezTo>
                  <a:cubicBezTo>
                    <a:pt x="504" y="281"/>
                    <a:pt x="527" y="288"/>
                    <a:pt x="537" y="288"/>
                  </a:cubicBezTo>
                  <a:cubicBezTo>
                    <a:pt x="537" y="288"/>
                    <a:pt x="538" y="288"/>
                    <a:pt x="539" y="288"/>
                  </a:cubicBezTo>
                  <a:cubicBezTo>
                    <a:pt x="539" y="288"/>
                    <a:pt x="540" y="288"/>
                    <a:pt x="540" y="288"/>
                  </a:cubicBezTo>
                  <a:cubicBezTo>
                    <a:pt x="540" y="285"/>
                    <a:pt x="537" y="282"/>
                    <a:pt x="537" y="279"/>
                  </a:cubicBezTo>
                  <a:cubicBezTo>
                    <a:pt x="537" y="279"/>
                    <a:pt x="537" y="279"/>
                    <a:pt x="537" y="279"/>
                  </a:cubicBezTo>
                  <a:cubicBezTo>
                    <a:pt x="537" y="279"/>
                    <a:pt x="537" y="279"/>
                    <a:pt x="537" y="279"/>
                  </a:cubicBezTo>
                  <a:cubicBezTo>
                    <a:pt x="537" y="264"/>
                    <a:pt x="546" y="261"/>
                    <a:pt x="560" y="258"/>
                  </a:cubicBezTo>
                  <a:cubicBezTo>
                    <a:pt x="560" y="235"/>
                    <a:pt x="542" y="233"/>
                    <a:pt x="533" y="215"/>
                  </a:cubicBezTo>
                  <a:cubicBezTo>
                    <a:pt x="532" y="212"/>
                    <a:pt x="527" y="212"/>
                    <a:pt x="527" y="206"/>
                  </a:cubicBezTo>
                  <a:cubicBezTo>
                    <a:pt x="527" y="206"/>
                    <a:pt x="527" y="206"/>
                    <a:pt x="527" y="206"/>
                  </a:cubicBezTo>
                  <a:cubicBezTo>
                    <a:pt x="527" y="206"/>
                    <a:pt x="527" y="206"/>
                    <a:pt x="527" y="206"/>
                  </a:cubicBezTo>
                  <a:cubicBezTo>
                    <a:pt x="527" y="196"/>
                    <a:pt x="538" y="198"/>
                    <a:pt x="538" y="187"/>
                  </a:cubicBezTo>
                  <a:cubicBezTo>
                    <a:pt x="538" y="178"/>
                    <a:pt x="528" y="183"/>
                    <a:pt x="526" y="178"/>
                  </a:cubicBezTo>
                  <a:cubicBezTo>
                    <a:pt x="524" y="174"/>
                    <a:pt x="525" y="170"/>
                    <a:pt x="523" y="166"/>
                  </a:cubicBezTo>
                  <a:cubicBezTo>
                    <a:pt x="523" y="149"/>
                    <a:pt x="523" y="149"/>
                    <a:pt x="523" y="149"/>
                  </a:cubicBezTo>
                  <a:cubicBezTo>
                    <a:pt x="522" y="147"/>
                    <a:pt x="523" y="146"/>
                    <a:pt x="521" y="143"/>
                  </a:cubicBezTo>
                  <a:cubicBezTo>
                    <a:pt x="521" y="143"/>
                    <a:pt x="521" y="143"/>
                    <a:pt x="521" y="143"/>
                  </a:cubicBezTo>
                  <a:cubicBezTo>
                    <a:pt x="521" y="143"/>
                    <a:pt x="521" y="143"/>
                    <a:pt x="521" y="143"/>
                  </a:cubicBezTo>
                  <a:cubicBezTo>
                    <a:pt x="522" y="143"/>
                    <a:pt x="522" y="142"/>
                    <a:pt x="522" y="142"/>
                  </a:cubicBezTo>
                  <a:cubicBezTo>
                    <a:pt x="522" y="140"/>
                    <a:pt x="521" y="139"/>
                    <a:pt x="521" y="138"/>
                  </a:cubicBezTo>
                  <a:cubicBezTo>
                    <a:pt x="521" y="138"/>
                    <a:pt x="521" y="138"/>
                    <a:pt x="521" y="138"/>
                  </a:cubicBezTo>
                  <a:cubicBezTo>
                    <a:pt x="521" y="138"/>
                    <a:pt x="521" y="138"/>
                    <a:pt x="521" y="138"/>
                  </a:cubicBezTo>
                  <a:cubicBezTo>
                    <a:pt x="521" y="137"/>
                    <a:pt x="529" y="118"/>
                    <a:pt x="533" y="116"/>
                  </a:cubicBezTo>
                  <a:cubicBezTo>
                    <a:pt x="531" y="113"/>
                    <a:pt x="532" y="110"/>
                    <a:pt x="532" y="106"/>
                  </a:cubicBezTo>
                  <a:cubicBezTo>
                    <a:pt x="531" y="102"/>
                    <a:pt x="532" y="98"/>
                    <a:pt x="531" y="95"/>
                  </a:cubicBezTo>
                  <a:cubicBezTo>
                    <a:pt x="531" y="95"/>
                    <a:pt x="531" y="95"/>
                    <a:pt x="531" y="95"/>
                  </a:cubicBezTo>
                  <a:cubicBezTo>
                    <a:pt x="530" y="93"/>
                    <a:pt x="527" y="92"/>
                    <a:pt x="526" y="89"/>
                  </a:cubicBezTo>
                  <a:cubicBezTo>
                    <a:pt x="511" y="89"/>
                    <a:pt x="507" y="77"/>
                    <a:pt x="494" y="73"/>
                  </a:cubicBezTo>
                  <a:cubicBezTo>
                    <a:pt x="483" y="69"/>
                    <a:pt x="476" y="69"/>
                    <a:pt x="465" y="62"/>
                  </a:cubicBezTo>
                  <a:cubicBezTo>
                    <a:pt x="457" y="68"/>
                    <a:pt x="451" y="65"/>
                    <a:pt x="441" y="69"/>
                  </a:cubicBezTo>
                  <a:cubicBezTo>
                    <a:pt x="435" y="71"/>
                    <a:pt x="437" y="73"/>
                    <a:pt x="431" y="75"/>
                  </a:cubicBezTo>
                  <a:cubicBezTo>
                    <a:pt x="426" y="77"/>
                    <a:pt x="420" y="77"/>
                    <a:pt x="420" y="82"/>
                  </a:cubicBezTo>
                  <a:cubicBezTo>
                    <a:pt x="420" y="86"/>
                    <a:pt x="420" y="87"/>
                    <a:pt x="420" y="91"/>
                  </a:cubicBezTo>
                  <a:cubicBezTo>
                    <a:pt x="413" y="93"/>
                    <a:pt x="404" y="94"/>
                    <a:pt x="395" y="94"/>
                  </a:cubicBezTo>
                  <a:cubicBezTo>
                    <a:pt x="393" y="94"/>
                    <a:pt x="390" y="95"/>
                    <a:pt x="387" y="95"/>
                  </a:cubicBezTo>
                  <a:cubicBezTo>
                    <a:pt x="380" y="95"/>
                    <a:pt x="373" y="94"/>
                    <a:pt x="371" y="91"/>
                  </a:cubicBezTo>
                  <a:cubicBezTo>
                    <a:pt x="367" y="88"/>
                    <a:pt x="366" y="83"/>
                    <a:pt x="362" y="82"/>
                  </a:cubicBezTo>
                  <a:cubicBezTo>
                    <a:pt x="361" y="82"/>
                    <a:pt x="360" y="82"/>
                    <a:pt x="359" y="82"/>
                  </a:cubicBezTo>
                  <a:cubicBezTo>
                    <a:pt x="358" y="82"/>
                    <a:pt x="357" y="82"/>
                    <a:pt x="356" y="82"/>
                  </a:cubicBezTo>
                  <a:cubicBezTo>
                    <a:pt x="355" y="82"/>
                    <a:pt x="354" y="82"/>
                    <a:pt x="353" y="82"/>
                  </a:cubicBezTo>
                  <a:cubicBezTo>
                    <a:pt x="350" y="82"/>
                    <a:pt x="348" y="81"/>
                    <a:pt x="346" y="78"/>
                  </a:cubicBezTo>
                  <a:cubicBezTo>
                    <a:pt x="343" y="72"/>
                    <a:pt x="348" y="67"/>
                    <a:pt x="344" y="61"/>
                  </a:cubicBezTo>
                  <a:cubicBezTo>
                    <a:pt x="341" y="57"/>
                    <a:pt x="337" y="57"/>
                    <a:pt x="337" y="52"/>
                  </a:cubicBezTo>
                  <a:cubicBezTo>
                    <a:pt x="337" y="52"/>
                    <a:pt x="337" y="51"/>
                    <a:pt x="337" y="50"/>
                  </a:cubicBezTo>
                  <a:cubicBezTo>
                    <a:pt x="337" y="50"/>
                    <a:pt x="337" y="49"/>
                    <a:pt x="337" y="49"/>
                  </a:cubicBezTo>
                  <a:cubicBezTo>
                    <a:pt x="335" y="47"/>
                    <a:pt x="335" y="43"/>
                    <a:pt x="333" y="40"/>
                  </a:cubicBezTo>
                  <a:cubicBezTo>
                    <a:pt x="329" y="40"/>
                    <a:pt x="330" y="40"/>
                    <a:pt x="326" y="41"/>
                  </a:cubicBezTo>
                  <a:cubicBezTo>
                    <a:pt x="318" y="44"/>
                    <a:pt x="318" y="53"/>
                    <a:pt x="307" y="53"/>
                  </a:cubicBezTo>
                  <a:cubicBezTo>
                    <a:pt x="292" y="53"/>
                    <a:pt x="290" y="37"/>
                    <a:pt x="280" y="34"/>
                  </a:cubicBezTo>
                  <a:cubicBezTo>
                    <a:pt x="279" y="34"/>
                    <a:pt x="269" y="28"/>
                    <a:pt x="268" y="26"/>
                  </a:cubicBezTo>
                  <a:cubicBezTo>
                    <a:pt x="262" y="15"/>
                    <a:pt x="263" y="5"/>
                    <a:pt x="246" y="5"/>
                  </a:cubicBezTo>
                  <a:cubicBezTo>
                    <a:pt x="246" y="5"/>
                    <a:pt x="246" y="5"/>
                    <a:pt x="246" y="5"/>
                  </a:cubicBezTo>
                  <a:cubicBezTo>
                    <a:pt x="246" y="5"/>
                    <a:pt x="246" y="5"/>
                    <a:pt x="246" y="5"/>
                  </a:cubicBezTo>
                  <a:cubicBezTo>
                    <a:pt x="246" y="5"/>
                    <a:pt x="246" y="5"/>
                    <a:pt x="246" y="5"/>
                  </a:cubicBezTo>
                  <a:cubicBezTo>
                    <a:pt x="246" y="5"/>
                    <a:pt x="246" y="5"/>
                    <a:pt x="246" y="5"/>
                  </a:cubicBezTo>
                  <a:cubicBezTo>
                    <a:pt x="246" y="5"/>
                    <a:pt x="246" y="5"/>
                    <a:pt x="246" y="5"/>
                  </a:cubicBezTo>
                  <a:cubicBezTo>
                    <a:pt x="246" y="5"/>
                    <a:pt x="246" y="5"/>
                    <a:pt x="246" y="5"/>
                  </a:cubicBezTo>
                  <a:cubicBezTo>
                    <a:pt x="246" y="5"/>
                    <a:pt x="246" y="5"/>
                    <a:pt x="246" y="5"/>
                  </a:cubicBezTo>
                  <a:cubicBezTo>
                    <a:pt x="246" y="5"/>
                    <a:pt x="246" y="5"/>
                    <a:pt x="246" y="5"/>
                  </a:cubicBezTo>
                  <a:cubicBezTo>
                    <a:pt x="230" y="5"/>
                    <a:pt x="224" y="19"/>
                    <a:pt x="210" y="19"/>
                  </a:cubicBezTo>
                  <a:cubicBezTo>
                    <a:pt x="204" y="19"/>
                    <a:pt x="195" y="19"/>
                    <a:pt x="179" y="19"/>
                  </a:cubicBezTo>
                  <a:cubicBezTo>
                    <a:pt x="174" y="18"/>
                    <a:pt x="153" y="15"/>
                    <a:pt x="153" y="8"/>
                  </a:cubicBezTo>
                  <a:cubicBezTo>
                    <a:pt x="141" y="8"/>
                    <a:pt x="141" y="0"/>
                    <a:pt x="12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2" name="Freeform 32"/>
            <p:cNvSpPr>
              <a:spLocks/>
            </p:cNvSpPr>
            <p:nvPr/>
          </p:nvSpPr>
          <p:spPr bwMode="auto">
            <a:xfrm>
              <a:off x="6264" y="2726"/>
              <a:ext cx="71" cy="135"/>
            </a:xfrm>
            <a:custGeom>
              <a:avLst/>
              <a:gdLst>
                <a:gd name="T0" fmla="*/ 7 w 30"/>
                <a:gd name="T1" fmla="*/ 0 h 57"/>
                <a:gd name="T2" fmla="*/ 0 w 30"/>
                <a:gd name="T3" fmla="*/ 43 h 57"/>
                <a:gd name="T4" fmla="*/ 13 w 30"/>
                <a:gd name="T5" fmla="*/ 57 h 57"/>
                <a:gd name="T6" fmla="*/ 30 w 30"/>
                <a:gd name="T7" fmla="*/ 36 h 57"/>
                <a:gd name="T8" fmla="*/ 7 w 30"/>
                <a:gd name="T9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57">
                  <a:moveTo>
                    <a:pt x="7" y="0"/>
                  </a:moveTo>
                  <a:cubicBezTo>
                    <a:pt x="7" y="16"/>
                    <a:pt x="0" y="27"/>
                    <a:pt x="0" y="43"/>
                  </a:cubicBezTo>
                  <a:cubicBezTo>
                    <a:pt x="0" y="50"/>
                    <a:pt x="5" y="57"/>
                    <a:pt x="13" y="57"/>
                  </a:cubicBezTo>
                  <a:cubicBezTo>
                    <a:pt x="23" y="57"/>
                    <a:pt x="30" y="45"/>
                    <a:pt x="30" y="36"/>
                  </a:cubicBezTo>
                  <a:cubicBezTo>
                    <a:pt x="30" y="19"/>
                    <a:pt x="14" y="13"/>
                    <a:pt x="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3" name="Freeform 33"/>
            <p:cNvSpPr>
              <a:spLocks/>
            </p:cNvSpPr>
            <p:nvPr/>
          </p:nvSpPr>
          <p:spPr bwMode="auto">
            <a:xfrm>
              <a:off x="5590" y="1622"/>
              <a:ext cx="1440" cy="1161"/>
            </a:xfrm>
            <a:custGeom>
              <a:avLst/>
              <a:gdLst>
                <a:gd name="T0" fmla="*/ 137 w 609"/>
                <a:gd name="T1" fmla="*/ 13 h 491"/>
                <a:gd name="T2" fmla="*/ 137 w 609"/>
                <a:gd name="T3" fmla="*/ 13 h 491"/>
                <a:gd name="T4" fmla="*/ 114 w 609"/>
                <a:gd name="T5" fmla="*/ 26 h 491"/>
                <a:gd name="T6" fmla="*/ 93 w 609"/>
                <a:gd name="T7" fmla="*/ 22 h 491"/>
                <a:gd name="T8" fmla="*/ 87 w 609"/>
                <a:gd name="T9" fmla="*/ 18 h 491"/>
                <a:gd name="T10" fmla="*/ 55 w 609"/>
                <a:gd name="T11" fmla="*/ 39 h 491"/>
                <a:gd name="T12" fmla="*/ 12 w 609"/>
                <a:gd name="T13" fmla="*/ 55 h 491"/>
                <a:gd name="T14" fmla="*/ 1 w 609"/>
                <a:gd name="T15" fmla="*/ 81 h 491"/>
                <a:gd name="T16" fmla="*/ 2 w 609"/>
                <a:gd name="T17" fmla="*/ 105 h 491"/>
                <a:gd name="T18" fmla="*/ 6 w 609"/>
                <a:gd name="T19" fmla="*/ 145 h 491"/>
                <a:gd name="T20" fmla="*/ 39 w 609"/>
                <a:gd name="T21" fmla="*/ 197 h 491"/>
                <a:gd name="T22" fmla="*/ 37 w 609"/>
                <a:gd name="T23" fmla="*/ 226 h 491"/>
                <a:gd name="T24" fmla="*/ 78 w 609"/>
                <a:gd name="T25" fmla="*/ 221 h 491"/>
                <a:gd name="T26" fmla="*/ 142 w 609"/>
                <a:gd name="T27" fmla="*/ 263 h 491"/>
                <a:gd name="T28" fmla="*/ 127 w 609"/>
                <a:gd name="T29" fmla="*/ 271 h 491"/>
                <a:gd name="T30" fmla="*/ 177 w 609"/>
                <a:gd name="T31" fmla="*/ 272 h 491"/>
                <a:gd name="T32" fmla="*/ 177 w 609"/>
                <a:gd name="T33" fmla="*/ 316 h 491"/>
                <a:gd name="T34" fmla="*/ 209 w 609"/>
                <a:gd name="T35" fmla="*/ 408 h 491"/>
                <a:gd name="T36" fmla="*/ 244 w 609"/>
                <a:gd name="T37" fmla="*/ 486 h 491"/>
                <a:gd name="T38" fmla="*/ 269 w 609"/>
                <a:gd name="T39" fmla="*/ 474 h 491"/>
                <a:gd name="T40" fmla="*/ 285 w 609"/>
                <a:gd name="T41" fmla="*/ 440 h 491"/>
                <a:gd name="T42" fmla="*/ 322 w 609"/>
                <a:gd name="T43" fmla="*/ 358 h 491"/>
                <a:gd name="T44" fmla="*/ 408 w 609"/>
                <a:gd name="T45" fmla="*/ 275 h 491"/>
                <a:gd name="T46" fmla="*/ 473 w 609"/>
                <a:gd name="T47" fmla="*/ 294 h 491"/>
                <a:gd name="T48" fmla="*/ 506 w 609"/>
                <a:gd name="T49" fmla="*/ 362 h 491"/>
                <a:gd name="T50" fmla="*/ 554 w 609"/>
                <a:gd name="T51" fmla="*/ 362 h 491"/>
                <a:gd name="T52" fmla="*/ 571 w 609"/>
                <a:gd name="T53" fmla="*/ 460 h 491"/>
                <a:gd name="T54" fmla="*/ 565 w 609"/>
                <a:gd name="T55" fmla="*/ 384 h 491"/>
                <a:gd name="T56" fmla="*/ 565 w 609"/>
                <a:gd name="T57" fmla="*/ 380 h 491"/>
                <a:gd name="T58" fmla="*/ 557 w 609"/>
                <a:gd name="T59" fmla="*/ 331 h 491"/>
                <a:gd name="T60" fmla="*/ 609 w 609"/>
                <a:gd name="T61" fmla="*/ 276 h 491"/>
                <a:gd name="T62" fmla="*/ 562 w 609"/>
                <a:gd name="T63" fmla="*/ 242 h 491"/>
                <a:gd name="T64" fmla="*/ 573 w 609"/>
                <a:gd name="T65" fmla="*/ 195 h 491"/>
                <a:gd name="T66" fmla="*/ 525 w 609"/>
                <a:gd name="T67" fmla="*/ 155 h 491"/>
                <a:gd name="T68" fmla="*/ 522 w 609"/>
                <a:gd name="T69" fmla="*/ 156 h 491"/>
                <a:gd name="T70" fmla="*/ 516 w 609"/>
                <a:gd name="T71" fmla="*/ 155 h 491"/>
                <a:gd name="T72" fmla="*/ 510 w 609"/>
                <a:gd name="T73" fmla="*/ 155 h 491"/>
                <a:gd name="T74" fmla="*/ 507 w 609"/>
                <a:gd name="T75" fmla="*/ 156 h 491"/>
                <a:gd name="T76" fmla="*/ 473 w 609"/>
                <a:gd name="T77" fmla="*/ 179 h 491"/>
                <a:gd name="T78" fmla="*/ 409 w 609"/>
                <a:gd name="T79" fmla="*/ 177 h 491"/>
                <a:gd name="T80" fmla="*/ 362 w 609"/>
                <a:gd name="T81" fmla="*/ 164 h 491"/>
                <a:gd name="T82" fmla="*/ 361 w 609"/>
                <a:gd name="T83" fmla="*/ 163 h 491"/>
                <a:gd name="T84" fmla="*/ 359 w 609"/>
                <a:gd name="T85" fmla="*/ 164 h 491"/>
                <a:gd name="T86" fmla="*/ 358 w 609"/>
                <a:gd name="T87" fmla="*/ 164 h 491"/>
                <a:gd name="T88" fmla="*/ 356 w 609"/>
                <a:gd name="T89" fmla="*/ 164 h 491"/>
                <a:gd name="T90" fmla="*/ 354 w 609"/>
                <a:gd name="T91" fmla="*/ 163 h 491"/>
                <a:gd name="T92" fmla="*/ 328 w 609"/>
                <a:gd name="T93" fmla="*/ 145 h 491"/>
                <a:gd name="T94" fmla="*/ 271 w 609"/>
                <a:gd name="T95" fmla="*/ 107 h 491"/>
                <a:gd name="T96" fmla="*/ 275 w 609"/>
                <a:gd name="T97" fmla="*/ 102 h 491"/>
                <a:gd name="T98" fmla="*/ 275 w 609"/>
                <a:gd name="T99" fmla="*/ 83 h 491"/>
                <a:gd name="T100" fmla="*/ 278 w 609"/>
                <a:gd name="T101" fmla="*/ 42 h 491"/>
                <a:gd name="T102" fmla="*/ 213 w 609"/>
                <a:gd name="T103" fmla="*/ 20 h 491"/>
                <a:gd name="T104" fmla="*/ 162 w 609"/>
                <a:gd name="T105" fmla="*/ 11 h 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609" h="491">
                  <a:moveTo>
                    <a:pt x="157" y="0"/>
                  </a:moveTo>
                  <a:cubicBezTo>
                    <a:pt x="146" y="0"/>
                    <a:pt x="144" y="13"/>
                    <a:pt x="139" y="13"/>
                  </a:cubicBezTo>
                  <a:cubicBezTo>
                    <a:pt x="139" y="13"/>
                    <a:pt x="139" y="13"/>
                    <a:pt x="138" y="13"/>
                  </a:cubicBezTo>
                  <a:cubicBezTo>
                    <a:pt x="138" y="13"/>
                    <a:pt x="138" y="13"/>
                    <a:pt x="137" y="13"/>
                  </a:cubicBezTo>
                  <a:cubicBezTo>
                    <a:pt x="137" y="13"/>
                    <a:pt x="137" y="13"/>
                    <a:pt x="137" y="13"/>
                  </a:cubicBezTo>
                  <a:cubicBezTo>
                    <a:pt x="137" y="13"/>
                    <a:pt x="137" y="13"/>
                    <a:pt x="137" y="13"/>
                  </a:cubicBezTo>
                  <a:cubicBezTo>
                    <a:pt x="137" y="13"/>
                    <a:pt x="137" y="13"/>
                    <a:pt x="137" y="13"/>
                  </a:cubicBezTo>
                  <a:cubicBezTo>
                    <a:pt x="137" y="13"/>
                    <a:pt x="137" y="13"/>
                    <a:pt x="137" y="13"/>
                  </a:cubicBezTo>
                  <a:cubicBezTo>
                    <a:pt x="137" y="13"/>
                    <a:pt x="137" y="13"/>
                    <a:pt x="136" y="13"/>
                  </a:cubicBezTo>
                  <a:cubicBezTo>
                    <a:pt x="136" y="13"/>
                    <a:pt x="136" y="13"/>
                    <a:pt x="136" y="13"/>
                  </a:cubicBezTo>
                  <a:cubicBezTo>
                    <a:pt x="136" y="13"/>
                    <a:pt x="136" y="13"/>
                    <a:pt x="136" y="13"/>
                  </a:cubicBezTo>
                  <a:cubicBezTo>
                    <a:pt x="132" y="20"/>
                    <a:pt x="124" y="26"/>
                    <a:pt x="114" y="26"/>
                  </a:cubicBezTo>
                  <a:cubicBezTo>
                    <a:pt x="109" y="26"/>
                    <a:pt x="108" y="20"/>
                    <a:pt x="104" y="20"/>
                  </a:cubicBezTo>
                  <a:cubicBezTo>
                    <a:pt x="103" y="20"/>
                    <a:pt x="101" y="21"/>
                    <a:pt x="100" y="21"/>
                  </a:cubicBezTo>
                  <a:cubicBezTo>
                    <a:pt x="98" y="21"/>
                    <a:pt x="95" y="22"/>
                    <a:pt x="93" y="22"/>
                  </a:cubicBezTo>
                  <a:cubicBezTo>
                    <a:pt x="93" y="22"/>
                    <a:pt x="93" y="22"/>
                    <a:pt x="93" y="22"/>
                  </a:cubicBezTo>
                  <a:cubicBezTo>
                    <a:pt x="93" y="22"/>
                    <a:pt x="93" y="22"/>
                    <a:pt x="93" y="22"/>
                  </a:cubicBezTo>
                  <a:cubicBezTo>
                    <a:pt x="93" y="22"/>
                    <a:pt x="93" y="22"/>
                    <a:pt x="93" y="22"/>
                  </a:cubicBezTo>
                  <a:cubicBezTo>
                    <a:pt x="93" y="22"/>
                    <a:pt x="93" y="22"/>
                    <a:pt x="93" y="22"/>
                  </a:cubicBezTo>
                  <a:cubicBezTo>
                    <a:pt x="90" y="22"/>
                    <a:pt x="87" y="21"/>
                    <a:pt x="87" y="18"/>
                  </a:cubicBezTo>
                  <a:cubicBezTo>
                    <a:pt x="87" y="18"/>
                    <a:pt x="87" y="18"/>
                    <a:pt x="87" y="18"/>
                  </a:cubicBezTo>
                  <a:cubicBezTo>
                    <a:pt x="87" y="18"/>
                    <a:pt x="87" y="18"/>
                    <a:pt x="87" y="18"/>
                  </a:cubicBezTo>
                  <a:cubicBezTo>
                    <a:pt x="82" y="18"/>
                    <a:pt x="83" y="16"/>
                    <a:pt x="78" y="16"/>
                  </a:cubicBezTo>
                  <a:cubicBezTo>
                    <a:pt x="65" y="16"/>
                    <a:pt x="64" y="30"/>
                    <a:pt x="55" y="39"/>
                  </a:cubicBezTo>
                  <a:cubicBezTo>
                    <a:pt x="51" y="43"/>
                    <a:pt x="44" y="43"/>
                    <a:pt x="40" y="47"/>
                  </a:cubicBezTo>
                  <a:cubicBezTo>
                    <a:pt x="37" y="50"/>
                    <a:pt x="34" y="56"/>
                    <a:pt x="28" y="56"/>
                  </a:cubicBezTo>
                  <a:cubicBezTo>
                    <a:pt x="23" y="56"/>
                    <a:pt x="20" y="51"/>
                    <a:pt x="15" y="51"/>
                  </a:cubicBezTo>
                  <a:cubicBezTo>
                    <a:pt x="13" y="51"/>
                    <a:pt x="13" y="54"/>
                    <a:pt x="12" y="55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8" y="57"/>
                    <a:pt x="0" y="76"/>
                    <a:pt x="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8"/>
                    <a:pt x="1" y="79"/>
                    <a:pt x="1" y="81"/>
                  </a:cubicBezTo>
                  <a:cubicBezTo>
                    <a:pt x="1" y="81"/>
                    <a:pt x="1" y="82"/>
                    <a:pt x="0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2" y="85"/>
                    <a:pt x="1" y="86"/>
                    <a:pt x="2" y="88"/>
                  </a:cubicBezTo>
                  <a:cubicBezTo>
                    <a:pt x="2" y="105"/>
                    <a:pt x="2" y="105"/>
                    <a:pt x="2" y="105"/>
                  </a:cubicBezTo>
                  <a:cubicBezTo>
                    <a:pt x="4" y="109"/>
                    <a:pt x="3" y="113"/>
                    <a:pt x="5" y="117"/>
                  </a:cubicBezTo>
                  <a:cubicBezTo>
                    <a:pt x="7" y="122"/>
                    <a:pt x="17" y="117"/>
                    <a:pt x="17" y="126"/>
                  </a:cubicBezTo>
                  <a:cubicBezTo>
                    <a:pt x="17" y="126"/>
                    <a:pt x="17" y="126"/>
                    <a:pt x="17" y="126"/>
                  </a:cubicBezTo>
                  <a:cubicBezTo>
                    <a:pt x="17" y="137"/>
                    <a:pt x="6" y="135"/>
                    <a:pt x="6" y="145"/>
                  </a:cubicBezTo>
                  <a:cubicBezTo>
                    <a:pt x="6" y="145"/>
                    <a:pt x="6" y="145"/>
                    <a:pt x="6" y="145"/>
                  </a:cubicBezTo>
                  <a:cubicBezTo>
                    <a:pt x="6" y="151"/>
                    <a:pt x="11" y="151"/>
                    <a:pt x="12" y="154"/>
                  </a:cubicBezTo>
                  <a:cubicBezTo>
                    <a:pt x="21" y="172"/>
                    <a:pt x="39" y="174"/>
                    <a:pt x="39" y="197"/>
                  </a:cubicBezTo>
                  <a:cubicBezTo>
                    <a:pt x="39" y="197"/>
                    <a:pt x="39" y="197"/>
                    <a:pt x="39" y="197"/>
                  </a:cubicBezTo>
                  <a:cubicBezTo>
                    <a:pt x="25" y="200"/>
                    <a:pt x="16" y="203"/>
                    <a:pt x="16" y="218"/>
                  </a:cubicBezTo>
                  <a:cubicBezTo>
                    <a:pt x="16" y="218"/>
                    <a:pt x="16" y="218"/>
                    <a:pt x="16" y="218"/>
                  </a:cubicBezTo>
                  <a:cubicBezTo>
                    <a:pt x="16" y="221"/>
                    <a:pt x="19" y="224"/>
                    <a:pt x="19" y="227"/>
                  </a:cubicBezTo>
                  <a:cubicBezTo>
                    <a:pt x="37" y="226"/>
                    <a:pt x="37" y="226"/>
                    <a:pt x="37" y="226"/>
                  </a:cubicBezTo>
                  <a:cubicBezTo>
                    <a:pt x="38" y="225"/>
                    <a:pt x="40" y="223"/>
                    <a:pt x="42" y="222"/>
                  </a:cubicBezTo>
                  <a:cubicBezTo>
                    <a:pt x="55" y="226"/>
                    <a:pt x="55" y="226"/>
                    <a:pt x="55" y="226"/>
                  </a:cubicBezTo>
                  <a:cubicBezTo>
                    <a:pt x="61" y="226"/>
                    <a:pt x="62" y="221"/>
                    <a:pt x="69" y="221"/>
                  </a:cubicBezTo>
                  <a:cubicBezTo>
                    <a:pt x="72" y="221"/>
                    <a:pt x="75" y="221"/>
                    <a:pt x="78" y="221"/>
                  </a:cubicBezTo>
                  <a:cubicBezTo>
                    <a:pt x="80" y="221"/>
                    <a:pt x="82" y="221"/>
                    <a:pt x="85" y="222"/>
                  </a:cubicBezTo>
                  <a:cubicBezTo>
                    <a:pt x="91" y="224"/>
                    <a:pt x="94" y="236"/>
                    <a:pt x="98" y="243"/>
                  </a:cubicBezTo>
                  <a:cubicBezTo>
                    <a:pt x="104" y="251"/>
                    <a:pt x="119" y="262"/>
                    <a:pt x="129" y="262"/>
                  </a:cubicBezTo>
                  <a:cubicBezTo>
                    <a:pt x="134" y="262"/>
                    <a:pt x="137" y="262"/>
                    <a:pt x="142" y="263"/>
                  </a:cubicBezTo>
                  <a:cubicBezTo>
                    <a:pt x="139" y="265"/>
                    <a:pt x="139" y="269"/>
                    <a:pt x="135" y="270"/>
                  </a:cubicBezTo>
                  <a:cubicBezTo>
                    <a:pt x="133" y="271"/>
                    <a:pt x="132" y="271"/>
                    <a:pt x="131" y="271"/>
                  </a:cubicBezTo>
                  <a:cubicBezTo>
                    <a:pt x="130" y="271"/>
                    <a:pt x="130" y="271"/>
                    <a:pt x="129" y="271"/>
                  </a:cubicBezTo>
                  <a:cubicBezTo>
                    <a:pt x="128" y="271"/>
                    <a:pt x="128" y="271"/>
                    <a:pt x="127" y="271"/>
                  </a:cubicBezTo>
                  <a:cubicBezTo>
                    <a:pt x="125" y="271"/>
                    <a:pt x="124" y="271"/>
                    <a:pt x="121" y="273"/>
                  </a:cubicBezTo>
                  <a:cubicBezTo>
                    <a:pt x="129" y="281"/>
                    <a:pt x="136" y="297"/>
                    <a:pt x="152" y="297"/>
                  </a:cubicBezTo>
                  <a:cubicBezTo>
                    <a:pt x="166" y="297"/>
                    <a:pt x="166" y="279"/>
                    <a:pt x="173" y="272"/>
                  </a:cubicBezTo>
                  <a:cubicBezTo>
                    <a:pt x="177" y="272"/>
                    <a:pt x="177" y="272"/>
                    <a:pt x="177" y="272"/>
                  </a:cubicBezTo>
                  <a:cubicBezTo>
                    <a:pt x="177" y="274"/>
                    <a:pt x="174" y="278"/>
                    <a:pt x="174" y="279"/>
                  </a:cubicBezTo>
                  <a:cubicBezTo>
                    <a:pt x="174" y="286"/>
                    <a:pt x="180" y="293"/>
                    <a:pt x="180" y="301"/>
                  </a:cubicBezTo>
                  <a:cubicBezTo>
                    <a:pt x="180" y="308"/>
                    <a:pt x="177" y="309"/>
                    <a:pt x="177" y="316"/>
                  </a:cubicBezTo>
                  <a:cubicBezTo>
                    <a:pt x="177" y="316"/>
                    <a:pt x="177" y="316"/>
                    <a:pt x="177" y="316"/>
                  </a:cubicBezTo>
                  <a:cubicBezTo>
                    <a:pt x="177" y="317"/>
                    <a:pt x="177" y="322"/>
                    <a:pt x="177" y="323"/>
                  </a:cubicBezTo>
                  <a:cubicBezTo>
                    <a:pt x="177" y="333"/>
                    <a:pt x="183" y="343"/>
                    <a:pt x="186" y="354"/>
                  </a:cubicBezTo>
                  <a:cubicBezTo>
                    <a:pt x="190" y="366"/>
                    <a:pt x="200" y="383"/>
                    <a:pt x="202" y="391"/>
                  </a:cubicBezTo>
                  <a:cubicBezTo>
                    <a:pt x="204" y="398"/>
                    <a:pt x="204" y="401"/>
                    <a:pt x="209" y="408"/>
                  </a:cubicBezTo>
                  <a:cubicBezTo>
                    <a:pt x="213" y="414"/>
                    <a:pt x="210" y="421"/>
                    <a:pt x="214" y="429"/>
                  </a:cubicBezTo>
                  <a:cubicBezTo>
                    <a:pt x="216" y="434"/>
                    <a:pt x="224" y="439"/>
                    <a:pt x="226" y="446"/>
                  </a:cubicBezTo>
                  <a:cubicBezTo>
                    <a:pt x="230" y="457"/>
                    <a:pt x="236" y="468"/>
                    <a:pt x="240" y="481"/>
                  </a:cubicBezTo>
                  <a:cubicBezTo>
                    <a:pt x="240" y="482"/>
                    <a:pt x="242" y="486"/>
                    <a:pt x="244" y="486"/>
                  </a:cubicBezTo>
                  <a:cubicBezTo>
                    <a:pt x="245" y="489"/>
                    <a:pt x="248" y="491"/>
                    <a:pt x="251" y="491"/>
                  </a:cubicBezTo>
                  <a:cubicBezTo>
                    <a:pt x="252" y="491"/>
                    <a:pt x="252" y="491"/>
                    <a:pt x="252" y="491"/>
                  </a:cubicBezTo>
                  <a:cubicBezTo>
                    <a:pt x="257" y="491"/>
                    <a:pt x="257" y="485"/>
                    <a:pt x="259" y="481"/>
                  </a:cubicBezTo>
                  <a:cubicBezTo>
                    <a:pt x="262" y="475"/>
                    <a:pt x="263" y="477"/>
                    <a:pt x="269" y="474"/>
                  </a:cubicBezTo>
                  <a:cubicBezTo>
                    <a:pt x="274" y="472"/>
                    <a:pt x="272" y="458"/>
                    <a:pt x="279" y="456"/>
                  </a:cubicBezTo>
                  <a:cubicBezTo>
                    <a:pt x="281" y="456"/>
                    <a:pt x="285" y="456"/>
                    <a:pt x="285" y="454"/>
                  </a:cubicBezTo>
                  <a:cubicBezTo>
                    <a:pt x="287" y="454"/>
                    <a:pt x="287" y="454"/>
                    <a:pt x="287" y="454"/>
                  </a:cubicBezTo>
                  <a:cubicBezTo>
                    <a:pt x="285" y="440"/>
                    <a:pt x="285" y="440"/>
                    <a:pt x="285" y="440"/>
                  </a:cubicBezTo>
                  <a:cubicBezTo>
                    <a:pt x="285" y="430"/>
                    <a:pt x="291" y="421"/>
                    <a:pt x="291" y="408"/>
                  </a:cubicBezTo>
                  <a:cubicBezTo>
                    <a:pt x="291" y="400"/>
                    <a:pt x="287" y="395"/>
                    <a:pt x="287" y="385"/>
                  </a:cubicBezTo>
                  <a:cubicBezTo>
                    <a:pt x="287" y="374"/>
                    <a:pt x="298" y="372"/>
                    <a:pt x="308" y="369"/>
                  </a:cubicBezTo>
                  <a:cubicBezTo>
                    <a:pt x="312" y="368"/>
                    <a:pt x="317" y="362"/>
                    <a:pt x="322" y="358"/>
                  </a:cubicBezTo>
                  <a:cubicBezTo>
                    <a:pt x="332" y="348"/>
                    <a:pt x="341" y="337"/>
                    <a:pt x="352" y="326"/>
                  </a:cubicBezTo>
                  <a:cubicBezTo>
                    <a:pt x="360" y="318"/>
                    <a:pt x="375" y="315"/>
                    <a:pt x="385" y="306"/>
                  </a:cubicBezTo>
                  <a:cubicBezTo>
                    <a:pt x="390" y="301"/>
                    <a:pt x="389" y="295"/>
                    <a:pt x="391" y="288"/>
                  </a:cubicBezTo>
                  <a:cubicBezTo>
                    <a:pt x="393" y="283"/>
                    <a:pt x="404" y="283"/>
                    <a:pt x="408" y="275"/>
                  </a:cubicBezTo>
                  <a:cubicBezTo>
                    <a:pt x="412" y="277"/>
                    <a:pt x="412" y="280"/>
                    <a:pt x="420" y="280"/>
                  </a:cubicBezTo>
                  <a:cubicBezTo>
                    <a:pt x="434" y="280"/>
                    <a:pt x="449" y="277"/>
                    <a:pt x="449" y="261"/>
                  </a:cubicBezTo>
                  <a:cubicBezTo>
                    <a:pt x="457" y="263"/>
                    <a:pt x="466" y="266"/>
                    <a:pt x="468" y="273"/>
                  </a:cubicBezTo>
                  <a:cubicBezTo>
                    <a:pt x="470" y="279"/>
                    <a:pt x="469" y="288"/>
                    <a:pt x="473" y="294"/>
                  </a:cubicBezTo>
                  <a:cubicBezTo>
                    <a:pt x="477" y="301"/>
                    <a:pt x="483" y="305"/>
                    <a:pt x="491" y="311"/>
                  </a:cubicBezTo>
                  <a:cubicBezTo>
                    <a:pt x="496" y="320"/>
                    <a:pt x="502" y="328"/>
                    <a:pt x="506" y="339"/>
                  </a:cubicBezTo>
                  <a:cubicBezTo>
                    <a:pt x="506" y="342"/>
                    <a:pt x="509" y="343"/>
                    <a:pt x="509" y="346"/>
                  </a:cubicBezTo>
                  <a:cubicBezTo>
                    <a:pt x="509" y="352"/>
                    <a:pt x="506" y="355"/>
                    <a:pt x="506" y="362"/>
                  </a:cubicBezTo>
                  <a:cubicBezTo>
                    <a:pt x="506" y="369"/>
                    <a:pt x="507" y="375"/>
                    <a:pt x="515" y="375"/>
                  </a:cubicBezTo>
                  <a:cubicBezTo>
                    <a:pt x="530" y="375"/>
                    <a:pt x="533" y="360"/>
                    <a:pt x="542" y="351"/>
                  </a:cubicBezTo>
                  <a:cubicBezTo>
                    <a:pt x="545" y="354"/>
                    <a:pt x="544" y="356"/>
                    <a:pt x="547" y="359"/>
                  </a:cubicBezTo>
                  <a:cubicBezTo>
                    <a:pt x="548" y="360"/>
                    <a:pt x="552" y="359"/>
                    <a:pt x="554" y="362"/>
                  </a:cubicBezTo>
                  <a:cubicBezTo>
                    <a:pt x="559" y="370"/>
                    <a:pt x="550" y="386"/>
                    <a:pt x="557" y="386"/>
                  </a:cubicBezTo>
                  <a:cubicBezTo>
                    <a:pt x="557" y="402"/>
                    <a:pt x="571" y="416"/>
                    <a:pt x="571" y="439"/>
                  </a:cubicBezTo>
                  <a:cubicBezTo>
                    <a:pt x="571" y="445"/>
                    <a:pt x="567" y="457"/>
                    <a:pt x="571" y="460"/>
                  </a:cubicBezTo>
                  <a:cubicBezTo>
                    <a:pt x="571" y="460"/>
                    <a:pt x="571" y="460"/>
                    <a:pt x="571" y="460"/>
                  </a:cubicBezTo>
                  <a:cubicBezTo>
                    <a:pt x="575" y="451"/>
                    <a:pt x="577" y="445"/>
                    <a:pt x="581" y="435"/>
                  </a:cubicBezTo>
                  <a:cubicBezTo>
                    <a:pt x="582" y="433"/>
                    <a:pt x="586" y="432"/>
                    <a:pt x="586" y="429"/>
                  </a:cubicBezTo>
                  <a:cubicBezTo>
                    <a:pt x="586" y="425"/>
                    <a:pt x="578" y="400"/>
                    <a:pt x="574" y="396"/>
                  </a:cubicBezTo>
                  <a:cubicBezTo>
                    <a:pt x="571" y="392"/>
                    <a:pt x="565" y="390"/>
                    <a:pt x="565" y="384"/>
                  </a:cubicBezTo>
                  <a:cubicBezTo>
                    <a:pt x="565" y="384"/>
                    <a:pt x="565" y="384"/>
                    <a:pt x="565" y="384"/>
                  </a:cubicBezTo>
                  <a:cubicBezTo>
                    <a:pt x="565" y="384"/>
                    <a:pt x="565" y="384"/>
                    <a:pt x="565" y="384"/>
                  </a:cubicBezTo>
                  <a:cubicBezTo>
                    <a:pt x="565" y="382"/>
                    <a:pt x="565" y="381"/>
                    <a:pt x="565" y="379"/>
                  </a:cubicBezTo>
                  <a:cubicBezTo>
                    <a:pt x="565" y="380"/>
                    <a:pt x="565" y="380"/>
                    <a:pt x="565" y="380"/>
                  </a:cubicBezTo>
                  <a:cubicBezTo>
                    <a:pt x="567" y="379"/>
                    <a:pt x="571" y="373"/>
                    <a:pt x="571" y="369"/>
                  </a:cubicBezTo>
                  <a:cubicBezTo>
                    <a:pt x="571" y="362"/>
                    <a:pt x="570" y="351"/>
                    <a:pt x="567" y="345"/>
                  </a:cubicBezTo>
                  <a:cubicBezTo>
                    <a:pt x="563" y="341"/>
                    <a:pt x="557" y="341"/>
                    <a:pt x="557" y="331"/>
                  </a:cubicBezTo>
                  <a:cubicBezTo>
                    <a:pt x="557" y="331"/>
                    <a:pt x="557" y="331"/>
                    <a:pt x="557" y="331"/>
                  </a:cubicBezTo>
                  <a:cubicBezTo>
                    <a:pt x="557" y="331"/>
                    <a:pt x="557" y="331"/>
                    <a:pt x="557" y="331"/>
                  </a:cubicBezTo>
                  <a:cubicBezTo>
                    <a:pt x="557" y="322"/>
                    <a:pt x="560" y="314"/>
                    <a:pt x="565" y="309"/>
                  </a:cubicBezTo>
                  <a:cubicBezTo>
                    <a:pt x="568" y="306"/>
                    <a:pt x="574" y="307"/>
                    <a:pt x="578" y="305"/>
                  </a:cubicBezTo>
                  <a:cubicBezTo>
                    <a:pt x="591" y="296"/>
                    <a:pt x="599" y="292"/>
                    <a:pt x="609" y="276"/>
                  </a:cubicBezTo>
                  <a:cubicBezTo>
                    <a:pt x="606" y="276"/>
                    <a:pt x="605" y="277"/>
                    <a:pt x="601" y="277"/>
                  </a:cubicBezTo>
                  <a:cubicBezTo>
                    <a:pt x="590" y="277"/>
                    <a:pt x="584" y="266"/>
                    <a:pt x="584" y="255"/>
                  </a:cubicBezTo>
                  <a:cubicBezTo>
                    <a:pt x="578" y="254"/>
                    <a:pt x="577" y="239"/>
                    <a:pt x="573" y="239"/>
                  </a:cubicBezTo>
                  <a:cubicBezTo>
                    <a:pt x="569" y="239"/>
                    <a:pt x="566" y="242"/>
                    <a:pt x="562" y="242"/>
                  </a:cubicBezTo>
                  <a:cubicBezTo>
                    <a:pt x="560" y="242"/>
                    <a:pt x="560" y="238"/>
                    <a:pt x="560" y="237"/>
                  </a:cubicBezTo>
                  <a:cubicBezTo>
                    <a:pt x="560" y="237"/>
                    <a:pt x="560" y="237"/>
                    <a:pt x="560" y="237"/>
                  </a:cubicBezTo>
                  <a:cubicBezTo>
                    <a:pt x="560" y="237"/>
                    <a:pt x="560" y="237"/>
                    <a:pt x="560" y="237"/>
                  </a:cubicBezTo>
                  <a:cubicBezTo>
                    <a:pt x="560" y="217"/>
                    <a:pt x="573" y="217"/>
                    <a:pt x="573" y="195"/>
                  </a:cubicBezTo>
                  <a:cubicBezTo>
                    <a:pt x="573" y="184"/>
                    <a:pt x="566" y="181"/>
                    <a:pt x="561" y="173"/>
                  </a:cubicBezTo>
                  <a:cubicBezTo>
                    <a:pt x="548" y="166"/>
                    <a:pt x="537" y="168"/>
                    <a:pt x="533" y="151"/>
                  </a:cubicBezTo>
                  <a:cubicBezTo>
                    <a:pt x="530" y="151"/>
                    <a:pt x="530" y="151"/>
                    <a:pt x="530" y="151"/>
                  </a:cubicBezTo>
                  <a:cubicBezTo>
                    <a:pt x="525" y="155"/>
                    <a:pt x="525" y="155"/>
                    <a:pt x="525" y="155"/>
                  </a:cubicBezTo>
                  <a:cubicBezTo>
                    <a:pt x="525" y="155"/>
                    <a:pt x="525" y="155"/>
                    <a:pt x="525" y="155"/>
                  </a:cubicBezTo>
                  <a:cubicBezTo>
                    <a:pt x="525" y="155"/>
                    <a:pt x="525" y="155"/>
                    <a:pt x="525" y="155"/>
                  </a:cubicBezTo>
                  <a:cubicBezTo>
                    <a:pt x="525" y="155"/>
                    <a:pt x="525" y="155"/>
                    <a:pt x="525" y="155"/>
                  </a:cubicBezTo>
                  <a:cubicBezTo>
                    <a:pt x="524" y="156"/>
                    <a:pt x="523" y="156"/>
                    <a:pt x="522" y="156"/>
                  </a:cubicBezTo>
                  <a:cubicBezTo>
                    <a:pt x="522" y="156"/>
                    <a:pt x="522" y="156"/>
                    <a:pt x="522" y="156"/>
                  </a:cubicBezTo>
                  <a:cubicBezTo>
                    <a:pt x="522" y="156"/>
                    <a:pt x="522" y="156"/>
                    <a:pt x="522" y="156"/>
                  </a:cubicBezTo>
                  <a:cubicBezTo>
                    <a:pt x="522" y="156"/>
                    <a:pt x="522" y="156"/>
                    <a:pt x="522" y="156"/>
                  </a:cubicBezTo>
                  <a:cubicBezTo>
                    <a:pt x="520" y="156"/>
                    <a:pt x="518" y="155"/>
                    <a:pt x="516" y="155"/>
                  </a:cubicBezTo>
                  <a:cubicBezTo>
                    <a:pt x="515" y="155"/>
                    <a:pt x="513" y="154"/>
                    <a:pt x="512" y="154"/>
                  </a:cubicBezTo>
                  <a:cubicBezTo>
                    <a:pt x="511" y="154"/>
                    <a:pt x="510" y="154"/>
                    <a:pt x="510" y="155"/>
                  </a:cubicBezTo>
                  <a:cubicBezTo>
                    <a:pt x="510" y="155"/>
                    <a:pt x="510" y="155"/>
                    <a:pt x="510" y="155"/>
                  </a:cubicBezTo>
                  <a:cubicBezTo>
                    <a:pt x="510" y="155"/>
                    <a:pt x="510" y="155"/>
                    <a:pt x="510" y="155"/>
                  </a:cubicBezTo>
                  <a:cubicBezTo>
                    <a:pt x="510" y="155"/>
                    <a:pt x="510" y="155"/>
                    <a:pt x="510" y="155"/>
                  </a:cubicBezTo>
                  <a:cubicBezTo>
                    <a:pt x="510" y="155"/>
                    <a:pt x="510" y="155"/>
                    <a:pt x="510" y="155"/>
                  </a:cubicBezTo>
                  <a:cubicBezTo>
                    <a:pt x="509" y="155"/>
                    <a:pt x="508" y="155"/>
                    <a:pt x="508" y="156"/>
                  </a:cubicBezTo>
                  <a:cubicBezTo>
                    <a:pt x="508" y="156"/>
                    <a:pt x="508" y="156"/>
                    <a:pt x="507" y="156"/>
                  </a:cubicBezTo>
                  <a:cubicBezTo>
                    <a:pt x="507" y="156"/>
                    <a:pt x="507" y="156"/>
                    <a:pt x="507" y="156"/>
                  </a:cubicBezTo>
                  <a:cubicBezTo>
                    <a:pt x="507" y="156"/>
                    <a:pt x="507" y="156"/>
                    <a:pt x="507" y="156"/>
                  </a:cubicBezTo>
                  <a:cubicBezTo>
                    <a:pt x="505" y="158"/>
                    <a:pt x="504" y="160"/>
                    <a:pt x="501" y="162"/>
                  </a:cubicBezTo>
                  <a:cubicBezTo>
                    <a:pt x="497" y="164"/>
                    <a:pt x="480" y="179"/>
                    <a:pt x="473" y="179"/>
                  </a:cubicBezTo>
                  <a:cubicBezTo>
                    <a:pt x="464" y="179"/>
                    <a:pt x="458" y="173"/>
                    <a:pt x="447" y="173"/>
                  </a:cubicBezTo>
                  <a:cubicBezTo>
                    <a:pt x="433" y="173"/>
                    <a:pt x="431" y="182"/>
                    <a:pt x="424" y="186"/>
                  </a:cubicBezTo>
                  <a:cubicBezTo>
                    <a:pt x="423" y="182"/>
                    <a:pt x="421" y="174"/>
                    <a:pt x="419" y="174"/>
                  </a:cubicBezTo>
                  <a:cubicBezTo>
                    <a:pt x="416" y="174"/>
                    <a:pt x="414" y="177"/>
                    <a:pt x="409" y="177"/>
                  </a:cubicBezTo>
                  <a:cubicBezTo>
                    <a:pt x="401" y="177"/>
                    <a:pt x="394" y="177"/>
                    <a:pt x="387" y="177"/>
                  </a:cubicBezTo>
                  <a:cubicBezTo>
                    <a:pt x="375" y="177"/>
                    <a:pt x="370" y="169"/>
                    <a:pt x="362" y="164"/>
                  </a:cubicBezTo>
                  <a:cubicBezTo>
                    <a:pt x="362" y="164"/>
                    <a:pt x="362" y="164"/>
                    <a:pt x="362" y="164"/>
                  </a:cubicBezTo>
                  <a:cubicBezTo>
                    <a:pt x="362" y="164"/>
                    <a:pt x="362" y="164"/>
                    <a:pt x="362" y="164"/>
                  </a:cubicBezTo>
                  <a:cubicBezTo>
                    <a:pt x="362" y="164"/>
                    <a:pt x="362" y="164"/>
                    <a:pt x="362" y="164"/>
                  </a:cubicBezTo>
                  <a:cubicBezTo>
                    <a:pt x="362" y="164"/>
                    <a:pt x="362" y="164"/>
                    <a:pt x="362" y="164"/>
                  </a:cubicBezTo>
                  <a:cubicBezTo>
                    <a:pt x="362" y="164"/>
                    <a:pt x="361" y="163"/>
                    <a:pt x="361" y="163"/>
                  </a:cubicBezTo>
                  <a:cubicBezTo>
                    <a:pt x="361" y="163"/>
                    <a:pt x="361" y="163"/>
                    <a:pt x="361" y="163"/>
                  </a:cubicBezTo>
                  <a:cubicBezTo>
                    <a:pt x="361" y="163"/>
                    <a:pt x="361" y="163"/>
                    <a:pt x="361" y="163"/>
                  </a:cubicBezTo>
                  <a:cubicBezTo>
                    <a:pt x="360" y="163"/>
                    <a:pt x="359" y="164"/>
                    <a:pt x="359" y="164"/>
                  </a:cubicBezTo>
                  <a:cubicBezTo>
                    <a:pt x="359" y="164"/>
                    <a:pt x="359" y="164"/>
                    <a:pt x="359" y="164"/>
                  </a:cubicBezTo>
                  <a:cubicBezTo>
                    <a:pt x="359" y="164"/>
                    <a:pt x="359" y="164"/>
                    <a:pt x="359" y="164"/>
                  </a:cubicBezTo>
                  <a:cubicBezTo>
                    <a:pt x="359" y="164"/>
                    <a:pt x="359" y="164"/>
                    <a:pt x="359" y="164"/>
                  </a:cubicBezTo>
                  <a:cubicBezTo>
                    <a:pt x="358" y="164"/>
                    <a:pt x="358" y="164"/>
                    <a:pt x="358" y="164"/>
                  </a:cubicBezTo>
                  <a:cubicBezTo>
                    <a:pt x="358" y="164"/>
                    <a:pt x="358" y="164"/>
                    <a:pt x="358" y="164"/>
                  </a:cubicBezTo>
                  <a:cubicBezTo>
                    <a:pt x="358" y="164"/>
                    <a:pt x="358" y="164"/>
                    <a:pt x="358" y="164"/>
                  </a:cubicBezTo>
                  <a:cubicBezTo>
                    <a:pt x="357" y="164"/>
                    <a:pt x="357" y="164"/>
                    <a:pt x="356" y="164"/>
                  </a:cubicBezTo>
                  <a:cubicBezTo>
                    <a:pt x="356" y="164"/>
                    <a:pt x="356" y="164"/>
                    <a:pt x="356" y="164"/>
                  </a:cubicBezTo>
                  <a:cubicBezTo>
                    <a:pt x="356" y="164"/>
                    <a:pt x="356" y="164"/>
                    <a:pt x="356" y="164"/>
                  </a:cubicBezTo>
                  <a:cubicBezTo>
                    <a:pt x="356" y="164"/>
                    <a:pt x="356" y="164"/>
                    <a:pt x="356" y="164"/>
                  </a:cubicBezTo>
                  <a:cubicBezTo>
                    <a:pt x="356" y="164"/>
                    <a:pt x="356" y="164"/>
                    <a:pt x="356" y="164"/>
                  </a:cubicBezTo>
                  <a:cubicBezTo>
                    <a:pt x="355" y="164"/>
                    <a:pt x="354" y="164"/>
                    <a:pt x="354" y="163"/>
                  </a:cubicBezTo>
                  <a:cubicBezTo>
                    <a:pt x="354" y="163"/>
                    <a:pt x="354" y="163"/>
                    <a:pt x="354" y="163"/>
                  </a:cubicBezTo>
                  <a:cubicBezTo>
                    <a:pt x="354" y="163"/>
                    <a:pt x="354" y="163"/>
                    <a:pt x="354" y="163"/>
                  </a:cubicBezTo>
                  <a:cubicBezTo>
                    <a:pt x="354" y="163"/>
                    <a:pt x="354" y="163"/>
                    <a:pt x="354" y="163"/>
                  </a:cubicBezTo>
                  <a:cubicBezTo>
                    <a:pt x="354" y="163"/>
                    <a:pt x="354" y="163"/>
                    <a:pt x="354" y="163"/>
                  </a:cubicBezTo>
                  <a:cubicBezTo>
                    <a:pt x="352" y="159"/>
                    <a:pt x="352" y="155"/>
                    <a:pt x="347" y="153"/>
                  </a:cubicBezTo>
                  <a:cubicBezTo>
                    <a:pt x="340" y="149"/>
                    <a:pt x="334" y="151"/>
                    <a:pt x="328" y="145"/>
                  </a:cubicBezTo>
                  <a:cubicBezTo>
                    <a:pt x="322" y="138"/>
                    <a:pt x="316" y="142"/>
                    <a:pt x="304" y="139"/>
                  </a:cubicBezTo>
                  <a:cubicBezTo>
                    <a:pt x="295" y="137"/>
                    <a:pt x="292" y="130"/>
                    <a:pt x="283" y="127"/>
                  </a:cubicBezTo>
                  <a:cubicBezTo>
                    <a:pt x="280" y="126"/>
                    <a:pt x="275" y="127"/>
                    <a:pt x="274" y="124"/>
                  </a:cubicBezTo>
                  <a:cubicBezTo>
                    <a:pt x="272" y="117"/>
                    <a:pt x="272" y="113"/>
                    <a:pt x="271" y="107"/>
                  </a:cubicBezTo>
                  <a:cubicBezTo>
                    <a:pt x="271" y="102"/>
                    <a:pt x="271" y="102"/>
                    <a:pt x="271" y="102"/>
                  </a:cubicBezTo>
                  <a:cubicBezTo>
                    <a:pt x="271" y="102"/>
                    <a:pt x="271" y="102"/>
                    <a:pt x="271" y="102"/>
                  </a:cubicBezTo>
                  <a:cubicBezTo>
                    <a:pt x="272" y="102"/>
                    <a:pt x="272" y="102"/>
                    <a:pt x="273" y="102"/>
                  </a:cubicBezTo>
                  <a:cubicBezTo>
                    <a:pt x="274" y="102"/>
                    <a:pt x="274" y="102"/>
                    <a:pt x="275" y="102"/>
                  </a:cubicBezTo>
                  <a:cubicBezTo>
                    <a:pt x="275" y="102"/>
                    <a:pt x="275" y="102"/>
                    <a:pt x="275" y="102"/>
                  </a:cubicBezTo>
                  <a:cubicBezTo>
                    <a:pt x="275" y="102"/>
                    <a:pt x="275" y="102"/>
                    <a:pt x="275" y="102"/>
                  </a:cubicBezTo>
                  <a:cubicBezTo>
                    <a:pt x="279" y="102"/>
                    <a:pt x="283" y="101"/>
                    <a:pt x="283" y="96"/>
                  </a:cubicBezTo>
                  <a:cubicBezTo>
                    <a:pt x="283" y="90"/>
                    <a:pt x="275" y="89"/>
                    <a:pt x="275" y="83"/>
                  </a:cubicBezTo>
                  <a:cubicBezTo>
                    <a:pt x="275" y="83"/>
                    <a:pt x="275" y="83"/>
                    <a:pt x="275" y="83"/>
                  </a:cubicBezTo>
                  <a:cubicBezTo>
                    <a:pt x="275" y="83"/>
                    <a:pt x="275" y="83"/>
                    <a:pt x="275" y="83"/>
                  </a:cubicBezTo>
                  <a:cubicBezTo>
                    <a:pt x="275" y="69"/>
                    <a:pt x="295" y="71"/>
                    <a:pt x="295" y="57"/>
                  </a:cubicBezTo>
                  <a:cubicBezTo>
                    <a:pt x="295" y="52"/>
                    <a:pt x="283" y="42"/>
                    <a:pt x="278" y="42"/>
                  </a:cubicBezTo>
                  <a:cubicBezTo>
                    <a:pt x="269" y="42"/>
                    <a:pt x="265" y="50"/>
                    <a:pt x="256" y="52"/>
                  </a:cubicBezTo>
                  <a:cubicBezTo>
                    <a:pt x="246" y="49"/>
                    <a:pt x="240" y="49"/>
                    <a:pt x="232" y="41"/>
                  </a:cubicBezTo>
                  <a:cubicBezTo>
                    <a:pt x="229" y="38"/>
                    <a:pt x="232" y="31"/>
                    <a:pt x="226" y="29"/>
                  </a:cubicBezTo>
                  <a:cubicBezTo>
                    <a:pt x="218" y="27"/>
                    <a:pt x="213" y="29"/>
                    <a:pt x="213" y="20"/>
                  </a:cubicBezTo>
                  <a:cubicBezTo>
                    <a:pt x="206" y="19"/>
                    <a:pt x="202" y="19"/>
                    <a:pt x="195" y="19"/>
                  </a:cubicBezTo>
                  <a:cubicBezTo>
                    <a:pt x="185" y="19"/>
                    <a:pt x="181" y="28"/>
                    <a:pt x="168" y="28"/>
                  </a:cubicBezTo>
                  <a:cubicBezTo>
                    <a:pt x="163" y="28"/>
                    <a:pt x="162" y="22"/>
                    <a:pt x="162" y="16"/>
                  </a:cubicBezTo>
                  <a:cubicBezTo>
                    <a:pt x="162" y="14"/>
                    <a:pt x="162" y="12"/>
                    <a:pt x="162" y="11"/>
                  </a:cubicBezTo>
                  <a:cubicBezTo>
                    <a:pt x="162" y="5"/>
                    <a:pt x="162" y="0"/>
                    <a:pt x="15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4" name="Freeform 34"/>
            <p:cNvSpPr>
              <a:spLocks/>
            </p:cNvSpPr>
            <p:nvPr/>
          </p:nvSpPr>
          <p:spPr bwMode="auto">
            <a:xfrm>
              <a:off x="6819" y="2871"/>
              <a:ext cx="376" cy="409"/>
            </a:xfrm>
            <a:custGeom>
              <a:avLst/>
              <a:gdLst>
                <a:gd name="T0" fmla="*/ 3 w 159"/>
                <a:gd name="T1" fmla="*/ 0 h 173"/>
                <a:gd name="T2" fmla="*/ 0 w 159"/>
                <a:gd name="T3" fmla="*/ 0 h 173"/>
                <a:gd name="T4" fmla="*/ 0 w 159"/>
                <a:gd name="T5" fmla="*/ 4 h 173"/>
                <a:gd name="T6" fmla="*/ 14 w 159"/>
                <a:gd name="T7" fmla="*/ 25 h 173"/>
                <a:gd name="T8" fmla="*/ 26 w 159"/>
                <a:gd name="T9" fmla="*/ 30 h 173"/>
                <a:gd name="T10" fmla="*/ 34 w 159"/>
                <a:gd name="T11" fmla="*/ 46 h 173"/>
                <a:gd name="T12" fmla="*/ 53 w 159"/>
                <a:gd name="T13" fmla="*/ 63 h 173"/>
                <a:gd name="T14" fmla="*/ 61 w 159"/>
                <a:gd name="T15" fmla="*/ 82 h 173"/>
                <a:gd name="T16" fmla="*/ 69 w 159"/>
                <a:gd name="T17" fmla="*/ 85 h 173"/>
                <a:gd name="T18" fmla="*/ 71 w 159"/>
                <a:gd name="T19" fmla="*/ 89 h 173"/>
                <a:gd name="T20" fmla="*/ 80 w 159"/>
                <a:gd name="T21" fmla="*/ 103 h 173"/>
                <a:gd name="T22" fmla="*/ 100 w 159"/>
                <a:gd name="T23" fmla="*/ 135 h 173"/>
                <a:gd name="T24" fmla="*/ 129 w 159"/>
                <a:gd name="T25" fmla="*/ 159 h 173"/>
                <a:gd name="T26" fmla="*/ 142 w 159"/>
                <a:gd name="T27" fmla="*/ 173 h 173"/>
                <a:gd name="T28" fmla="*/ 156 w 159"/>
                <a:gd name="T29" fmla="*/ 165 h 173"/>
                <a:gd name="T30" fmla="*/ 159 w 159"/>
                <a:gd name="T31" fmla="*/ 151 h 173"/>
                <a:gd name="T32" fmla="*/ 159 w 159"/>
                <a:gd name="T33" fmla="*/ 128 h 173"/>
                <a:gd name="T34" fmla="*/ 148 w 159"/>
                <a:gd name="T35" fmla="*/ 118 h 173"/>
                <a:gd name="T36" fmla="*/ 136 w 159"/>
                <a:gd name="T37" fmla="*/ 98 h 173"/>
                <a:gd name="T38" fmla="*/ 126 w 159"/>
                <a:gd name="T39" fmla="*/ 89 h 173"/>
                <a:gd name="T40" fmla="*/ 128 w 159"/>
                <a:gd name="T41" fmla="*/ 84 h 173"/>
                <a:gd name="T42" fmla="*/ 124 w 159"/>
                <a:gd name="T43" fmla="*/ 79 h 173"/>
                <a:gd name="T44" fmla="*/ 119 w 159"/>
                <a:gd name="T45" fmla="*/ 79 h 173"/>
                <a:gd name="T46" fmla="*/ 120 w 159"/>
                <a:gd name="T47" fmla="*/ 77 h 173"/>
                <a:gd name="T48" fmla="*/ 104 w 159"/>
                <a:gd name="T49" fmla="*/ 63 h 173"/>
                <a:gd name="T50" fmla="*/ 73 w 159"/>
                <a:gd name="T51" fmla="*/ 42 h 173"/>
                <a:gd name="T52" fmla="*/ 56 w 159"/>
                <a:gd name="T53" fmla="*/ 28 h 173"/>
                <a:gd name="T54" fmla="*/ 50 w 159"/>
                <a:gd name="T55" fmla="*/ 25 h 173"/>
                <a:gd name="T56" fmla="*/ 31 w 159"/>
                <a:gd name="T57" fmla="*/ 5 h 173"/>
                <a:gd name="T58" fmla="*/ 13 w 159"/>
                <a:gd name="T59" fmla="*/ 5 h 173"/>
                <a:gd name="T60" fmla="*/ 3 w 159"/>
                <a:gd name="T6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59" h="173">
                  <a:moveTo>
                    <a:pt x="3" y="0"/>
                  </a:moveTo>
                  <a:cubicBezTo>
                    <a:pt x="2" y="0"/>
                    <a:pt x="1" y="0"/>
                    <a:pt x="0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10"/>
                    <a:pt x="10" y="24"/>
                    <a:pt x="14" y="25"/>
                  </a:cubicBezTo>
                  <a:cubicBezTo>
                    <a:pt x="19" y="27"/>
                    <a:pt x="24" y="25"/>
                    <a:pt x="26" y="30"/>
                  </a:cubicBezTo>
                  <a:cubicBezTo>
                    <a:pt x="29" y="37"/>
                    <a:pt x="31" y="40"/>
                    <a:pt x="34" y="46"/>
                  </a:cubicBezTo>
                  <a:cubicBezTo>
                    <a:pt x="38" y="53"/>
                    <a:pt x="50" y="51"/>
                    <a:pt x="53" y="63"/>
                  </a:cubicBezTo>
                  <a:cubicBezTo>
                    <a:pt x="54" y="68"/>
                    <a:pt x="58" y="80"/>
                    <a:pt x="61" y="82"/>
                  </a:cubicBezTo>
                  <a:cubicBezTo>
                    <a:pt x="62" y="83"/>
                    <a:pt x="69" y="84"/>
                    <a:pt x="69" y="85"/>
                  </a:cubicBezTo>
                  <a:cubicBezTo>
                    <a:pt x="70" y="86"/>
                    <a:pt x="69" y="89"/>
                    <a:pt x="71" y="89"/>
                  </a:cubicBezTo>
                  <a:cubicBezTo>
                    <a:pt x="72" y="89"/>
                    <a:pt x="79" y="100"/>
                    <a:pt x="80" y="103"/>
                  </a:cubicBezTo>
                  <a:cubicBezTo>
                    <a:pt x="86" y="115"/>
                    <a:pt x="90" y="124"/>
                    <a:pt x="100" y="135"/>
                  </a:cubicBezTo>
                  <a:cubicBezTo>
                    <a:pt x="110" y="144"/>
                    <a:pt x="119" y="148"/>
                    <a:pt x="129" y="159"/>
                  </a:cubicBezTo>
                  <a:cubicBezTo>
                    <a:pt x="130" y="159"/>
                    <a:pt x="139" y="173"/>
                    <a:pt x="142" y="173"/>
                  </a:cubicBezTo>
                  <a:cubicBezTo>
                    <a:pt x="146" y="173"/>
                    <a:pt x="156" y="171"/>
                    <a:pt x="156" y="165"/>
                  </a:cubicBezTo>
                  <a:cubicBezTo>
                    <a:pt x="156" y="160"/>
                    <a:pt x="154" y="153"/>
                    <a:pt x="159" y="151"/>
                  </a:cubicBezTo>
                  <a:cubicBezTo>
                    <a:pt x="159" y="139"/>
                    <a:pt x="159" y="135"/>
                    <a:pt x="159" y="128"/>
                  </a:cubicBezTo>
                  <a:cubicBezTo>
                    <a:pt x="159" y="123"/>
                    <a:pt x="152" y="121"/>
                    <a:pt x="148" y="118"/>
                  </a:cubicBezTo>
                  <a:cubicBezTo>
                    <a:pt x="143" y="112"/>
                    <a:pt x="136" y="109"/>
                    <a:pt x="136" y="98"/>
                  </a:cubicBezTo>
                  <a:cubicBezTo>
                    <a:pt x="130" y="98"/>
                    <a:pt x="126" y="96"/>
                    <a:pt x="126" y="89"/>
                  </a:cubicBezTo>
                  <a:cubicBezTo>
                    <a:pt x="128" y="84"/>
                    <a:pt x="128" y="84"/>
                    <a:pt x="128" y="84"/>
                  </a:cubicBezTo>
                  <a:cubicBezTo>
                    <a:pt x="127" y="82"/>
                    <a:pt x="126" y="79"/>
                    <a:pt x="124" y="79"/>
                  </a:cubicBezTo>
                  <a:cubicBezTo>
                    <a:pt x="122" y="79"/>
                    <a:pt x="121" y="79"/>
                    <a:pt x="119" y="79"/>
                  </a:cubicBezTo>
                  <a:cubicBezTo>
                    <a:pt x="119" y="79"/>
                    <a:pt x="120" y="77"/>
                    <a:pt x="120" y="77"/>
                  </a:cubicBezTo>
                  <a:cubicBezTo>
                    <a:pt x="120" y="69"/>
                    <a:pt x="111" y="66"/>
                    <a:pt x="104" y="63"/>
                  </a:cubicBezTo>
                  <a:cubicBezTo>
                    <a:pt x="89" y="59"/>
                    <a:pt x="83" y="52"/>
                    <a:pt x="73" y="42"/>
                  </a:cubicBezTo>
                  <a:cubicBezTo>
                    <a:pt x="68" y="37"/>
                    <a:pt x="64" y="30"/>
                    <a:pt x="56" y="28"/>
                  </a:cubicBezTo>
                  <a:cubicBezTo>
                    <a:pt x="54" y="27"/>
                    <a:pt x="51" y="28"/>
                    <a:pt x="50" y="25"/>
                  </a:cubicBezTo>
                  <a:cubicBezTo>
                    <a:pt x="46" y="16"/>
                    <a:pt x="42" y="9"/>
                    <a:pt x="31" y="5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9" y="3"/>
                    <a:pt x="8" y="0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5" name="Freeform 35"/>
            <p:cNvSpPr>
              <a:spLocks/>
            </p:cNvSpPr>
            <p:nvPr/>
          </p:nvSpPr>
          <p:spPr bwMode="auto">
            <a:xfrm>
              <a:off x="7304" y="2821"/>
              <a:ext cx="362" cy="397"/>
            </a:xfrm>
            <a:custGeom>
              <a:avLst/>
              <a:gdLst>
                <a:gd name="T0" fmla="*/ 123 w 153"/>
                <a:gd name="T1" fmla="*/ 0 h 168"/>
                <a:gd name="T2" fmla="*/ 99 w 153"/>
                <a:gd name="T3" fmla="*/ 28 h 168"/>
                <a:gd name="T4" fmla="*/ 80 w 153"/>
                <a:gd name="T5" fmla="*/ 34 h 168"/>
                <a:gd name="T6" fmla="*/ 76 w 153"/>
                <a:gd name="T7" fmla="*/ 39 h 168"/>
                <a:gd name="T8" fmla="*/ 71 w 153"/>
                <a:gd name="T9" fmla="*/ 42 h 168"/>
                <a:gd name="T10" fmla="*/ 68 w 153"/>
                <a:gd name="T11" fmla="*/ 49 h 168"/>
                <a:gd name="T12" fmla="*/ 55 w 153"/>
                <a:gd name="T13" fmla="*/ 60 h 168"/>
                <a:gd name="T14" fmla="*/ 41 w 153"/>
                <a:gd name="T15" fmla="*/ 64 h 168"/>
                <a:gd name="T16" fmla="*/ 19 w 153"/>
                <a:gd name="T17" fmla="*/ 88 h 168"/>
                <a:gd name="T18" fmla="*/ 8 w 153"/>
                <a:gd name="T19" fmla="*/ 87 h 168"/>
                <a:gd name="T20" fmla="*/ 0 w 153"/>
                <a:gd name="T21" fmla="*/ 93 h 168"/>
                <a:gd name="T22" fmla="*/ 8 w 153"/>
                <a:gd name="T23" fmla="*/ 116 h 168"/>
                <a:gd name="T24" fmla="*/ 15 w 153"/>
                <a:gd name="T25" fmla="*/ 119 h 168"/>
                <a:gd name="T26" fmla="*/ 15 w 153"/>
                <a:gd name="T27" fmla="*/ 121 h 168"/>
                <a:gd name="T28" fmla="*/ 33 w 153"/>
                <a:gd name="T29" fmla="*/ 150 h 168"/>
                <a:gd name="T30" fmla="*/ 43 w 153"/>
                <a:gd name="T31" fmla="*/ 148 h 168"/>
                <a:gd name="T32" fmla="*/ 44 w 153"/>
                <a:gd name="T33" fmla="*/ 148 h 168"/>
                <a:gd name="T34" fmla="*/ 45 w 153"/>
                <a:gd name="T35" fmla="*/ 156 h 168"/>
                <a:gd name="T36" fmla="*/ 49 w 153"/>
                <a:gd name="T37" fmla="*/ 158 h 168"/>
                <a:gd name="T38" fmla="*/ 62 w 153"/>
                <a:gd name="T39" fmla="*/ 153 h 168"/>
                <a:gd name="T40" fmla="*/ 85 w 153"/>
                <a:gd name="T41" fmla="*/ 161 h 168"/>
                <a:gd name="T42" fmla="*/ 92 w 153"/>
                <a:gd name="T43" fmla="*/ 168 h 168"/>
                <a:gd name="T44" fmla="*/ 109 w 153"/>
                <a:gd name="T45" fmla="*/ 160 h 168"/>
                <a:gd name="T46" fmla="*/ 115 w 153"/>
                <a:gd name="T47" fmla="*/ 142 h 168"/>
                <a:gd name="T48" fmla="*/ 112 w 153"/>
                <a:gd name="T49" fmla="*/ 135 h 168"/>
                <a:gd name="T50" fmla="*/ 124 w 153"/>
                <a:gd name="T51" fmla="*/ 122 h 168"/>
                <a:gd name="T52" fmla="*/ 131 w 153"/>
                <a:gd name="T53" fmla="*/ 99 h 168"/>
                <a:gd name="T54" fmla="*/ 134 w 153"/>
                <a:gd name="T55" fmla="*/ 93 h 168"/>
                <a:gd name="T56" fmla="*/ 139 w 153"/>
                <a:gd name="T57" fmla="*/ 92 h 168"/>
                <a:gd name="T58" fmla="*/ 145 w 153"/>
                <a:gd name="T59" fmla="*/ 93 h 168"/>
                <a:gd name="T60" fmla="*/ 150 w 153"/>
                <a:gd name="T61" fmla="*/ 87 h 168"/>
                <a:gd name="T62" fmla="*/ 127 w 153"/>
                <a:gd name="T63" fmla="*/ 53 h 168"/>
                <a:gd name="T64" fmla="*/ 130 w 153"/>
                <a:gd name="T65" fmla="*/ 49 h 168"/>
                <a:gd name="T66" fmla="*/ 128 w 153"/>
                <a:gd name="T67" fmla="*/ 44 h 168"/>
                <a:gd name="T68" fmla="*/ 144 w 153"/>
                <a:gd name="T69" fmla="*/ 37 h 168"/>
                <a:gd name="T70" fmla="*/ 141 w 153"/>
                <a:gd name="T71" fmla="*/ 34 h 168"/>
                <a:gd name="T72" fmla="*/ 153 w 153"/>
                <a:gd name="T73" fmla="*/ 28 h 168"/>
                <a:gd name="T74" fmla="*/ 131 w 153"/>
                <a:gd name="T75" fmla="*/ 13 h 168"/>
                <a:gd name="T76" fmla="*/ 123 w 153"/>
                <a:gd name="T77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53" h="168">
                  <a:moveTo>
                    <a:pt x="123" y="0"/>
                  </a:moveTo>
                  <a:cubicBezTo>
                    <a:pt x="115" y="0"/>
                    <a:pt x="103" y="20"/>
                    <a:pt x="99" y="28"/>
                  </a:cubicBezTo>
                  <a:cubicBezTo>
                    <a:pt x="97" y="32"/>
                    <a:pt x="84" y="30"/>
                    <a:pt x="80" y="34"/>
                  </a:cubicBezTo>
                  <a:cubicBezTo>
                    <a:pt x="79" y="35"/>
                    <a:pt x="78" y="38"/>
                    <a:pt x="76" y="39"/>
                  </a:cubicBezTo>
                  <a:cubicBezTo>
                    <a:pt x="74" y="40"/>
                    <a:pt x="74" y="41"/>
                    <a:pt x="71" y="42"/>
                  </a:cubicBezTo>
                  <a:cubicBezTo>
                    <a:pt x="71" y="42"/>
                    <a:pt x="65" y="46"/>
                    <a:pt x="68" y="49"/>
                  </a:cubicBezTo>
                  <a:cubicBezTo>
                    <a:pt x="63" y="53"/>
                    <a:pt x="63" y="58"/>
                    <a:pt x="55" y="60"/>
                  </a:cubicBezTo>
                  <a:cubicBezTo>
                    <a:pt x="50" y="61"/>
                    <a:pt x="44" y="61"/>
                    <a:pt x="41" y="64"/>
                  </a:cubicBezTo>
                  <a:cubicBezTo>
                    <a:pt x="33" y="72"/>
                    <a:pt x="35" y="88"/>
                    <a:pt x="19" y="88"/>
                  </a:cubicBezTo>
                  <a:cubicBezTo>
                    <a:pt x="16" y="88"/>
                    <a:pt x="12" y="87"/>
                    <a:pt x="8" y="87"/>
                  </a:cubicBezTo>
                  <a:cubicBezTo>
                    <a:pt x="4" y="87"/>
                    <a:pt x="0" y="89"/>
                    <a:pt x="0" y="93"/>
                  </a:cubicBezTo>
                  <a:cubicBezTo>
                    <a:pt x="0" y="96"/>
                    <a:pt x="6" y="115"/>
                    <a:pt x="8" y="116"/>
                  </a:cubicBezTo>
                  <a:cubicBezTo>
                    <a:pt x="11" y="116"/>
                    <a:pt x="14" y="116"/>
                    <a:pt x="15" y="119"/>
                  </a:cubicBezTo>
                  <a:cubicBezTo>
                    <a:pt x="15" y="119"/>
                    <a:pt x="15" y="121"/>
                    <a:pt x="15" y="121"/>
                  </a:cubicBezTo>
                  <a:cubicBezTo>
                    <a:pt x="22" y="132"/>
                    <a:pt x="13" y="150"/>
                    <a:pt x="33" y="150"/>
                  </a:cubicBezTo>
                  <a:cubicBezTo>
                    <a:pt x="37" y="150"/>
                    <a:pt x="39" y="148"/>
                    <a:pt x="43" y="148"/>
                  </a:cubicBezTo>
                  <a:cubicBezTo>
                    <a:pt x="43" y="148"/>
                    <a:pt x="43" y="148"/>
                    <a:pt x="44" y="148"/>
                  </a:cubicBezTo>
                  <a:cubicBezTo>
                    <a:pt x="44" y="150"/>
                    <a:pt x="44" y="156"/>
                    <a:pt x="45" y="156"/>
                  </a:cubicBezTo>
                  <a:cubicBezTo>
                    <a:pt x="46" y="156"/>
                    <a:pt x="47" y="158"/>
                    <a:pt x="49" y="158"/>
                  </a:cubicBezTo>
                  <a:cubicBezTo>
                    <a:pt x="55" y="158"/>
                    <a:pt x="58" y="153"/>
                    <a:pt x="62" y="153"/>
                  </a:cubicBezTo>
                  <a:cubicBezTo>
                    <a:pt x="71" y="153"/>
                    <a:pt x="77" y="159"/>
                    <a:pt x="85" y="161"/>
                  </a:cubicBezTo>
                  <a:cubicBezTo>
                    <a:pt x="85" y="164"/>
                    <a:pt x="87" y="168"/>
                    <a:pt x="92" y="168"/>
                  </a:cubicBezTo>
                  <a:cubicBezTo>
                    <a:pt x="99" y="168"/>
                    <a:pt x="100" y="162"/>
                    <a:pt x="109" y="160"/>
                  </a:cubicBezTo>
                  <a:cubicBezTo>
                    <a:pt x="109" y="154"/>
                    <a:pt x="115" y="146"/>
                    <a:pt x="115" y="142"/>
                  </a:cubicBezTo>
                  <a:cubicBezTo>
                    <a:pt x="115" y="139"/>
                    <a:pt x="112" y="138"/>
                    <a:pt x="112" y="135"/>
                  </a:cubicBezTo>
                  <a:cubicBezTo>
                    <a:pt x="112" y="131"/>
                    <a:pt x="118" y="124"/>
                    <a:pt x="124" y="122"/>
                  </a:cubicBezTo>
                  <a:cubicBezTo>
                    <a:pt x="124" y="114"/>
                    <a:pt x="128" y="110"/>
                    <a:pt x="131" y="99"/>
                  </a:cubicBezTo>
                  <a:cubicBezTo>
                    <a:pt x="134" y="93"/>
                    <a:pt x="134" y="93"/>
                    <a:pt x="134" y="93"/>
                  </a:cubicBezTo>
                  <a:cubicBezTo>
                    <a:pt x="135" y="93"/>
                    <a:pt x="137" y="92"/>
                    <a:pt x="139" y="92"/>
                  </a:cubicBezTo>
                  <a:cubicBezTo>
                    <a:pt x="141" y="92"/>
                    <a:pt x="143" y="93"/>
                    <a:pt x="145" y="93"/>
                  </a:cubicBezTo>
                  <a:cubicBezTo>
                    <a:pt x="148" y="93"/>
                    <a:pt x="149" y="92"/>
                    <a:pt x="150" y="87"/>
                  </a:cubicBezTo>
                  <a:cubicBezTo>
                    <a:pt x="141" y="87"/>
                    <a:pt x="127" y="61"/>
                    <a:pt x="127" y="53"/>
                  </a:cubicBezTo>
                  <a:cubicBezTo>
                    <a:pt x="127" y="51"/>
                    <a:pt x="129" y="50"/>
                    <a:pt x="130" y="49"/>
                  </a:cubicBezTo>
                  <a:cubicBezTo>
                    <a:pt x="130" y="48"/>
                    <a:pt x="129" y="46"/>
                    <a:pt x="128" y="44"/>
                  </a:cubicBezTo>
                  <a:cubicBezTo>
                    <a:pt x="128" y="44"/>
                    <a:pt x="142" y="39"/>
                    <a:pt x="144" y="37"/>
                  </a:cubicBezTo>
                  <a:cubicBezTo>
                    <a:pt x="142" y="37"/>
                    <a:pt x="141" y="35"/>
                    <a:pt x="141" y="34"/>
                  </a:cubicBezTo>
                  <a:cubicBezTo>
                    <a:pt x="141" y="30"/>
                    <a:pt x="153" y="33"/>
                    <a:pt x="153" y="28"/>
                  </a:cubicBezTo>
                  <a:cubicBezTo>
                    <a:pt x="153" y="17"/>
                    <a:pt x="131" y="24"/>
                    <a:pt x="131" y="13"/>
                  </a:cubicBezTo>
                  <a:cubicBezTo>
                    <a:pt x="131" y="5"/>
                    <a:pt x="132" y="0"/>
                    <a:pt x="12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6" name="Freeform 36"/>
            <p:cNvSpPr>
              <a:spLocks/>
            </p:cNvSpPr>
            <p:nvPr/>
          </p:nvSpPr>
          <p:spPr bwMode="auto">
            <a:xfrm>
              <a:off x="7654" y="3010"/>
              <a:ext cx="224" cy="265"/>
            </a:xfrm>
            <a:custGeom>
              <a:avLst/>
              <a:gdLst>
                <a:gd name="T0" fmla="*/ 95 w 95"/>
                <a:gd name="T1" fmla="*/ 0 h 112"/>
                <a:gd name="T2" fmla="*/ 92 w 95"/>
                <a:gd name="T3" fmla="*/ 0 h 112"/>
                <a:gd name="T4" fmla="*/ 75 w 95"/>
                <a:gd name="T5" fmla="*/ 12 h 112"/>
                <a:gd name="T6" fmla="*/ 71 w 95"/>
                <a:gd name="T7" fmla="*/ 12 h 112"/>
                <a:gd name="T8" fmla="*/ 34 w 95"/>
                <a:gd name="T9" fmla="*/ 6 h 112"/>
                <a:gd name="T10" fmla="*/ 14 w 95"/>
                <a:gd name="T11" fmla="*/ 36 h 112"/>
                <a:gd name="T12" fmla="*/ 9 w 95"/>
                <a:gd name="T13" fmla="*/ 44 h 112"/>
                <a:gd name="T14" fmla="*/ 0 w 95"/>
                <a:gd name="T15" fmla="*/ 73 h 112"/>
                <a:gd name="T16" fmla="*/ 10 w 95"/>
                <a:gd name="T17" fmla="*/ 79 h 112"/>
                <a:gd name="T18" fmla="*/ 10 w 95"/>
                <a:gd name="T19" fmla="*/ 105 h 112"/>
                <a:gd name="T20" fmla="*/ 19 w 95"/>
                <a:gd name="T21" fmla="*/ 112 h 112"/>
                <a:gd name="T22" fmla="*/ 27 w 95"/>
                <a:gd name="T23" fmla="*/ 91 h 112"/>
                <a:gd name="T24" fmla="*/ 22 w 95"/>
                <a:gd name="T25" fmla="*/ 73 h 112"/>
                <a:gd name="T26" fmla="*/ 30 w 95"/>
                <a:gd name="T27" fmla="*/ 67 h 112"/>
                <a:gd name="T28" fmla="*/ 33 w 95"/>
                <a:gd name="T29" fmla="*/ 67 h 112"/>
                <a:gd name="T30" fmla="*/ 34 w 95"/>
                <a:gd name="T31" fmla="*/ 67 h 112"/>
                <a:gd name="T32" fmla="*/ 32 w 95"/>
                <a:gd name="T33" fmla="*/ 78 h 112"/>
                <a:gd name="T34" fmla="*/ 40 w 95"/>
                <a:gd name="T35" fmla="*/ 94 h 112"/>
                <a:gd name="T36" fmla="*/ 40 w 95"/>
                <a:gd name="T37" fmla="*/ 99 h 112"/>
                <a:gd name="T38" fmla="*/ 47 w 95"/>
                <a:gd name="T39" fmla="*/ 99 h 112"/>
                <a:gd name="T40" fmla="*/ 59 w 95"/>
                <a:gd name="T41" fmla="*/ 88 h 112"/>
                <a:gd name="T42" fmla="*/ 52 w 95"/>
                <a:gd name="T43" fmla="*/ 78 h 112"/>
                <a:gd name="T44" fmla="*/ 54 w 95"/>
                <a:gd name="T45" fmla="*/ 75 h 112"/>
                <a:gd name="T46" fmla="*/ 40 w 95"/>
                <a:gd name="T47" fmla="*/ 53 h 112"/>
                <a:gd name="T48" fmla="*/ 68 w 95"/>
                <a:gd name="T49" fmla="*/ 38 h 112"/>
                <a:gd name="T50" fmla="*/ 68 w 95"/>
                <a:gd name="T51" fmla="*/ 34 h 112"/>
                <a:gd name="T52" fmla="*/ 68 w 95"/>
                <a:gd name="T53" fmla="*/ 34 h 112"/>
                <a:gd name="T54" fmla="*/ 37 w 95"/>
                <a:gd name="T55" fmla="*/ 43 h 112"/>
                <a:gd name="T56" fmla="*/ 38 w 95"/>
                <a:gd name="T57" fmla="*/ 41 h 112"/>
                <a:gd name="T58" fmla="*/ 32 w 95"/>
                <a:gd name="T59" fmla="*/ 46 h 112"/>
                <a:gd name="T60" fmla="*/ 21 w 95"/>
                <a:gd name="T61" fmla="*/ 28 h 112"/>
                <a:gd name="T62" fmla="*/ 31 w 95"/>
                <a:gd name="T63" fmla="*/ 20 h 112"/>
                <a:gd name="T64" fmla="*/ 38 w 95"/>
                <a:gd name="T65" fmla="*/ 20 h 112"/>
                <a:gd name="T66" fmla="*/ 58 w 95"/>
                <a:gd name="T67" fmla="*/ 18 h 112"/>
                <a:gd name="T68" fmla="*/ 77 w 95"/>
                <a:gd name="T69" fmla="*/ 21 h 112"/>
                <a:gd name="T70" fmla="*/ 93 w 95"/>
                <a:gd name="T71" fmla="*/ 4 h 112"/>
                <a:gd name="T72" fmla="*/ 95 w 95"/>
                <a:gd name="T73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95" h="112">
                  <a:moveTo>
                    <a:pt x="95" y="0"/>
                  </a:moveTo>
                  <a:cubicBezTo>
                    <a:pt x="92" y="0"/>
                    <a:pt x="92" y="0"/>
                    <a:pt x="92" y="0"/>
                  </a:cubicBezTo>
                  <a:cubicBezTo>
                    <a:pt x="86" y="4"/>
                    <a:pt x="78" y="9"/>
                    <a:pt x="75" y="12"/>
                  </a:cubicBezTo>
                  <a:cubicBezTo>
                    <a:pt x="71" y="12"/>
                    <a:pt x="71" y="12"/>
                    <a:pt x="71" y="12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20" y="6"/>
                    <a:pt x="14" y="24"/>
                    <a:pt x="14" y="36"/>
                  </a:cubicBezTo>
                  <a:cubicBezTo>
                    <a:pt x="14" y="39"/>
                    <a:pt x="10" y="42"/>
                    <a:pt x="9" y="44"/>
                  </a:cubicBezTo>
                  <a:cubicBezTo>
                    <a:pt x="6" y="56"/>
                    <a:pt x="0" y="61"/>
                    <a:pt x="0" y="73"/>
                  </a:cubicBezTo>
                  <a:cubicBezTo>
                    <a:pt x="0" y="79"/>
                    <a:pt x="7" y="79"/>
                    <a:pt x="10" y="79"/>
                  </a:cubicBezTo>
                  <a:cubicBezTo>
                    <a:pt x="10" y="88"/>
                    <a:pt x="10" y="99"/>
                    <a:pt x="10" y="105"/>
                  </a:cubicBezTo>
                  <a:cubicBezTo>
                    <a:pt x="10" y="108"/>
                    <a:pt x="15" y="112"/>
                    <a:pt x="19" y="112"/>
                  </a:cubicBezTo>
                  <a:cubicBezTo>
                    <a:pt x="25" y="112"/>
                    <a:pt x="27" y="93"/>
                    <a:pt x="27" y="91"/>
                  </a:cubicBezTo>
                  <a:cubicBezTo>
                    <a:pt x="27" y="84"/>
                    <a:pt x="22" y="80"/>
                    <a:pt x="22" y="73"/>
                  </a:cubicBezTo>
                  <a:cubicBezTo>
                    <a:pt x="22" y="69"/>
                    <a:pt x="26" y="67"/>
                    <a:pt x="30" y="67"/>
                  </a:cubicBezTo>
                  <a:cubicBezTo>
                    <a:pt x="31" y="67"/>
                    <a:pt x="32" y="67"/>
                    <a:pt x="33" y="67"/>
                  </a:cubicBezTo>
                  <a:cubicBezTo>
                    <a:pt x="33" y="67"/>
                    <a:pt x="34" y="67"/>
                    <a:pt x="34" y="67"/>
                  </a:cubicBezTo>
                  <a:cubicBezTo>
                    <a:pt x="32" y="78"/>
                    <a:pt x="32" y="78"/>
                    <a:pt x="32" y="78"/>
                  </a:cubicBezTo>
                  <a:cubicBezTo>
                    <a:pt x="32" y="85"/>
                    <a:pt x="40" y="87"/>
                    <a:pt x="40" y="94"/>
                  </a:cubicBezTo>
                  <a:cubicBezTo>
                    <a:pt x="40" y="96"/>
                    <a:pt x="41" y="97"/>
                    <a:pt x="40" y="99"/>
                  </a:cubicBezTo>
                  <a:cubicBezTo>
                    <a:pt x="47" y="99"/>
                    <a:pt x="47" y="99"/>
                    <a:pt x="47" y="99"/>
                  </a:cubicBezTo>
                  <a:cubicBezTo>
                    <a:pt x="47" y="93"/>
                    <a:pt x="59" y="94"/>
                    <a:pt x="59" y="88"/>
                  </a:cubicBezTo>
                  <a:cubicBezTo>
                    <a:pt x="57" y="87"/>
                    <a:pt x="52" y="82"/>
                    <a:pt x="52" y="78"/>
                  </a:cubicBezTo>
                  <a:cubicBezTo>
                    <a:pt x="52" y="77"/>
                    <a:pt x="53" y="76"/>
                    <a:pt x="54" y="75"/>
                  </a:cubicBezTo>
                  <a:cubicBezTo>
                    <a:pt x="50" y="74"/>
                    <a:pt x="40" y="55"/>
                    <a:pt x="40" y="53"/>
                  </a:cubicBezTo>
                  <a:cubicBezTo>
                    <a:pt x="55" y="53"/>
                    <a:pt x="56" y="41"/>
                    <a:pt x="68" y="38"/>
                  </a:cubicBezTo>
                  <a:cubicBezTo>
                    <a:pt x="68" y="34"/>
                    <a:pt x="68" y="34"/>
                    <a:pt x="68" y="34"/>
                  </a:cubicBezTo>
                  <a:cubicBezTo>
                    <a:pt x="68" y="34"/>
                    <a:pt x="68" y="34"/>
                    <a:pt x="68" y="34"/>
                  </a:cubicBezTo>
                  <a:cubicBezTo>
                    <a:pt x="64" y="34"/>
                    <a:pt x="38" y="41"/>
                    <a:pt x="37" y="43"/>
                  </a:cubicBezTo>
                  <a:cubicBezTo>
                    <a:pt x="38" y="41"/>
                    <a:pt x="38" y="41"/>
                    <a:pt x="38" y="41"/>
                  </a:cubicBezTo>
                  <a:cubicBezTo>
                    <a:pt x="36" y="44"/>
                    <a:pt x="35" y="46"/>
                    <a:pt x="32" y="46"/>
                  </a:cubicBezTo>
                  <a:cubicBezTo>
                    <a:pt x="24" y="46"/>
                    <a:pt x="21" y="36"/>
                    <a:pt x="21" y="28"/>
                  </a:cubicBezTo>
                  <a:cubicBezTo>
                    <a:pt x="21" y="21"/>
                    <a:pt x="25" y="20"/>
                    <a:pt x="31" y="20"/>
                  </a:cubicBezTo>
                  <a:cubicBezTo>
                    <a:pt x="33" y="20"/>
                    <a:pt x="36" y="20"/>
                    <a:pt x="38" y="20"/>
                  </a:cubicBezTo>
                  <a:cubicBezTo>
                    <a:pt x="47" y="20"/>
                    <a:pt x="51" y="18"/>
                    <a:pt x="58" y="18"/>
                  </a:cubicBezTo>
                  <a:cubicBezTo>
                    <a:pt x="65" y="18"/>
                    <a:pt x="70" y="21"/>
                    <a:pt x="77" y="21"/>
                  </a:cubicBezTo>
                  <a:cubicBezTo>
                    <a:pt x="87" y="21"/>
                    <a:pt x="91" y="12"/>
                    <a:pt x="93" y="4"/>
                  </a:cubicBezTo>
                  <a:cubicBezTo>
                    <a:pt x="94" y="4"/>
                    <a:pt x="95" y="2"/>
                    <a:pt x="9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7" name="Freeform 37"/>
            <p:cNvSpPr>
              <a:spLocks/>
            </p:cNvSpPr>
            <p:nvPr/>
          </p:nvSpPr>
          <p:spPr bwMode="auto">
            <a:xfrm>
              <a:off x="7181" y="3280"/>
              <a:ext cx="364" cy="106"/>
            </a:xfrm>
            <a:custGeom>
              <a:avLst/>
              <a:gdLst>
                <a:gd name="T0" fmla="*/ 26 w 154"/>
                <a:gd name="T1" fmla="*/ 0 h 45"/>
                <a:gd name="T2" fmla="*/ 18 w 154"/>
                <a:gd name="T3" fmla="*/ 3 h 45"/>
                <a:gd name="T4" fmla="*/ 13 w 154"/>
                <a:gd name="T5" fmla="*/ 1 h 45"/>
                <a:gd name="T6" fmla="*/ 0 w 154"/>
                <a:gd name="T7" fmla="*/ 12 h 45"/>
                <a:gd name="T8" fmla="*/ 18 w 154"/>
                <a:gd name="T9" fmla="*/ 24 h 45"/>
                <a:gd name="T10" fmla="*/ 24 w 154"/>
                <a:gd name="T11" fmla="*/ 26 h 45"/>
                <a:gd name="T12" fmla="*/ 29 w 154"/>
                <a:gd name="T13" fmla="*/ 26 h 45"/>
                <a:gd name="T14" fmla="*/ 33 w 154"/>
                <a:gd name="T15" fmla="*/ 25 h 45"/>
                <a:gd name="T16" fmla="*/ 39 w 154"/>
                <a:gd name="T17" fmla="*/ 26 h 45"/>
                <a:gd name="T18" fmla="*/ 68 w 154"/>
                <a:gd name="T19" fmla="*/ 30 h 45"/>
                <a:gd name="T20" fmla="*/ 81 w 154"/>
                <a:gd name="T21" fmla="*/ 37 h 45"/>
                <a:gd name="T22" fmla="*/ 137 w 154"/>
                <a:gd name="T23" fmla="*/ 45 h 45"/>
                <a:gd name="T24" fmla="*/ 137 w 154"/>
                <a:gd name="T25" fmla="*/ 39 h 45"/>
                <a:gd name="T26" fmla="*/ 148 w 154"/>
                <a:gd name="T27" fmla="*/ 43 h 45"/>
                <a:gd name="T28" fmla="*/ 154 w 154"/>
                <a:gd name="T29" fmla="*/ 37 h 45"/>
                <a:gd name="T30" fmla="*/ 145 w 154"/>
                <a:gd name="T31" fmla="*/ 32 h 45"/>
                <a:gd name="T32" fmla="*/ 143 w 154"/>
                <a:gd name="T33" fmla="*/ 32 h 45"/>
                <a:gd name="T34" fmla="*/ 140 w 154"/>
                <a:gd name="T35" fmla="*/ 33 h 45"/>
                <a:gd name="T36" fmla="*/ 136 w 154"/>
                <a:gd name="T37" fmla="*/ 33 h 45"/>
                <a:gd name="T38" fmla="*/ 133 w 154"/>
                <a:gd name="T39" fmla="*/ 31 h 45"/>
                <a:gd name="T40" fmla="*/ 128 w 154"/>
                <a:gd name="T41" fmla="*/ 27 h 45"/>
                <a:gd name="T42" fmla="*/ 106 w 154"/>
                <a:gd name="T43" fmla="*/ 20 h 45"/>
                <a:gd name="T44" fmla="*/ 107 w 154"/>
                <a:gd name="T45" fmla="*/ 20 h 45"/>
                <a:gd name="T46" fmla="*/ 126 w 154"/>
                <a:gd name="T47" fmla="*/ 16 h 45"/>
                <a:gd name="T48" fmla="*/ 122 w 154"/>
                <a:gd name="T49" fmla="*/ 16 h 45"/>
                <a:gd name="T50" fmla="*/ 106 w 154"/>
                <a:gd name="T51" fmla="*/ 18 h 45"/>
                <a:gd name="T52" fmla="*/ 82 w 154"/>
                <a:gd name="T53" fmla="*/ 9 h 45"/>
                <a:gd name="T54" fmla="*/ 66 w 154"/>
                <a:gd name="T55" fmla="*/ 17 h 45"/>
                <a:gd name="T56" fmla="*/ 26 w 154"/>
                <a:gd name="T57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54" h="45">
                  <a:moveTo>
                    <a:pt x="26" y="0"/>
                  </a:moveTo>
                  <a:cubicBezTo>
                    <a:pt x="23" y="0"/>
                    <a:pt x="21" y="3"/>
                    <a:pt x="18" y="3"/>
                  </a:cubicBezTo>
                  <a:cubicBezTo>
                    <a:pt x="16" y="3"/>
                    <a:pt x="15" y="1"/>
                    <a:pt x="13" y="1"/>
                  </a:cubicBezTo>
                  <a:cubicBezTo>
                    <a:pt x="10" y="1"/>
                    <a:pt x="1" y="10"/>
                    <a:pt x="0" y="12"/>
                  </a:cubicBezTo>
                  <a:cubicBezTo>
                    <a:pt x="8" y="12"/>
                    <a:pt x="12" y="18"/>
                    <a:pt x="18" y="24"/>
                  </a:cubicBezTo>
                  <a:cubicBezTo>
                    <a:pt x="20" y="25"/>
                    <a:pt x="22" y="26"/>
                    <a:pt x="24" y="26"/>
                  </a:cubicBezTo>
                  <a:cubicBezTo>
                    <a:pt x="26" y="26"/>
                    <a:pt x="27" y="26"/>
                    <a:pt x="29" y="26"/>
                  </a:cubicBezTo>
                  <a:cubicBezTo>
                    <a:pt x="30" y="26"/>
                    <a:pt x="32" y="25"/>
                    <a:pt x="33" y="25"/>
                  </a:cubicBezTo>
                  <a:cubicBezTo>
                    <a:pt x="35" y="25"/>
                    <a:pt x="37" y="26"/>
                    <a:pt x="39" y="26"/>
                  </a:cubicBezTo>
                  <a:cubicBezTo>
                    <a:pt x="49" y="29"/>
                    <a:pt x="58" y="30"/>
                    <a:pt x="68" y="30"/>
                  </a:cubicBezTo>
                  <a:cubicBezTo>
                    <a:pt x="73" y="30"/>
                    <a:pt x="75" y="37"/>
                    <a:pt x="81" y="37"/>
                  </a:cubicBezTo>
                  <a:cubicBezTo>
                    <a:pt x="102" y="37"/>
                    <a:pt x="120" y="38"/>
                    <a:pt x="137" y="45"/>
                  </a:cubicBezTo>
                  <a:cubicBezTo>
                    <a:pt x="136" y="43"/>
                    <a:pt x="135" y="39"/>
                    <a:pt x="137" y="39"/>
                  </a:cubicBezTo>
                  <a:cubicBezTo>
                    <a:pt x="143" y="39"/>
                    <a:pt x="143" y="43"/>
                    <a:pt x="148" y="43"/>
                  </a:cubicBezTo>
                  <a:cubicBezTo>
                    <a:pt x="149" y="43"/>
                    <a:pt x="153" y="39"/>
                    <a:pt x="154" y="37"/>
                  </a:cubicBezTo>
                  <a:cubicBezTo>
                    <a:pt x="150" y="36"/>
                    <a:pt x="150" y="34"/>
                    <a:pt x="145" y="32"/>
                  </a:cubicBezTo>
                  <a:cubicBezTo>
                    <a:pt x="145" y="32"/>
                    <a:pt x="144" y="32"/>
                    <a:pt x="143" y="32"/>
                  </a:cubicBezTo>
                  <a:cubicBezTo>
                    <a:pt x="142" y="32"/>
                    <a:pt x="141" y="32"/>
                    <a:pt x="140" y="33"/>
                  </a:cubicBezTo>
                  <a:cubicBezTo>
                    <a:pt x="139" y="33"/>
                    <a:pt x="137" y="33"/>
                    <a:pt x="136" y="33"/>
                  </a:cubicBezTo>
                  <a:cubicBezTo>
                    <a:pt x="135" y="33"/>
                    <a:pt x="134" y="33"/>
                    <a:pt x="133" y="31"/>
                  </a:cubicBezTo>
                  <a:cubicBezTo>
                    <a:pt x="132" y="30"/>
                    <a:pt x="132" y="27"/>
                    <a:pt x="128" y="27"/>
                  </a:cubicBezTo>
                  <a:cubicBezTo>
                    <a:pt x="119" y="27"/>
                    <a:pt x="112" y="26"/>
                    <a:pt x="106" y="20"/>
                  </a:cubicBezTo>
                  <a:cubicBezTo>
                    <a:pt x="106" y="20"/>
                    <a:pt x="107" y="20"/>
                    <a:pt x="107" y="20"/>
                  </a:cubicBezTo>
                  <a:cubicBezTo>
                    <a:pt x="112" y="20"/>
                    <a:pt x="125" y="18"/>
                    <a:pt x="126" y="16"/>
                  </a:cubicBezTo>
                  <a:cubicBezTo>
                    <a:pt x="122" y="16"/>
                    <a:pt x="122" y="16"/>
                    <a:pt x="122" y="16"/>
                  </a:cubicBezTo>
                  <a:cubicBezTo>
                    <a:pt x="106" y="18"/>
                    <a:pt x="106" y="18"/>
                    <a:pt x="106" y="18"/>
                  </a:cubicBezTo>
                  <a:cubicBezTo>
                    <a:pt x="96" y="18"/>
                    <a:pt x="93" y="9"/>
                    <a:pt x="82" y="9"/>
                  </a:cubicBezTo>
                  <a:cubicBezTo>
                    <a:pt x="76" y="9"/>
                    <a:pt x="74" y="17"/>
                    <a:pt x="66" y="17"/>
                  </a:cubicBezTo>
                  <a:cubicBezTo>
                    <a:pt x="49" y="17"/>
                    <a:pt x="42" y="0"/>
                    <a:pt x="2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8" name="Freeform 38"/>
            <p:cNvSpPr>
              <a:spLocks/>
            </p:cNvSpPr>
            <p:nvPr/>
          </p:nvSpPr>
          <p:spPr bwMode="auto">
            <a:xfrm>
              <a:off x="7694" y="3365"/>
              <a:ext cx="109" cy="24"/>
            </a:xfrm>
            <a:custGeom>
              <a:avLst/>
              <a:gdLst>
                <a:gd name="T0" fmla="*/ 46 w 46"/>
                <a:gd name="T1" fmla="*/ 0 h 10"/>
                <a:gd name="T2" fmla="*/ 31 w 46"/>
                <a:gd name="T3" fmla="*/ 5 h 10"/>
                <a:gd name="T4" fmla="*/ 10 w 46"/>
                <a:gd name="T5" fmla="*/ 1 h 10"/>
                <a:gd name="T6" fmla="*/ 7 w 46"/>
                <a:gd name="T7" fmla="*/ 1 h 10"/>
                <a:gd name="T8" fmla="*/ 0 w 46"/>
                <a:gd name="T9" fmla="*/ 5 h 10"/>
                <a:gd name="T10" fmla="*/ 10 w 46"/>
                <a:gd name="T11" fmla="*/ 10 h 10"/>
                <a:gd name="T12" fmla="*/ 12 w 46"/>
                <a:gd name="T13" fmla="*/ 10 h 10"/>
                <a:gd name="T14" fmla="*/ 31 w 46"/>
                <a:gd name="T15" fmla="*/ 10 h 10"/>
                <a:gd name="T16" fmla="*/ 46 w 46"/>
                <a:gd name="T1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6" h="10">
                  <a:moveTo>
                    <a:pt x="46" y="0"/>
                  </a:moveTo>
                  <a:cubicBezTo>
                    <a:pt x="41" y="2"/>
                    <a:pt x="39" y="5"/>
                    <a:pt x="31" y="5"/>
                  </a:cubicBezTo>
                  <a:cubicBezTo>
                    <a:pt x="23" y="5"/>
                    <a:pt x="19" y="1"/>
                    <a:pt x="10" y="1"/>
                  </a:cubicBezTo>
                  <a:cubicBezTo>
                    <a:pt x="9" y="1"/>
                    <a:pt x="8" y="1"/>
                    <a:pt x="7" y="1"/>
                  </a:cubicBezTo>
                  <a:cubicBezTo>
                    <a:pt x="4" y="1"/>
                    <a:pt x="0" y="2"/>
                    <a:pt x="0" y="5"/>
                  </a:cubicBezTo>
                  <a:cubicBezTo>
                    <a:pt x="0" y="10"/>
                    <a:pt x="6" y="10"/>
                    <a:pt x="10" y="10"/>
                  </a:cubicBezTo>
                  <a:cubicBezTo>
                    <a:pt x="11" y="10"/>
                    <a:pt x="11" y="10"/>
                    <a:pt x="12" y="10"/>
                  </a:cubicBezTo>
                  <a:cubicBezTo>
                    <a:pt x="16" y="10"/>
                    <a:pt x="23" y="10"/>
                    <a:pt x="31" y="10"/>
                  </a:cubicBezTo>
                  <a:cubicBezTo>
                    <a:pt x="38" y="8"/>
                    <a:pt x="42" y="7"/>
                    <a:pt x="4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9" name="Freeform 39"/>
            <p:cNvSpPr>
              <a:spLocks/>
            </p:cNvSpPr>
            <p:nvPr/>
          </p:nvSpPr>
          <p:spPr bwMode="auto">
            <a:xfrm>
              <a:off x="7585" y="3370"/>
              <a:ext cx="76" cy="26"/>
            </a:xfrm>
            <a:custGeom>
              <a:avLst/>
              <a:gdLst>
                <a:gd name="T0" fmla="*/ 32 w 32"/>
                <a:gd name="T1" fmla="*/ 0 h 11"/>
                <a:gd name="T2" fmla="*/ 20 w 32"/>
                <a:gd name="T3" fmla="*/ 0 h 11"/>
                <a:gd name="T4" fmla="*/ 19 w 32"/>
                <a:gd name="T5" fmla="*/ 4 h 11"/>
                <a:gd name="T6" fmla="*/ 9 w 32"/>
                <a:gd name="T7" fmla="*/ 2 h 11"/>
                <a:gd name="T8" fmla="*/ 7 w 32"/>
                <a:gd name="T9" fmla="*/ 2 h 11"/>
                <a:gd name="T10" fmla="*/ 0 w 32"/>
                <a:gd name="T11" fmla="*/ 7 h 11"/>
                <a:gd name="T12" fmla="*/ 11 w 32"/>
                <a:gd name="T13" fmla="*/ 11 h 11"/>
                <a:gd name="T14" fmla="*/ 23 w 32"/>
                <a:gd name="T15" fmla="*/ 6 h 11"/>
                <a:gd name="T16" fmla="*/ 28 w 32"/>
                <a:gd name="T17" fmla="*/ 8 h 11"/>
                <a:gd name="T18" fmla="*/ 32 w 32"/>
                <a:gd name="T19" fmla="*/ 8 h 11"/>
                <a:gd name="T20" fmla="*/ 32 w 32"/>
                <a:gd name="T21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" h="11">
                  <a:moveTo>
                    <a:pt x="32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20" y="1"/>
                    <a:pt x="19" y="2"/>
                    <a:pt x="19" y="4"/>
                  </a:cubicBezTo>
                  <a:cubicBezTo>
                    <a:pt x="17" y="3"/>
                    <a:pt x="14" y="2"/>
                    <a:pt x="9" y="2"/>
                  </a:cubicBezTo>
                  <a:cubicBezTo>
                    <a:pt x="8" y="2"/>
                    <a:pt x="8" y="2"/>
                    <a:pt x="7" y="2"/>
                  </a:cubicBezTo>
                  <a:cubicBezTo>
                    <a:pt x="3" y="2"/>
                    <a:pt x="0" y="2"/>
                    <a:pt x="0" y="7"/>
                  </a:cubicBezTo>
                  <a:cubicBezTo>
                    <a:pt x="0" y="9"/>
                    <a:pt x="7" y="11"/>
                    <a:pt x="11" y="11"/>
                  </a:cubicBezTo>
                  <a:cubicBezTo>
                    <a:pt x="16" y="11"/>
                    <a:pt x="18" y="8"/>
                    <a:pt x="23" y="6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1" y="7"/>
                    <a:pt x="32" y="4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0" name="Freeform 40"/>
            <p:cNvSpPr>
              <a:spLocks/>
            </p:cNvSpPr>
            <p:nvPr/>
          </p:nvSpPr>
          <p:spPr bwMode="auto">
            <a:xfrm>
              <a:off x="7668" y="3403"/>
              <a:ext cx="54" cy="38"/>
            </a:xfrm>
            <a:custGeom>
              <a:avLst/>
              <a:gdLst>
                <a:gd name="T0" fmla="*/ 5 w 23"/>
                <a:gd name="T1" fmla="*/ 0 h 16"/>
                <a:gd name="T2" fmla="*/ 0 w 23"/>
                <a:gd name="T3" fmla="*/ 4 h 16"/>
                <a:gd name="T4" fmla="*/ 13 w 23"/>
                <a:gd name="T5" fmla="*/ 10 h 16"/>
                <a:gd name="T6" fmla="*/ 16 w 23"/>
                <a:gd name="T7" fmla="*/ 16 h 16"/>
                <a:gd name="T8" fmla="*/ 19 w 23"/>
                <a:gd name="T9" fmla="*/ 16 h 16"/>
                <a:gd name="T10" fmla="*/ 23 w 23"/>
                <a:gd name="T11" fmla="*/ 13 h 16"/>
                <a:gd name="T12" fmla="*/ 15 w 23"/>
                <a:gd name="T13" fmla="*/ 1 h 16"/>
                <a:gd name="T14" fmla="*/ 10 w 23"/>
                <a:gd name="T15" fmla="*/ 1 h 16"/>
                <a:gd name="T16" fmla="*/ 5 w 23"/>
                <a:gd name="T1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16">
                  <a:moveTo>
                    <a:pt x="5" y="0"/>
                  </a:moveTo>
                  <a:cubicBezTo>
                    <a:pt x="2" y="0"/>
                    <a:pt x="0" y="1"/>
                    <a:pt x="0" y="4"/>
                  </a:cubicBezTo>
                  <a:cubicBezTo>
                    <a:pt x="0" y="9"/>
                    <a:pt x="8" y="10"/>
                    <a:pt x="13" y="10"/>
                  </a:cubicBezTo>
                  <a:cubicBezTo>
                    <a:pt x="13" y="11"/>
                    <a:pt x="14" y="16"/>
                    <a:pt x="16" y="16"/>
                  </a:cubicBezTo>
                  <a:cubicBezTo>
                    <a:pt x="17" y="16"/>
                    <a:pt x="18" y="16"/>
                    <a:pt x="19" y="16"/>
                  </a:cubicBezTo>
                  <a:cubicBezTo>
                    <a:pt x="20" y="16"/>
                    <a:pt x="23" y="14"/>
                    <a:pt x="23" y="13"/>
                  </a:cubicBezTo>
                  <a:cubicBezTo>
                    <a:pt x="23" y="6"/>
                    <a:pt x="15" y="8"/>
                    <a:pt x="15" y="1"/>
                  </a:cubicBezTo>
                  <a:cubicBezTo>
                    <a:pt x="13" y="1"/>
                    <a:pt x="11" y="1"/>
                    <a:pt x="10" y="1"/>
                  </a:cubicBezTo>
                  <a:cubicBezTo>
                    <a:pt x="8" y="1"/>
                    <a:pt x="7" y="0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1" name="Freeform 41"/>
            <p:cNvSpPr>
              <a:spLocks/>
            </p:cNvSpPr>
            <p:nvPr/>
          </p:nvSpPr>
          <p:spPr bwMode="auto">
            <a:xfrm>
              <a:off x="7557" y="3367"/>
              <a:ext cx="23" cy="22"/>
            </a:xfrm>
            <a:custGeom>
              <a:avLst/>
              <a:gdLst>
                <a:gd name="T0" fmla="*/ 5 w 10"/>
                <a:gd name="T1" fmla="*/ 0 h 9"/>
                <a:gd name="T2" fmla="*/ 0 w 10"/>
                <a:gd name="T3" fmla="*/ 0 h 9"/>
                <a:gd name="T4" fmla="*/ 0 w 10"/>
                <a:gd name="T5" fmla="*/ 6 h 9"/>
                <a:gd name="T6" fmla="*/ 4 w 10"/>
                <a:gd name="T7" fmla="*/ 9 h 9"/>
                <a:gd name="T8" fmla="*/ 10 w 10"/>
                <a:gd name="T9" fmla="*/ 4 h 9"/>
                <a:gd name="T10" fmla="*/ 5 w 10"/>
                <a:gd name="T1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9">
                  <a:moveTo>
                    <a:pt x="5" y="0"/>
                  </a:moveTo>
                  <a:cubicBezTo>
                    <a:pt x="3" y="0"/>
                    <a:pt x="2" y="0"/>
                    <a:pt x="0" y="0"/>
                  </a:cubicBezTo>
                  <a:cubicBezTo>
                    <a:pt x="0" y="2"/>
                    <a:pt x="0" y="4"/>
                    <a:pt x="0" y="6"/>
                  </a:cubicBezTo>
                  <a:cubicBezTo>
                    <a:pt x="0" y="7"/>
                    <a:pt x="3" y="9"/>
                    <a:pt x="4" y="9"/>
                  </a:cubicBezTo>
                  <a:cubicBezTo>
                    <a:pt x="7" y="9"/>
                    <a:pt x="9" y="7"/>
                    <a:pt x="10" y="4"/>
                  </a:cubicBezTo>
                  <a:cubicBezTo>
                    <a:pt x="8" y="3"/>
                    <a:pt x="8" y="0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2" name="Freeform 42"/>
            <p:cNvSpPr>
              <a:spLocks/>
            </p:cNvSpPr>
            <p:nvPr/>
          </p:nvSpPr>
          <p:spPr bwMode="auto">
            <a:xfrm>
              <a:off x="7824" y="3375"/>
              <a:ext cx="125" cy="68"/>
            </a:xfrm>
            <a:custGeom>
              <a:avLst/>
              <a:gdLst>
                <a:gd name="T0" fmla="*/ 44 w 53"/>
                <a:gd name="T1" fmla="*/ 0 h 29"/>
                <a:gd name="T2" fmla="*/ 20 w 53"/>
                <a:gd name="T3" fmla="*/ 6 h 29"/>
                <a:gd name="T4" fmla="*/ 17 w 53"/>
                <a:gd name="T5" fmla="*/ 10 h 29"/>
                <a:gd name="T6" fmla="*/ 0 w 53"/>
                <a:gd name="T7" fmla="*/ 25 h 29"/>
                <a:gd name="T8" fmla="*/ 3 w 53"/>
                <a:gd name="T9" fmla="*/ 29 h 29"/>
                <a:gd name="T10" fmla="*/ 21 w 53"/>
                <a:gd name="T11" fmla="*/ 20 h 29"/>
                <a:gd name="T12" fmla="*/ 22 w 53"/>
                <a:gd name="T13" fmla="*/ 14 h 29"/>
                <a:gd name="T14" fmla="*/ 53 w 53"/>
                <a:gd name="T15" fmla="*/ 1 h 29"/>
                <a:gd name="T16" fmla="*/ 44 w 53"/>
                <a:gd name="T1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29">
                  <a:moveTo>
                    <a:pt x="44" y="0"/>
                  </a:moveTo>
                  <a:cubicBezTo>
                    <a:pt x="36" y="0"/>
                    <a:pt x="24" y="2"/>
                    <a:pt x="20" y="6"/>
                  </a:cubicBezTo>
                  <a:cubicBezTo>
                    <a:pt x="19" y="7"/>
                    <a:pt x="19" y="10"/>
                    <a:pt x="17" y="10"/>
                  </a:cubicBezTo>
                  <a:cubicBezTo>
                    <a:pt x="10" y="13"/>
                    <a:pt x="0" y="13"/>
                    <a:pt x="0" y="25"/>
                  </a:cubicBezTo>
                  <a:cubicBezTo>
                    <a:pt x="0" y="27"/>
                    <a:pt x="1" y="29"/>
                    <a:pt x="3" y="29"/>
                  </a:cubicBezTo>
                  <a:cubicBezTo>
                    <a:pt x="9" y="29"/>
                    <a:pt x="18" y="23"/>
                    <a:pt x="21" y="20"/>
                  </a:cubicBezTo>
                  <a:cubicBezTo>
                    <a:pt x="22" y="19"/>
                    <a:pt x="20" y="14"/>
                    <a:pt x="22" y="14"/>
                  </a:cubicBezTo>
                  <a:cubicBezTo>
                    <a:pt x="31" y="14"/>
                    <a:pt x="48" y="9"/>
                    <a:pt x="53" y="1"/>
                  </a:cubicBezTo>
                  <a:cubicBezTo>
                    <a:pt x="52" y="0"/>
                    <a:pt x="48" y="0"/>
                    <a:pt x="4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3" name="Freeform 43"/>
            <p:cNvSpPr>
              <a:spLocks/>
            </p:cNvSpPr>
            <p:nvPr/>
          </p:nvSpPr>
          <p:spPr bwMode="auto">
            <a:xfrm>
              <a:off x="8195" y="3268"/>
              <a:ext cx="26" cy="52"/>
            </a:xfrm>
            <a:custGeom>
              <a:avLst/>
              <a:gdLst>
                <a:gd name="T0" fmla="*/ 9 w 11"/>
                <a:gd name="T1" fmla="*/ 0 h 22"/>
                <a:gd name="T2" fmla="*/ 6 w 11"/>
                <a:gd name="T3" fmla="*/ 9 h 22"/>
                <a:gd name="T4" fmla="*/ 0 w 11"/>
                <a:gd name="T5" fmla="*/ 18 h 22"/>
                <a:gd name="T6" fmla="*/ 4 w 11"/>
                <a:gd name="T7" fmla="*/ 22 h 22"/>
                <a:gd name="T8" fmla="*/ 7 w 11"/>
                <a:gd name="T9" fmla="*/ 11 h 22"/>
                <a:gd name="T10" fmla="*/ 11 w 11"/>
                <a:gd name="T11" fmla="*/ 6 h 22"/>
                <a:gd name="T12" fmla="*/ 9 w 11"/>
                <a:gd name="T13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22">
                  <a:moveTo>
                    <a:pt x="9" y="0"/>
                  </a:moveTo>
                  <a:cubicBezTo>
                    <a:pt x="5" y="1"/>
                    <a:pt x="6" y="5"/>
                    <a:pt x="6" y="9"/>
                  </a:cubicBezTo>
                  <a:cubicBezTo>
                    <a:pt x="6" y="12"/>
                    <a:pt x="0" y="13"/>
                    <a:pt x="0" y="18"/>
                  </a:cubicBezTo>
                  <a:cubicBezTo>
                    <a:pt x="0" y="20"/>
                    <a:pt x="2" y="22"/>
                    <a:pt x="4" y="22"/>
                  </a:cubicBezTo>
                  <a:cubicBezTo>
                    <a:pt x="8" y="22"/>
                    <a:pt x="7" y="16"/>
                    <a:pt x="7" y="11"/>
                  </a:cubicBezTo>
                  <a:cubicBezTo>
                    <a:pt x="9" y="11"/>
                    <a:pt x="11" y="9"/>
                    <a:pt x="11" y="6"/>
                  </a:cubicBezTo>
                  <a:cubicBezTo>
                    <a:pt x="11" y="2"/>
                    <a:pt x="10" y="4"/>
                    <a:pt x="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4" name="Freeform 44"/>
            <p:cNvSpPr>
              <a:spLocks/>
            </p:cNvSpPr>
            <p:nvPr/>
          </p:nvSpPr>
          <p:spPr bwMode="auto">
            <a:xfrm>
              <a:off x="7914" y="3181"/>
              <a:ext cx="33" cy="30"/>
            </a:xfrm>
            <a:custGeom>
              <a:avLst/>
              <a:gdLst>
                <a:gd name="T0" fmla="*/ 4 w 14"/>
                <a:gd name="T1" fmla="*/ 0 h 13"/>
                <a:gd name="T2" fmla="*/ 0 w 14"/>
                <a:gd name="T3" fmla="*/ 3 h 13"/>
                <a:gd name="T4" fmla="*/ 9 w 14"/>
                <a:gd name="T5" fmla="*/ 13 h 13"/>
                <a:gd name="T6" fmla="*/ 14 w 14"/>
                <a:gd name="T7" fmla="*/ 6 h 13"/>
                <a:gd name="T8" fmla="*/ 4 w 14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3">
                  <a:moveTo>
                    <a:pt x="4" y="0"/>
                  </a:moveTo>
                  <a:cubicBezTo>
                    <a:pt x="1" y="0"/>
                    <a:pt x="0" y="0"/>
                    <a:pt x="0" y="3"/>
                  </a:cubicBezTo>
                  <a:cubicBezTo>
                    <a:pt x="0" y="7"/>
                    <a:pt x="6" y="13"/>
                    <a:pt x="9" y="13"/>
                  </a:cubicBezTo>
                  <a:cubicBezTo>
                    <a:pt x="11" y="13"/>
                    <a:pt x="14" y="7"/>
                    <a:pt x="14" y="6"/>
                  </a:cubicBezTo>
                  <a:cubicBezTo>
                    <a:pt x="14" y="2"/>
                    <a:pt x="8" y="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5" name="Freeform 45"/>
            <p:cNvSpPr>
              <a:spLocks/>
            </p:cNvSpPr>
            <p:nvPr/>
          </p:nvSpPr>
          <p:spPr bwMode="auto">
            <a:xfrm>
              <a:off x="7978" y="3176"/>
              <a:ext cx="101" cy="28"/>
            </a:xfrm>
            <a:custGeom>
              <a:avLst/>
              <a:gdLst>
                <a:gd name="T0" fmla="*/ 27 w 43"/>
                <a:gd name="T1" fmla="*/ 0 h 12"/>
                <a:gd name="T2" fmla="*/ 4 w 43"/>
                <a:gd name="T3" fmla="*/ 0 h 12"/>
                <a:gd name="T4" fmla="*/ 0 w 43"/>
                <a:gd name="T5" fmla="*/ 5 h 12"/>
                <a:gd name="T6" fmla="*/ 10 w 43"/>
                <a:gd name="T7" fmla="*/ 7 h 12"/>
                <a:gd name="T8" fmla="*/ 22 w 43"/>
                <a:gd name="T9" fmla="*/ 7 h 12"/>
                <a:gd name="T10" fmla="*/ 40 w 43"/>
                <a:gd name="T11" fmla="*/ 12 h 12"/>
                <a:gd name="T12" fmla="*/ 43 w 43"/>
                <a:gd name="T13" fmla="*/ 11 h 12"/>
                <a:gd name="T14" fmla="*/ 37 w 43"/>
                <a:gd name="T15" fmla="*/ 2 h 12"/>
                <a:gd name="T16" fmla="*/ 35 w 43"/>
                <a:gd name="T17" fmla="*/ 2 h 12"/>
                <a:gd name="T18" fmla="*/ 31 w 43"/>
                <a:gd name="T19" fmla="*/ 2 h 12"/>
                <a:gd name="T20" fmla="*/ 27 w 43"/>
                <a:gd name="T2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3" h="12">
                  <a:moveTo>
                    <a:pt x="27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3" y="1"/>
                    <a:pt x="0" y="2"/>
                    <a:pt x="0" y="5"/>
                  </a:cubicBezTo>
                  <a:cubicBezTo>
                    <a:pt x="0" y="5"/>
                    <a:pt x="7" y="7"/>
                    <a:pt x="10" y="7"/>
                  </a:cubicBezTo>
                  <a:cubicBezTo>
                    <a:pt x="14" y="7"/>
                    <a:pt x="16" y="7"/>
                    <a:pt x="22" y="7"/>
                  </a:cubicBezTo>
                  <a:cubicBezTo>
                    <a:pt x="29" y="7"/>
                    <a:pt x="33" y="12"/>
                    <a:pt x="40" y="12"/>
                  </a:cubicBezTo>
                  <a:cubicBezTo>
                    <a:pt x="41" y="12"/>
                    <a:pt x="43" y="12"/>
                    <a:pt x="43" y="11"/>
                  </a:cubicBezTo>
                  <a:cubicBezTo>
                    <a:pt x="43" y="7"/>
                    <a:pt x="38" y="6"/>
                    <a:pt x="37" y="2"/>
                  </a:cubicBezTo>
                  <a:cubicBezTo>
                    <a:pt x="35" y="2"/>
                    <a:pt x="35" y="2"/>
                    <a:pt x="35" y="2"/>
                  </a:cubicBezTo>
                  <a:cubicBezTo>
                    <a:pt x="34" y="2"/>
                    <a:pt x="32" y="2"/>
                    <a:pt x="31" y="2"/>
                  </a:cubicBezTo>
                  <a:cubicBezTo>
                    <a:pt x="29" y="2"/>
                    <a:pt x="28" y="2"/>
                    <a:pt x="2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6" name="Freeform 46"/>
            <p:cNvSpPr>
              <a:spLocks/>
            </p:cNvSpPr>
            <p:nvPr/>
          </p:nvSpPr>
          <p:spPr bwMode="auto">
            <a:xfrm>
              <a:off x="7961" y="2989"/>
              <a:ext cx="45" cy="99"/>
            </a:xfrm>
            <a:custGeom>
              <a:avLst/>
              <a:gdLst>
                <a:gd name="T0" fmla="*/ 5 w 19"/>
                <a:gd name="T1" fmla="*/ 0 h 42"/>
                <a:gd name="T2" fmla="*/ 0 w 19"/>
                <a:gd name="T3" fmla="*/ 10 h 42"/>
                <a:gd name="T4" fmla="*/ 4 w 19"/>
                <a:gd name="T5" fmla="*/ 25 h 42"/>
                <a:gd name="T6" fmla="*/ 4 w 19"/>
                <a:gd name="T7" fmla="*/ 32 h 42"/>
                <a:gd name="T8" fmla="*/ 11 w 19"/>
                <a:gd name="T9" fmla="*/ 42 h 42"/>
                <a:gd name="T10" fmla="*/ 5 w 19"/>
                <a:gd name="T11" fmla="*/ 33 h 42"/>
                <a:gd name="T12" fmla="*/ 5 w 19"/>
                <a:gd name="T13" fmla="*/ 29 h 42"/>
                <a:gd name="T14" fmla="*/ 18 w 19"/>
                <a:gd name="T15" fmla="*/ 28 h 42"/>
                <a:gd name="T16" fmla="*/ 13 w 19"/>
                <a:gd name="T17" fmla="*/ 20 h 42"/>
                <a:gd name="T18" fmla="*/ 19 w 19"/>
                <a:gd name="T19" fmla="*/ 13 h 42"/>
                <a:gd name="T20" fmla="*/ 5 w 19"/>
                <a:gd name="T21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" h="42">
                  <a:moveTo>
                    <a:pt x="5" y="0"/>
                  </a:moveTo>
                  <a:cubicBezTo>
                    <a:pt x="1" y="2"/>
                    <a:pt x="0" y="6"/>
                    <a:pt x="0" y="10"/>
                  </a:cubicBezTo>
                  <a:cubicBezTo>
                    <a:pt x="0" y="17"/>
                    <a:pt x="4" y="19"/>
                    <a:pt x="4" y="25"/>
                  </a:cubicBezTo>
                  <a:cubicBezTo>
                    <a:pt x="4" y="30"/>
                    <a:pt x="4" y="29"/>
                    <a:pt x="4" y="32"/>
                  </a:cubicBezTo>
                  <a:cubicBezTo>
                    <a:pt x="4" y="35"/>
                    <a:pt x="6" y="42"/>
                    <a:pt x="11" y="42"/>
                  </a:cubicBezTo>
                  <a:cubicBezTo>
                    <a:pt x="9" y="38"/>
                    <a:pt x="8" y="36"/>
                    <a:pt x="5" y="33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10" y="29"/>
                    <a:pt x="15" y="29"/>
                    <a:pt x="18" y="28"/>
                  </a:cubicBezTo>
                  <a:cubicBezTo>
                    <a:pt x="17" y="24"/>
                    <a:pt x="13" y="23"/>
                    <a:pt x="13" y="20"/>
                  </a:cubicBezTo>
                  <a:cubicBezTo>
                    <a:pt x="13" y="17"/>
                    <a:pt x="19" y="17"/>
                    <a:pt x="19" y="13"/>
                  </a:cubicBezTo>
                  <a:cubicBezTo>
                    <a:pt x="10" y="11"/>
                    <a:pt x="6" y="7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7" name="Freeform 47"/>
            <p:cNvSpPr>
              <a:spLocks noEditPoints="1"/>
            </p:cNvSpPr>
            <p:nvPr/>
          </p:nvSpPr>
          <p:spPr bwMode="auto">
            <a:xfrm>
              <a:off x="8715" y="3218"/>
              <a:ext cx="139" cy="81"/>
            </a:xfrm>
            <a:custGeom>
              <a:avLst/>
              <a:gdLst>
                <a:gd name="T0" fmla="*/ 14 w 59"/>
                <a:gd name="T1" fmla="*/ 31 h 34"/>
                <a:gd name="T2" fmla="*/ 15 w 59"/>
                <a:gd name="T3" fmla="*/ 32 h 34"/>
                <a:gd name="T4" fmla="*/ 15 w 59"/>
                <a:gd name="T5" fmla="*/ 31 h 34"/>
                <a:gd name="T6" fmla="*/ 14 w 59"/>
                <a:gd name="T7" fmla="*/ 31 h 34"/>
                <a:gd name="T8" fmla="*/ 54 w 59"/>
                <a:gd name="T9" fmla="*/ 0 h 34"/>
                <a:gd name="T10" fmla="*/ 42 w 59"/>
                <a:gd name="T11" fmla="*/ 15 h 34"/>
                <a:gd name="T12" fmla="*/ 22 w 59"/>
                <a:gd name="T13" fmla="*/ 19 h 34"/>
                <a:gd name="T14" fmla="*/ 16 w 59"/>
                <a:gd name="T15" fmla="*/ 21 h 34"/>
                <a:gd name="T16" fmla="*/ 16 w 59"/>
                <a:gd name="T17" fmla="*/ 21 h 34"/>
                <a:gd name="T18" fmla="*/ 0 w 59"/>
                <a:gd name="T19" fmla="*/ 21 h 34"/>
                <a:gd name="T20" fmla="*/ 13 w 59"/>
                <a:gd name="T21" fmla="*/ 30 h 34"/>
                <a:gd name="T22" fmla="*/ 14 w 59"/>
                <a:gd name="T23" fmla="*/ 31 h 34"/>
                <a:gd name="T24" fmla="*/ 14 w 59"/>
                <a:gd name="T25" fmla="*/ 30 h 34"/>
                <a:gd name="T26" fmla="*/ 15 w 59"/>
                <a:gd name="T27" fmla="*/ 31 h 34"/>
                <a:gd name="T28" fmla="*/ 22 w 59"/>
                <a:gd name="T29" fmla="*/ 34 h 34"/>
                <a:gd name="T30" fmla="*/ 48 w 59"/>
                <a:gd name="T31" fmla="*/ 26 h 34"/>
                <a:gd name="T32" fmla="*/ 59 w 59"/>
                <a:gd name="T33" fmla="*/ 8 h 34"/>
                <a:gd name="T34" fmla="*/ 54 w 59"/>
                <a:gd name="T3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9" h="34">
                  <a:moveTo>
                    <a:pt x="14" y="31"/>
                  </a:moveTo>
                  <a:cubicBezTo>
                    <a:pt x="15" y="32"/>
                    <a:pt x="15" y="32"/>
                    <a:pt x="15" y="32"/>
                  </a:cubicBezTo>
                  <a:cubicBezTo>
                    <a:pt x="15" y="31"/>
                    <a:pt x="15" y="31"/>
                    <a:pt x="15" y="31"/>
                  </a:cubicBezTo>
                  <a:cubicBezTo>
                    <a:pt x="15" y="31"/>
                    <a:pt x="15" y="31"/>
                    <a:pt x="14" y="31"/>
                  </a:cubicBezTo>
                  <a:moveTo>
                    <a:pt x="54" y="0"/>
                  </a:moveTo>
                  <a:cubicBezTo>
                    <a:pt x="47" y="0"/>
                    <a:pt x="50" y="12"/>
                    <a:pt x="42" y="15"/>
                  </a:cubicBezTo>
                  <a:cubicBezTo>
                    <a:pt x="38" y="17"/>
                    <a:pt x="30" y="17"/>
                    <a:pt x="22" y="19"/>
                  </a:cubicBezTo>
                  <a:cubicBezTo>
                    <a:pt x="22" y="19"/>
                    <a:pt x="18" y="21"/>
                    <a:pt x="16" y="21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1" y="27"/>
                    <a:pt x="8" y="27"/>
                    <a:pt x="13" y="30"/>
                  </a:cubicBezTo>
                  <a:cubicBezTo>
                    <a:pt x="13" y="30"/>
                    <a:pt x="14" y="30"/>
                    <a:pt x="14" y="31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4" y="30"/>
                    <a:pt x="15" y="31"/>
                    <a:pt x="15" y="31"/>
                  </a:cubicBezTo>
                  <a:cubicBezTo>
                    <a:pt x="17" y="33"/>
                    <a:pt x="21" y="34"/>
                    <a:pt x="22" y="34"/>
                  </a:cubicBezTo>
                  <a:cubicBezTo>
                    <a:pt x="33" y="34"/>
                    <a:pt x="38" y="28"/>
                    <a:pt x="48" y="26"/>
                  </a:cubicBezTo>
                  <a:cubicBezTo>
                    <a:pt x="48" y="17"/>
                    <a:pt x="59" y="19"/>
                    <a:pt x="59" y="8"/>
                  </a:cubicBezTo>
                  <a:cubicBezTo>
                    <a:pt x="59" y="5"/>
                    <a:pt x="57" y="0"/>
                    <a:pt x="5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8" name="Freeform 48"/>
            <p:cNvSpPr>
              <a:spLocks/>
            </p:cNvSpPr>
            <p:nvPr/>
          </p:nvSpPr>
          <p:spPr bwMode="auto">
            <a:xfrm>
              <a:off x="8079" y="3079"/>
              <a:ext cx="721" cy="376"/>
            </a:xfrm>
            <a:custGeom>
              <a:avLst/>
              <a:gdLst>
                <a:gd name="T0" fmla="*/ 7 w 305"/>
                <a:gd name="T1" fmla="*/ 9 h 159"/>
                <a:gd name="T2" fmla="*/ 16 w 305"/>
                <a:gd name="T3" fmla="*/ 26 h 159"/>
                <a:gd name="T4" fmla="*/ 27 w 305"/>
                <a:gd name="T5" fmla="*/ 32 h 159"/>
                <a:gd name="T6" fmla="*/ 46 w 305"/>
                <a:gd name="T7" fmla="*/ 30 h 159"/>
                <a:gd name="T8" fmla="*/ 28 w 305"/>
                <a:gd name="T9" fmla="*/ 45 h 159"/>
                <a:gd name="T10" fmla="*/ 36 w 305"/>
                <a:gd name="T11" fmla="*/ 58 h 159"/>
                <a:gd name="T12" fmla="*/ 44 w 305"/>
                <a:gd name="T13" fmla="*/ 54 h 159"/>
                <a:gd name="T14" fmla="*/ 64 w 305"/>
                <a:gd name="T15" fmla="*/ 65 h 159"/>
                <a:gd name="T16" fmla="*/ 114 w 305"/>
                <a:gd name="T17" fmla="*/ 85 h 159"/>
                <a:gd name="T18" fmla="*/ 108 w 305"/>
                <a:gd name="T19" fmla="*/ 118 h 159"/>
                <a:gd name="T20" fmla="*/ 128 w 305"/>
                <a:gd name="T21" fmla="*/ 122 h 159"/>
                <a:gd name="T22" fmla="*/ 167 w 305"/>
                <a:gd name="T23" fmla="*/ 135 h 159"/>
                <a:gd name="T24" fmla="*/ 189 w 305"/>
                <a:gd name="T25" fmla="*/ 123 h 159"/>
                <a:gd name="T26" fmla="*/ 246 w 305"/>
                <a:gd name="T27" fmla="*/ 135 h 159"/>
                <a:gd name="T28" fmla="*/ 272 w 305"/>
                <a:gd name="T29" fmla="*/ 152 h 159"/>
                <a:gd name="T30" fmla="*/ 295 w 305"/>
                <a:gd name="T31" fmla="*/ 159 h 159"/>
                <a:gd name="T32" fmla="*/ 305 w 305"/>
                <a:gd name="T33" fmla="*/ 150 h 159"/>
                <a:gd name="T34" fmla="*/ 290 w 305"/>
                <a:gd name="T35" fmla="*/ 142 h 159"/>
                <a:gd name="T36" fmla="*/ 287 w 305"/>
                <a:gd name="T37" fmla="*/ 142 h 159"/>
                <a:gd name="T38" fmla="*/ 283 w 305"/>
                <a:gd name="T39" fmla="*/ 141 h 159"/>
                <a:gd name="T40" fmla="*/ 267 w 305"/>
                <a:gd name="T41" fmla="*/ 130 h 159"/>
                <a:gd name="T42" fmla="*/ 249 w 305"/>
                <a:gd name="T43" fmla="*/ 102 h 159"/>
                <a:gd name="T44" fmla="*/ 251 w 305"/>
                <a:gd name="T45" fmla="*/ 86 h 159"/>
                <a:gd name="T46" fmla="*/ 248 w 305"/>
                <a:gd name="T47" fmla="*/ 86 h 159"/>
                <a:gd name="T48" fmla="*/ 214 w 305"/>
                <a:gd name="T49" fmla="*/ 59 h 159"/>
                <a:gd name="T50" fmla="*/ 191 w 305"/>
                <a:gd name="T51" fmla="*/ 46 h 159"/>
                <a:gd name="T52" fmla="*/ 155 w 305"/>
                <a:gd name="T53" fmla="*/ 35 h 159"/>
                <a:gd name="T54" fmla="*/ 152 w 305"/>
                <a:gd name="T55" fmla="*/ 33 h 159"/>
                <a:gd name="T56" fmla="*/ 144 w 305"/>
                <a:gd name="T57" fmla="*/ 30 h 159"/>
                <a:gd name="T58" fmla="*/ 116 w 305"/>
                <a:gd name="T59" fmla="*/ 20 h 159"/>
                <a:gd name="T60" fmla="*/ 93 w 305"/>
                <a:gd name="T61" fmla="*/ 29 h 159"/>
                <a:gd name="T62" fmla="*/ 71 w 305"/>
                <a:gd name="T63" fmla="*/ 45 h 159"/>
                <a:gd name="T64" fmla="*/ 52 w 305"/>
                <a:gd name="T65" fmla="*/ 30 h 159"/>
                <a:gd name="T66" fmla="*/ 27 w 305"/>
                <a:gd name="T67" fmla="*/ 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05" h="159">
                  <a:moveTo>
                    <a:pt x="27" y="0"/>
                  </a:moveTo>
                  <a:cubicBezTo>
                    <a:pt x="17" y="0"/>
                    <a:pt x="14" y="9"/>
                    <a:pt x="7" y="9"/>
                  </a:cubicBezTo>
                  <a:cubicBezTo>
                    <a:pt x="4" y="9"/>
                    <a:pt x="0" y="11"/>
                    <a:pt x="0" y="14"/>
                  </a:cubicBezTo>
                  <a:cubicBezTo>
                    <a:pt x="0" y="21"/>
                    <a:pt x="12" y="18"/>
                    <a:pt x="16" y="26"/>
                  </a:cubicBezTo>
                  <a:cubicBezTo>
                    <a:pt x="17" y="27"/>
                    <a:pt x="18" y="30"/>
                    <a:pt x="19" y="30"/>
                  </a:cubicBezTo>
                  <a:cubicBezTo>
                    <a:pt x="22" y="31"/>
                    <a:pt x="24" y="32"/>
                    <a:pt x="27" y="32"/>
                  </a:cubicBezTo>
                  <a:cubicBezTo>
                    <a:pt x="32" y="32"/>
                    <a:pt x="36" y="31"/>
                    <a:pt x="42" y="30"/>
                  </a:cubicBezTo>
                  <a:cubicBezTo>
                    <a:pt x="46" y="30"/>
                    <a:pt x="46" y="30"/>
                    <a:pt x="46" y="30"/>
                  </a:cubicBezTo>
                  <a:cubicBezTo>
                    <a:pt x="42" y="36"/>
                    <a:pt x="26" y="35"/>
                    <a:pt x="19" y="39"/>
                  </a:cubicBezTo>
                  <a:cubicBezTo>
                    <a:pt x="20" y="43"/>
                    <a:pt x="26" y="41"/>
                    <a:pt x="28" y="45"/>
                  </a:cubicBezTo>
                  <a:cubicBezTo>
                    <a:pt x="31" y="49"/>
                    <a:pt x="28" y="52"/>
                    <a:pt x="31" y="57"/>
                  </a:cubicBezTo>
                  <a:cubicBezTo>
                    <a:pt x="31" y="58"/>
                    <a:pt x="35" y="58"/>
                    <a:pt x="36" y="58"/>
                  </a:cubicBezTo>
                  <a:cubicBezTo>
                    <a:pt x="40" y="58"/>
                    <a:pt x="43" y="53"/>
                    <a:pt x="44" y="49"/>
                  </a:cubicBezTo>
                  <a:cubicBezTo>
                    <a:pt x="44" y="54"/>
                    <a:pt x="44" y="54"/>
                    <a:pt x="44" y="54"/>
                  </a:cubicBezTo>
                  <a:cubicBezTo>
                    <a:pt x="45" y="53"/>
                    <a:pt x="46" y="53"/>
                    <a:pt x="46" y="53"/>
                  </a:cubicBezTo>
                  <a:cubicBezTo>
                    <a:pt x="53" y="53"/>
                    <a:pt x="56" y="65"/>
                    <a:pt x="64" y="65"/>
                  </a:cubicBezTo>
                  <a:cubicBezTo>
                    <a:pt x="72" y="65"/>
                    <a:pt x="86" y="67"/>
                    <a:pt x="92" y="70"/>
                  </a:cubicBezTo>
                  <a:cubicBezTo>
                    <a:pt x="97" y="73"/>
                    <a:pt x="112" y="78"/>
                    <a:pt x="114" y="85"/>
                  </a:cubicBezTo>
                  <a:cubicBezTo>
                    <a:pt x="117" y="93"/>
                    <a:pt x="114" y="100"/>
                    <a:pt x="121" y="107"/>
                  </a:cubicBezTo>
                  <a:cubicBezTo>
                    <a:pt x="118" y="109"/>
                    <a:pt x="108" y="112"/>
                    <a:pt x="108" y="118"/>
                  </a:cubicBezTo>
                  <a:cubicBezTo>
                    <a:pt x="108" y="122"/>
                    <a:pt x="113" y="122"/>
                    <a:pt x="116" y="122"/>
                  </a:cubicBezTo>
                  <a:cubicBezTo>
                    <a:pt x="128" y="122"/>
                    <a:pt x="128" y="122"/>
                    <a:pt x="128" y="122"/>
                  </a:cubicBezTo>
                  <a:cubicBezTo>
                    <a:pt x="128" y="120"/>
                    <a:pt x="133" y="119"/>
                    <a:pt x="135" y="119"/>
                  </a:cubicBezTo>
                  <a:cubicBezTo>
                    <a:pt x="149" y="119"/>
                    <a:pt x="153" y="135"/>
                    <a:pt x="167" y="135"/>
                  </a:cubicBezTo>
                  <a:cubicBezTo>
                    <a:pt x="172" y="135"/>
                    <a:pt x="175" y="135"/>
                    <a:pt x="187" y="135"/>
                  </a:cubicBezTo>
                  <a:cubicBezTo>
                    <a:pt x="187" y="132"/>
                    <a:pt x="191" y="130"/>
                    <a:pt x="189" y="123"/>
                  </a:cubicBezTo>
                  <a:cubicBezTo>
                    <a:pt x="197" y="119"/>
                    <a:pt x="196" y="110"/>
                    <a:pt x="209" y="110"/>
                  </a:cubicBezTo>
                  <a:cubicBezTo>
                    <a:pt x="226" y="110"/>
                    <a:pt x="236" y="124"/>
                    <a:pt x="246" y="135"/>
                  </a:cubicBezTo>
                  <a:cubicBezTo>
                    <a:pt x="247" y="136"/>
                    <a:pt x="252" y="137"/>
                    <a:pt x="252" y="139"/>
                  </a:cubicBezTo>
                  <a:cubicBezTo>
                    <a:pt x="252" y="145"/>
                    <a:pt x="264" y="151"/>
                    <a:pt x="272" y="152"/>
                  </a:cubicBezTo>
                  <a:cubicBezTo>
                    <a:pt x="285" y="152"/>
                    <a:pt x="285" y="152"/>
                    <a:pt x="285" y="152"/>
                  </a:cubicBezTo>
                  <a:cubicBezTo>
                    <a:pt x="286" y="153"/>
                    <a:pt x="294" y="159"/>
                    <a:pt x="295" y="159"/>
                  </a:cubicBezTo>
                  <a:cubicBezTo>
                    <a:pt x="296" y="159"/>
                    <a:pt x="298" y="159"/>
                    <a:pt x="299" y="159"/>
                  </a:cubicBezTo>
                  <a:cubicBezTo>
                    <a:pt x="299" y="155"/>
                    <a:pt x="302" y="152"/>
                    <a:pt x="305" y="150"/>
                  </a:cubicBezTo>
                  <a:cubicBezTo>
                    <a:pt x="304" y="150"/>
                    <a:pt x="296" y="151"/>
                    <a:pt x="295" y="148"/>
                  </a:cubicBezTo>
                  <a:cubicBezTo>
                    <a:pt x="294" y="146"/>
                    <a:pt x="293" y="143"/>
                    <a:pt x="290" y="142"/>
                  </a:cubicBezTo>
                  <a:cubicBezTo>
                    <a:pt x="289" y="142"/>
                    <a:pt x="289" y="142"/>
                    <a:pt x="289" y="142"/>
                  </a:cubicBezTo>
                  <a:cubicBezTo>
                    <a:pt x="288" y="142"/>
                    <a:pt x="288" y="142"/>
                    <a:pt x="287" y="142"/>
                  </a:cubicBezTo>
                  <a:cubicBezTo>
                    <a:pt x="287" y="142"/>
                    <a:pt x="286" y="142"/>
                    <a:pt x="285" y="142"/>
                  </a:cubicBezTo>
                  <a:cubicBezTo>
                    <a:pt x="285" y="142"/>
                    <a:pt x="284" y="142"/>
                    <a:pt x="283" y="141"/>
                  </a:cubicBezTo>
                  <a:cubicBezTo>
                    <a:pt x="282" y="139"/>
                    <a:pt x="281" y="135"/>
                    <a:pt x="279" y="135"/>
                  </a:cubicBezTo>
                  <a:cubicBezTo>
                    <a:pt x="275" y="135"/>
                    <a:pt x="269" y="132"/>
                    <a:pt x="267" y="130"/>
                  </a:cubicBezTo>
                  <a:cubicBezTo>
                    <a:pt x="263" y="123"/>
                    <a:pt x="264" y="120"/>
                    <a:pt x="259" y="114"/>
                  </a:cubicBezTo>
                  <a:cubicBezTo>
                    <a:pt x="258" y="113"/>
                    <a:pt x="249" y="104"/>
                    <a:pt x="249" y="102"/>
                  </a:cubicBezTo>
                  <a:cubicBezTo>
                    <a:pt x="249" y="97"/>
                    <a:pt x="259" y="99"/>
                    <a:pt x="259" y="93"/>
                  </a:cubicBezTo>
                  <a:cubicBezTo>
                    <a:pt x="259" y="86"/>
                    <a:pt x="255" y="86"/>
                    <a:pt x="251" y="86"/>
                  </a:cubicBezTo>
                  <a:cubicBezTo>
                    <a:pt x="250" y="86"/>
                    <a:pt x="250" y="86"/>
                    <a:pt x="249" y="86"/>
                  </a:cubicBezTo>
                  <a:cubicBezTo>
                    <a:pt x="249" y="86"/>
                    <a:pt x="248" y="86"/>
                    <a:pt x="248" y="86"/>
                  </a:cubicBezTo>
                  <a:cubicBezTo>
                    <a:pt x="246" y="86"/>
                    <a:pt x="244" y="85"/>
                    <a:pt x="243" y="85"/>
                  </a:cubicBezTo>
                  <a:cubicBezTo>
                    <a:pt x="230" y="78"/>
                    <a:pt x="231" y="64"/>
                    <a:pt x="214" y="59"/>
                  </a:cubicBezTo>
                  <a:cubicBezTo>
                    <a:pt x="211" y="58"/>
                    <a:pt x="207" y="58"/>
                    <a:pt x="207" y="54"/>
                  </a:cubicBezTo>
                  <a:cubicBezTo>
                    <a:pt x="200" y="54"/>
                    <a:pt x="197" y="46"/>
                    <a:pt x="191" y="46"/>
                  </a:cubicBezTo>
                  <a:cubicBezTo>
                    <a:pt x="179" y="46"/>
                    <a:pt x="163" y="41"/>
                    <a:pt x="155" y="35"/>
                  </a:cubicBezTo>
                  <a:cubicBezTo>
                    <a:pt x="155" y="35"/>
                    <a:pt x="155" y="35"/>
                    <a:pt x="155" y="35"/>
                  </a:cubicBezTo>
                  <a:cubicBezTo>
                    <a:pt x="155" y="35"/>
                    <a:pt x="154" y="34"/>
                    <a:pt x="154" y="34"/>
                  </a:cubicBezTo>
                  <a:cubicBezTo>
                    <a:pt x="153" y="34"/>
                    <a:pt x="153" y="33"/>
                    <a:pt x="152" y="33"/>
                  </a:cubicBezTo>
                  <a:cubicBezTo>
                    <a:pt x="154" y="34"/>
                    <a:pt x="154" y="34"/>
                    <a:pt x="154" y="34"/>
                  </a:cubicBezTo>
                  <a:cubicBezTo>
                    <a:pt x="151" y="34"/>
                    <a:pt x="147" y="32"/>
                    <a:pt x="144" y="30"/>
                  </a:cubicBezTo>
                  <a:cubicBezTo>
                    <a:pt x="130" y="30"/>
                    <a:pt x="130" y="30"/>
                    <a:pt x="130" y="30"/>
                  </a:cubicBezTo>
                  <a:cubicBezTo>
                    <a:pt x="127" y="28"/>
                    <a:pt x="123" y="22"/>
                    <a:pt x="116" y="20"/>
                  </a:cubicBezTo>
                  <a:cubicBezTo>
                    <a:pt x="115" y="19"/>
                    <a:pt x="111" y="20"/>
                    <a:pt x="110" y="17"/>
                  </a:cubicBezTo>
                  <a:cubicBezTo>
                    <a:pt x="104" y="18"/>
                    <a:pt x="97" y="28"/>
                    <a:pt x="93" y="29"/>
                  </a:cubicBezTo>
                  <a:cubicBezTo>
                    <a:pt x="85" y="31"/>
                    <a:pt x="84" y="32"/>
                    <a:pt x="80" y="36"/>
                  </a:cubicBezTo>
                  <a:cubicBezTo>
                    <a:pt x="79" y="37"/>
                    <a:pt x="74" y="45"/>
                    <a:pt x="71" y="45"/>
                  </a:cubicBezTo>
                  <a:cubicBezTo>
                    <a:pt x="67" y="45"/>
                    <a:pt x="60" y="37"/>
                    <a:pt x="60" y="35"/>
                  </a:cubicBezTo>
                  <a:cubicBezTo>
                    <a:pt x="55" y="35"/>
                    <a:pt x="52" y="32"/>
                    <a:pt x="52" y="30"/>
                  </a:cubicBezTo>
                  <a:cubicBezTo>
                    <a:pt x="52" y="26"/>
                    <a:pt x="52" y="18"/>
                    <a:pt x="52" y="11"/>
                  </a:cubicBezTo>
                  <a:cubicBezTo>
                    <a:pt x="43" y="9"/>
                    <a:pt x="36" y="0"/>
                    <a:pt x="2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9" name="Freeform 49"/>
            <p:cNvSpPr>
              <a:spLocks/>
            </p:cNvSpPr>
            <p:nvPr/>
          </p:nvSpPr>
          <p:spPr bwMode="auto">
            <a:xfrm>
              <a:off x="8812" y="3162"/>
              <a:ext cx="73" cy="71"/>
            </a:xfrm>
            <a:custGeom>
              <a:avLst/>
              <a:gdLst>
                <a:gd name="T0" fmla="*/ 0 w 31"/>
                <a:gd name="T1" fmla="*/ 0 h 30"/>
                <a:gd name="T2" fmla="*/ 10 w 31"/>
                <a:gd name="T3" fmla="*/ 6 h 30"/>
                <a:gd name="T4" fmla="*/ 22 w 31"/>
                <a:gd name="T5" fmla="*/ 20 h 30"/>
                <a:gd name="T6" fmla="*/ 28 w 31"/>
                <a:gd name="T7" fmla="*/ 30 h 30"/>
                <a:gd name="T8" fmla="*/ 29 w 31"/>
                <a:gd name="T9" fmla="*/ 30 h 30"/>
                <a:gd name="T10" fmla="*/ 31 w 31"/>
                <a:gd name="T11" fmla="*/ 30 h 30"/>
                <a:gd name="T12" fmla="*/ 31 w 31"/>
                <a:gd name="T13" fmla="*/ 26 h 30"/>
                <a:gd name="T14" fmla="*/ 21 w 31"/>
                <a:gd name="T15" fmla="*/ 15 h 30"/>
                <a:gd name="T16" fmla="*/ 0 w 31"/>
                <a:gd name="T1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30">
                  <a:moveTo>
                    <a:pt x="0" y="0"/>
                  </a:moveTo>
                  <a:cubicBezTo>
                    <a:pt x="2" y="4"/>
                    <a:pt x="6" y="4"/>
                    <a:pt x="10" y="6"/>
                  </a:cubicBezTo>
                  <a:cubicBezTo>
                    <a:pt x="17" y="11"/>
                    <a:pt x="16" y="17"/>
                    <a:pt x="22" y="20"/>
                  </a:cubicBezTo>
                  <a:cubicBezTo>
                    <a:pt x="21" y="25"/>
                    <a:pt x="21" y="29"/>
                    <a:pt x="28" y="30"/>
                  </a:cubicBezTo>
                  <a:cubicBezTo>
                    <a:pt x="28" y="30"/>
                    <a:pt x="28" y="30"/>
                    <a:pt x="29" y="30"/>
                  </a:cubicBezTo>
                  <a:cubicBezTo>
                    <a:pt x="29" y="30"/>
                    <a:pt x="30" y="30"/>
                    <a:pt x="31" y="30"/>
                  </a:cubicBezTo>
                  <a:cubicBezTo>
                    <a:pt x="30" y="29"/>
                    <a:pt x="31" y="27"/>
                    <a:pt x="31" y="26"/>
                  </a:cubicBezTo>
                  <a:cubicBezTo>
                    <a:pt x="31" y="19"/>
                    <a:pt x="25" y="20"/>
                    <a:pt x="21" y="15"/>
                  </a:cubicBezTo>
                  <a:cubicBezTo>
                    <a:pt x="15" y="10"/>
                    <a:pt x="10" y="3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0" name="Freeform 50"/>
            <p:cNvSpPr>
              <a:spLocks/>
            </p:cNvSpPr>
            <p:nvPr/>
          </p:nvSpPr>
          <p:spPr bwMode="auto">
            <a:xfrm>
              <a:off x="8940" y="3263"/>
              <a:ext cx="35" cy="48"/>
            </a:xfrm>
            <a:custGeom>
              <a:avLst/>
              <a:gdLst>
                <a:gd name="T0" fmla="*/ 1 w 15"/>
                <a:gd name="T1" fmla="*/ 0 h 20"/>
                <a:gd name="T2" fmla="*/ 9 w 15"/>
                <a:gd name="T3" fmla="*/ 12 h 20"/>
                <a:gd name="T4" fmla="*/ 9 w 15"/>
                <a:gd name="T5" fmla="*/ 16 h 20"/>
                <a:gd name="T6" fmla="*/ 12 w 15"/>
                <a:gd name="T7" fmla="*/ 20 h 20"/>
                <a:gd name="T8" fmla="*/ 15 w 15"/>
                <a:gd name="T9" fmla="*/ 16 h 20"/>
                <a:gd name="T10" fmla="*/ 1 w 15"/>
                <a:gd name="T11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20">
                  <a:moveTo>
                    <a:pt x="1" y="0"/>
                  </a:moveTo>
                  <a:cubicBezTo>
                    <a:pt x="0" y="6"/>
                    <a:pt x="2" y="11"/>
                    <a:pt x="9" y="12"/>
                  </a:cubicBezTo>
                  <a:cubicBezTo>
                    <a:pt x="9" y="14"/>
                    <a:pt x="9" y="15"/>
                    <a:pt x="9" y="16"/>
                  </a:cubicBezTo>
                  <a:cubicBezTo>
                    <a:pt x="9" y="18"/>
                    <a:pt x="10" y="20"/>
                    <a:pt x="12" y="20"/>
                  </a:cubicBezTo>
                  <a:cubicBezTo>
                    <a:pt x="13" y="20"/>
                    <a:pt x="15" y="17"/>
                    <a:pt x="15" y="16"/>
                  </a:cubicBezTo>
                  <a:cubicBezTo>
                    <a:pt x="15" y="14"/>
                    <a:pt x="4" y="3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1" name="Freeform 51"/>
            <p:cNvSpPr>
              <a:spLocks/>
            </p:cNvSpPr>
            <p:nvPr/>
          </p:nvSpPr>
          <p:spPr bwMode="auto">
            <a:xfrm>
              <a:off x="9183" y="3431"/>
              <a:ext cx="19" cy="26"/>
            </a:xfrm>
            <a:custGeom>
              <a:avLst/>
              <a:gdLst>
                <a:gd name="T0" fmla="*/ 0 w 8"/>
                <a:gd name="T1" fmla="*/ 0 h 11"/>
                <a:gd name="T2" fmla="*/ 8 w 8"/>
                <a:gd name="T3" fmla="*/ 11 h 11"/>
                <a:gd name="T4" fmla="*/ 8 w 8"/>
                <a:gd name="T5" fmla="*/ 8 h 11"/>
                <a:gd name="T6" fmla="*/ 0 w 8"/>
                <a:gd name="T7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1">
                  <a:moveTo>
                    <a:pt x="0" y="0"/>
                  </a:moveTo>
                  <a:cubicBezTo>
                    <a:pt x="0" y="3"/>
                    <a:pt x="3" y="11"/>
                    <a:pt x="8" y="11"/>
                  </a:cubicBezTo>
                  <a:cubicBezTo>
                    <a:pt x="8" y="10"/>
                    <a:pt x="8" y="9"/>
                    <a:pt x="8" y="8"/>
                  </a:cubicBezTo>
                  <a:cubicBezTo>
                    <a:pt x="8" y="4"/>
                    <a:pt x="4" y="3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2" name="Freeform 52"/>
            <p:cNvSpPr>
              <a:spLocks/>
            </p:cNvSpPr>
            <p:nvPr/>
          </p:nvSpPr>
          <p:spPr bwMode="auto">
            <a:xfrm>
              <a:off x="9129" y="3412"/>
              <a:ext cx="40" cy="19"/>
            </a:xfrm>
            <a:custGeom>
              <a:avLst/>
              <a:gdLst>
                <a:gd name="T0" fmla="*/ 0 w 17"/>
                <a:gd name="T1" fmla="*/ 0 h 8"/>
                <a:gd name="T2" fmla="*/ 15 w 17"/>
                <a:gd name="T3" fmla="*/ 8 h 8"/>
                <a:gd name="T4" fmla="*/ 17 w 17"/>
                <a:gd name="T5" fmla="*/ 7 h 8"/>
                <a:gd name="T6" fmla="*/ 0 w 17"/>
                <a:gd name="T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" h="8">
                  <a:moveTo>
                    <a:pt x="0" y="0"/>
                  </a:moveTo>
                  <a:cubicBezTo>
                    <a:pt x="0" y="6"/>
                    <a:pt x="8" y="8"/>
                    <a:pt x="15" y="8"/>
                  </a:cubicBezTo>
                  <a:cubicBezTo>
                    <a:pt x="15" y="8"/>
                    <a:pt x="17" y="7"/>
                    <a:pt x="17" y="7"/>
                  </a:cubicBezTo>
                  <a:cubicBezTo>
                    <a:pt x="14" y="2"/>
                    <a:pt x="8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3" name="Freeform 53"/>
            <p:cNvSpPr>
              <a:spLocks/>
            </p:cNvSpPr>
            <p:nvPr/>
          </p:nvSpPr>
          <p:spPr bwMode="auto">
            <a:xfrm>
              <a:off x="9133" y="3363"/>
              <a:ext cx="38" cy="40"/>
            </a:xfrm>
            <a:custGeom>
              <a:avLst/>
              <a:gdLst>
                <a:gd name="T0" fmla="*/ 0 w 16"/>
                <a:gd name="T1" fmla="*/ 0 h 17"/>
                <a:gd name="T2" fmla="*/ 16 w 16"/>
                <a:gd name="T3" fmla="*/ 17 h 17"/>
                <a:gd name="T4" fmla="*/ 0 w 16"/>
                <a:gd name="T5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17">
                  <a:moveTo>
                    <a:pt x="0" y="0"/>
                  </a:moveTo>
                  <a:cubicBezTo>
                    <a:pt x="1" y="4"/>
                    <a:pt x="10" y="17"/>
                    <a:pt x="16" y="17"/>
                  </a:cubicBezTo>
                  <a:cubicBezTo>
                    <a:pt x="13" y="9"/>
                    <a:pt x="8" y="4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4" name="Freeform 54"/>
            <p:cNvSpPr>
              <a:spLocks/>
            </p:cNvSpPr>
            <p:nvPr/>
          </p:nvSpPr>
          <p:spPr bwMode="auto">
            <a:xfrm>
              <a:off x="9058" y="3332"/>
              <a:ext cx="49" cy="28"/>
            </a:xfrm>
            <a:custGeom>
              <a:avLst/>
              <a:gdLst>
                <a:gd name="T0" fmla="*/ 2 w 21"/>
                <a:gd name="T1" fmla="*/ 0 h 12"/>
                <a:gd name="T2" fmla="*/ 1 w 21"/>
                <a:gd name="T3" fmla="*/ 2 h 12"/>
                <a:gd name="T4" fmla="*/ 0 w 21"/>
                <a:gd name="T5" fmla="*/ 2 h 12"/>
                <a:gd name="T6" fmla="*/ 17 w 21"/>
                <a:gd name="T7" fmla="*/ 12 h 12"/>
                <a:gd name="T8" fmla="*/ 21 w 21"/>
                <a:gd name="T9" fmla="*/ 11 h 12"/>
                <a:gd name="T10" fmla="*/ 2 w 21"/>
                <a:gd name="T1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12">
                  <a:moveTo>
                    <a:pt x="2" y="0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8"/>
                    <a:pt x="12" y="12"/>
                    <a:pt x="17" y="12"/>
                  </a:cubicBezTo>
                  <a:cubicBezTo>
                    <a:pt x="18" y="12"/>
                    <a:pt x="20" y="12"/>
                    <a:pt x="21" y="11"/>
                  </a:cubicBezTo>
                  <a:cubicBezTo>
                    <a:pt x="18" y="6"/>
                    <a:pt x="7" y="3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5" name="Freeform 55"/>
            <p:cNvSpPr>
              <a:spLocks noEditPoints="1"/>
            </p:cNvSpPr>
            <p:nvPr/>
          </p:nvSpPr>
          <p:spPr bwMode="auto">
            <a:xfrm>
              <a:off x="9001" y="3301"/>
              <a:ext cx="31" cy="19"/>
            </a:xfrm>
            <a:custGeom>
              <a:avLst/>
              <a:gdLst>
                <a:gd name="T0" fmla="*/ 3 w 13"/>
                <a:gd name="T1" fmla="*/ 2 h 8"/>
                <a:gd name="T2" fmla="*/ 0 w 13"/>
                <a:gd name="T3" fmla="*/ 2 h 8"/>
                <a:gd name="T4" fmla="*/ 8 w 13"/>
                <a:gd name="T5" fmla="*/ 8 h 8"/>
                <a:gd name="T6" fmla="*/ 13 w 13"/>
                <a:gd name="T7" fmla="*/ 8 h 8"/>
                <a:gd name="T8" fmla="*/ 3 w 13"/>
                <a:gd name="T9" fmla="*/ 2 h 8"/>
                <a:gd name="T10" fmla="*/ 0 w 13"/>
                <a:gd name="T11" fmla="*/ 0 h 8"/>
                <a:gd name="T12" fmla="*/ 3 w 13"/>
                <a:gd name="T13" fmla="*/ 2 h 8"/>
                <a:gd name="T14" fmla="*/ 3 w 13"/>
                <a:gd name="T15" fmla="*/ 2 h 8"/>
                <a:gd name="T16" fmla="*/ 0 w 13"/>
                <a:gd name="T1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8">
                  <a:moveTo>
                    <a:pt x="3" y="2"/>
                  </a:moveTo>
                  <a:cubicBezTo>
                    <a:pt x="3" y="2"/>
                    <a:pt x="1" y="2"/>
                    <a:pt x="0" y="2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0" y="4"/>
                    <a:pt x="7" y="4"/>
                    <a:pt x="3" y="2"/>
                  </a:cubicBezTo>
                  <a:moveTo>
                    <a:pt x="0" y="0"/>
                  </a:moveTo>
                  <a:cubicBezTo>
                    <a:pt x="1" y="1"/>
                    <a:pt x="2" y="1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6" name="Freeform 56"/>
            <p:cNvSpPr>
              <a:spLocks/>
            </p:cNvSpPr>
            <p:nvPr/>
          </p:nvSpPr>
          <p:spPr bwMode="auto">
            <a:xfrm>
              <a:off x="8573" y="4607"/>
              <a:ext cx="137" cy="130"/>
            </a:xfrm>
            <a:custGeom>
              <a:avLst/>
              <a:gdLst>
                <a:gd name="T0" fmla="*/ 52 w 58"/>
                <a:gd name="T1" fmla="*/ 0 h 55"/>
                <a:gd name="T2" fmla="*/ 29 w 58"/>
                <a:gd name="T3" fmla="*/ 5 h 55"/>
                <a:gd name="T4" fmla="*/ 7 w 58"/>
                <a:gd name="T5" fmla="*/ 2 h 55"/>
                <a:gd name="T6" fmla="*/ 0 w 58"/>
                <a:gd name="T7" fmla="*/ 5 h 55"/>
                <a:gd name="T8" fmla="*/ 33 w 58"/>
                <a:gd name="T9" fmla="*/ 55 h 55"/>
                <a:gd name="T10" fmla="*/ 58 w 58"/>
                <a:gd name="T11" fmla="*/ 16 h 55"/>
                <a:gd name="T12" fmla="*/ 52 w 58"/>
                <a:gd name="T13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" h="55">
                  <a:moveTo>
                    <a:pt x="52" y="0"/>
                  </a:moveTo>
                  <a:cubicBezTo>
                    <a:pt x="45" y="2"/>
                    <a:pt x="36" y="5"/>
                    <a:pt x="29" y="5"/>
                  </a:cubicBezTo>
                  <a:cubicBezTo>
                    <a:pt x="29" y="5"/>
                    <a:pt x="16" y="2"/>
                    <a:pt x="7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16"/>
                    <a:pt x="17" y="55"/>
                    <a:pt x="33" y="55"/>
                  </a:cubicBezTo>
                  <a:cubicBezTo>
                    <a:pt x="44" y="55"/>
                    <a:pt x="58" y="27"/>
                    <a:pt x="58" y="16"/>
                  </a:cubicBezTo>
                  <a:cubicBezTo>
                    <a:pt x="58" y="9"/>
                    <a:pt x="54" y="6"/>
                    <a:pt x="5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7" name="Freeform 57"/>
            <p:cNvSpPr>
              <a:spLocks/>
            </p:cNvSpPr>
            <p:nvPr/>
          </p:nvSpPr>
          <p:spPr bwMode="auto">
            <a:xfrm>
              <a:off x="8691" y="4574"/>
              <a:ext cx="17" cy="21"/>
            </a:xfrm>
            <a:custGeom>
              <a:avLst/>
              <a:gdLst>
                <a:gd name="T0" fmla="*/ 7 w 7"/>
                <a:gd name="T1" fmla="*/ 0 h 9"/>
                <a:gd name="T2" fmla="*/ 4 w 7"/>
                <a:gd name="T3" fmla="*/ 0 h 9"/>
                <a:gd name="T4" fmla="*/ 0 w 7"/>
                <a:gd name="T5" fmla="*/ 0 h 9"/>
                <a:gd name="T6" fmla="*/ 5 w 7"/>
                <a:gd name="T7" fmla="*/ 9 h 9"/>
                <a:gd name="T8" fmla="*/ 7 w 7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9">
                  <a:moveTo>
                    <a:pt x="7" y="0"/>
                  </a:moveTo>
                  <a:cubicBezTo>
                    <a:pt x="6" y="0"/>
                    <a:pt x="5" y="0"/>
                    <a:pt x="4" y="0"/>
                  </a:cubicBezTo>
                  <a:cubicBezTo>
                    <a:pt x="3" y="0"/>
                    <a:pt x="1" y="0"/>
                    <a:pt x="0" y="0"/>
                  </a:cubicBezTo>
                  <a:cubicBezTo>
                    <a:pt x="0" y="4"/>
                    <a:pt x="1" y="7"/>
                    <a:pt x="5" y="9"/>
                  </a:cubicBezTo>
                  <a:cubicBezTo>
                    <a:pt x="6" y="6"/>
                    <a:pt x="7" y="5"/>
                    <a:pt x="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8" name="Freeform 58"/>
            <p:cNvSpPr>
              <a:spLocks/>
            </p:cNvSpPr>
            <p:nvPr/>
          </p:nvSpPr>
          <p:spPr bwMode="auto">
            <a:xfrm>
              <a:off x="8285" y="4403"/>
              <a:ext cx="45" cy="15"/>
            </a:xfrm>
            <a:custGeom>
              <a:avLst/>
              <a:gdLst>
                <a:gd name="T0" fmla="*/ 10 w 19"/>
                <a:gd name="T1" fmla="*/ 0 h 6"/>
                <a:gd name="T2" fmla="*/ 0 w 19"/>
                <a:gd name="T3" fmla="*/ 3 h 6"/>
                <a:gd name="T4" fmla="*/ 9 w 19"/>
                <a:gd name="T5" fmla="*/ 6 h 6"/>
                <a:gd name="T6" fmla="*/ 19 w 19"/>
                <a:gd name="T7" fmla="*/ 3 h 6"/>
                <a:gd name="T8" fmla="*/ 10 w 19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6">
                  <a:moveTo>
                    <a:pt x="10" y="0"/>
                  </a:moveTo>
                  <a:cubicBezTo>
                    <a:pt x="8" y="0"/>
                    <a:pt x="5" y="1"/>
                    <a:pt x="0" y="3"/>
                  </a:cubicBezTo>
                  <a:cubicBezTo>
                    <a:pt x="3" y="5"/>
                    <a:pt x="6" y="6"/>
                    <a:pt x="9" y="6"/>
                  </a:cubicBezTo>
                  <a:cubicBezTo>
                    <a:pt x="12" y="6"/>
                    <a:pt x="16" y="5"/>
                    <a:pt x="19" y="3"/>
                  </a:cubicBezTo>
                  <a:cubicBezTo>
                    <a:pt x="15" y="1"/>
                    <a:pt x="13" y="0"/>
                    <a:pt x="1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9" name="Freeform 59"/>
            <p:cNvSpPr>
              <a:spLocks/>
            </p:cNvSpPr>
            <p:nvPr/>
          </p:nvSpPr>
          <p:spPr bwMode="auto">
            <a:xfrm>
              <a:off x="8053" y="3476"/>
              <a:ext cx="50" cy="19"/>
            </a:xfrm>
            <a:custGeom>
              <a:avLst/>
              <a:gdLst>
                <a:gd name="T0" fmla="*/ 17 w 21"/>
                <a:gd name="T1" fmla="*/ 0 h 8"/>
                <a:gd name="T2" fmla="*/ 0 w 21"/>
                <a:gd name="T3" fmla="*/ 3 h 8"/>
                <a:gd name="T4" fmla="*/ 16 w 21"/>
                <a:gd name="T5" fmla="*/ 8 h 8"/>
                <a:gd name="T6" fmla="*/ 21 w 21"/>
                <a:gd name="T7" fmla="*/ 8 h 8"/>
                <a:gd name="T8" fmla="*/ 21 w 21"/>
                <a:gd name="T9" fmla="*/ 0 h 8"/>
                <a:gd name="T10" fmla="*/ 17 w 21"/>
                <a:gd name="T11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8">
                  <a:moveTo>
                    <a:pt x="17" y="0"/>
                  </a:moveTo>
                  <a:cubicBezTo>
                    <a:pt x="12" y="0"/>
                    <a:pt x="8" y="1"/>
                    <a:pt x="0" y="3"/>
                  </a:cubicBezTo>
                  <a:cubicBezTo>
                    <a:pt x="2" y="5"/>
                    <a:pt x="9" y="8"/>
                    <a:pt x="16" y="8"/>
                  </a:cubicBezTo>
                  <a:cubicBezTo>
                    <a:pt x="17" y="8"/>
                    <a:pt x="19" y="8"/>
                    <a:pt x="21" y="8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19" y="0"/>
                    <a:pt x="18" y="0"/>
                    <a:pt x="1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0" name="Freeform 60"/>
            <p:cNvSpPr>
              <a:spLocks/>
            </p:cNvSpPr>
            <p:nvPr/>
          </p:nvSpPr>
          <p:spPr bwMode="auto">
            <a:xfrm>
              <a:off x="7455" y="3457"/>
              <a:ext cx="1437" cy="1086"/>
            </a:xfrm>
            <a:custGeom>
              <a:avLst/>
              <a:gdLst>
                <a:gd name="T0" fmla="*/ 431 w 608"/>
                <a:gd name="T1" fmla="*/ 18 h 459"/>
                <a:gd name="T2" fmla="*/ 408 w 608"/>
                <a:gd name="T3" fmla="*/ 108 h 459"/>
                <a:gd name="T4" fmla="*/ 353 w 608"/>
                <a:gd name="T5" fmla="*/ 81 h 459"/>
                <a:gd name="T6" fmla="*/ 337 w 608"/>
                <a:gd name="T7" fmla="*/ 65 h 459"/>
                <a:gd name="T8" fmla="*/ 356 w 608"/>
                <a:gd name="T9" fmla="*/ 28 h 459"/>
                <a:gd name="T10" fmla="*/ 330 w 608"/>
                <a:gd name="T11" fmla="*/ 23 h 459"/>
                <a:gd name="T12" fmla="*/ 292 w 608"/>
                <a:gd name="T13" fmla="*/ 20 h 459"/>
                <a:gd name="T14" fmla="*/ 253 w 608"/>
                <a:gd name="T15" fmla="*/ 36 h 459"/>
                <a:gd name="T16" fmla="*/ 243 w 608"/>
                <a:gd name="T17" fmla="*/ 68 h 459"/>
                <a:gd name="T18" fmla="*/ 224 w 608"/>
                <a:gd name="T19" fmla="*/ 69 h 459"/>
                <a:gd name="T20" fmla="*/ 180 w 608"/>
                <a:gd name="T21" fmla="*/ 60 h 459"/>
                <a:gd name="T22" fmla="*/ 157 w 608"/>
                <a:gd name="T23" fmla="*/ 85 h 459"/>
                <a:gd name="T24" fmla="*/ 143 w 608"/>
                <a:gd name="T25" fmla="*/ 92 h 459"/>
                <a:gd name="T26" fmla="*/ 137 w 608"/>
                <a:gd name="T27" fmla="*/ 114 h 459"/>
                <a:gd name="T28" fmla="*/ 39 w 608"/>
                <a:gd name="T29" fmla="*/ 159 h 459"/>
                <a:gd name="T30" fmla="*/ 10 w 608"/>
                <a:gd name="T31" fmla="*/ 173 h 459"/>
                <a:gd name="T32" fmla="*/ 5 w 608"/>
                <a:gd name="T33" fmla="*/ 210 h 459"/>
                <a:gd name="T34" fmla="*/ 11 w 608"/>
                <a:gd name="T35" fmla="*/ 245 h 459"/>
                <a:gd name="T36" fmla="*/ 3 w 608"/>
                <a:gd name="T37" fmla="*/ 245 h 459"/>
                <a:gd name="T38" fmla="*/ 28 w 608"/>
                <a:gd name="T39" fmla="*/ 314 h 459"/>
                <a:gd name="T40" fmla="*/ 27 w 608"/>
                <a:gd name="T41" fmla="*/ 371 h 459"/>
                <a:gd name="T42" fmla="*/ 111 w 608"/>
                <a:gd name="T43" fmla="*/ 372 h 459"/>
                <a:gd name="T44" fmla="*/ 126 w 608"/>
                <a:gd name="T45" fmla="*/ 372 h 459"/>
                <a:gd name="T46" fmla="*/ 222 w 608"/>
                <a:gd name="T47" fmla="*/ 342 h 459"/>
                <a:gd name="T48" fmla="*/ 313 w 608"/>
                <a:gd name="T49" fmla="*/ 346 h 459"/>
                <a:gd name="T50" fmla="*/ 337 w 608"/>
                <a:gd name="T51" fmla="*/ 387 h 459"/>
                <a:gd name="T52" fmla="*/ 356 w 608"/>
                <a:gd name="T53" fmla="*/ 388 h 459"/>
                <a:gd name="T54" fmla="*/ 374 w 608"/>
                <a:gd name="T55" fmla="*/ 382 h 459"/>
                <a:gd name="T56" fmla="*/ 380 w 608"/>
                <a:gd name="T57" fmla="*/ 387 h 459"/>
                <a:gd name="T58" fmla="*/ 383 w 608"/>
                <a:gd name="T59" fmla="*/ 399 h 459"/>
                <a:gd name="T60" fmla="*/ 394 w 608"/>
                <a:gd name="T61" fmla="*/ 398 h 459"/>
                <a:gd name="T62" fmla="*/ 456 w 608"/>
                <a:gd name="T63" fmla="*/ 454 h 459"/>
                <a:gd name="T64" fmla="*/ 503 w 608"/>
                <a:gd name="T65" fmla="*/ 459 h 459"/>
                <a:gd name="T66" fmla="*/ 557 w 608"/>
                <a:gd name="T67" fmla="*/ 421 h 459"/>
                <a:gd name="T68" fmla="*/ 596 w 608"/>
                <a:gd name="T69" fmla="*/ 337 h 459"/>
                <a:gd name="T70" fmla="*/ 600 w 608"/>
                <a:gd name="T71" fmla="*/ 311 h 459"/>
                <a:gd name="T72" fmla="*/ 594 w 608"/>
                <a:gd name="T73" fmla="*/ 223 h 459"/>
                <a:gd name="T74" fmla="*/ 565 w 608"/>
                <a:gd name="T75" fmla="*/ 181 h 459"/>
                <a:gd name="T76" fmla="*/ 538 w 608"/>
                <a:gd name="T77" fmla="*/ 151 h 459"/>
                <a:gd name="T78" fmla="*/ 489 w 608"/>
                <a:gd name="T79" fmla="*/ 90 h 459"/>
                <a:gd name="T80" fmla="*/ 462 w 608"/>
                <a:gd name="T81" fmla="*/ 55 h 459"/>
                <a:gd name="T82" fmla="*/ 445 w 608"/>
                <a:gd name="T83" fmla="*/ 0 h 4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608" h="459">
                  <a:moveTo>
                    <a:pt x="445" y="0"/>
                  </a:moveTo>
                  <a:cubicBezTo>
                    <a:pt x="436" y="4"/>
                    <a:pt x="439" y="11"/>
                    <a:pt x="431" y="18"/>
                  </a:cubicBezTo>
                  <a:cubicBezTo>
                    <a:pt x="431" y="65"/>
                    <a:pt x="431" y="65"/>
                    <a:pt x="431" y="65"/>
                  </a:cubicBezTo>
                  <a:cubicBezTo>
                    <a:pt x="428" y="77"/>
                    <a:pt x="425" y="108"/>
                    <a:pt x="408" y="108"/>
                  </a:cubicBezTo>
                  <a:cubicBezTo>
                    <a:pt x="398" y="108"/>
                    <a:pt x="396" y="97"/>
                    <a:pt x="388" y="94"/>
                  </a:cubicBezTo>
                  <a:cubicBezTo>
                    <a:pt x="375" y="89"/>
                    <a:pt x="367" y="86"/>
                    <a:pt x="353" y="81"/>
                  </a:cubicBezTo>
                  <a:cubicBezTo>
                    <a:pt x="351" y="81"/>
                    <a:pt x="351" y="73"/>
                    <a:pt x="348" y="70"/>
                  </a:cubicBezTo>
                  <a:cubicBezTo>
                    <a:pt x="345" y="68"/>
                    <a:pt x="337" y="69"/>
                    <a:pt x="337" y="65"/>
                  </a:cubicBezTo>
                  <a:cubicBezTo>
                    <a:pt x="344" y="39"/>
                    <a:pt x="344" y="39"/>
                    <a:pt x="344" y="39"/>
                  </a:cubicBezTo>
                  <a:cubicBezTo>
                    <a:pt x="348" y="36"/>
                    <a:pt x="356" y="35"/>
                    <a:pt x="356" y="28"/>
                  </a:cubicBezTo>
                  <a:cubicBezTo>
                    <a:pt x="356" y="24"/>
                    <a:pt x="348" y="19"/>
                    <a:pt x="345" y="19"/>
                  </a:cubicBezTo>
                  <a:cubicBezTo>
                    <a:pt x="339" y="19"/>
                    <a:pt x="337" y="23"/>
                    <a:pt x="330" y="23"/>
                  </a:cubicBezTo>
                  <a:cubicBezTo>
                    <a:pt x="311" y="23"/>
                    <a:pt x="301" y="16"/>
                    <a:pt x="283" y="8"/>
                  </a:cubicBezTo>
                  <a:cubicBezTo>
                    <a:pt x="284" y="14"/>
                    <a:pt x="289" y="16"/>
                    <a:pt x="292" y="20"/>
                  </a:cubicBezTo>
                  <a:cubicBezTo>
                    <a:pt x="291" y="21"/>
                    <a:pt x="286" y="24"/>
                    <a:pt x="283" y="24"/>
                  </a:cubicBezTo>
                  <a:cubicBezTo>
                    <a:pt x="274" y="24"/>
                    <a:pt x="253" y="29"/>
                    <a:pt x="253" y="36"/>
                  </a:cubicBezTo>
                  <a:cubicBezTo>
                    <a:pt x="253" y="44"/>
                    <a:pt x="245" y="47"/>
                    <a:pt x="245" y="55"/>
                  </a:cubicBezTo>
                  <a:cubicBezTo>
                    <a:pt x="245" y="59"/>
                    <a:pt x="246" y="63"/>
                    <a:pt x="243" y="68"/>
                  </a:cubicBezTo>
                  <a:cubicBezTo>
                    <a:pt x="242" y="67"/>
                    <a:pt x="238" y="64"/>
                    <a:pt x="235" y="64"/>
                  </a:cubicBezTo>
                  <a:cubicBezTo>
                    <a:pt x="231" y="64"/>
                    <a:pt x="226" y="66"/>
                    <a:pt x="224" y="69"/>
                  </a:cubicBezTo>
                  <a:cubicBezTo>
                    <a:pt x="223" y="60"/>
                    <a:pt x="217" y="49"/>
                    <a:pt x="208" y="49"/>
                  </a:cubicBezTo>
                  <a:cubicBezTo>
                    <a:pt x="197" y="49"/>
                    <a:pt x="194" y="60"/>
                    <a:pt x="180" y="60"/>
                  </a:cubicBezTo>
                  <a:cubicBezTo>
                    <a:pt x="179" y="72"/>
                    <a:pt x="168" y="74"/>
                    <a:pt x="168" y="89"/>
                  </a:cubicBezTo>
                  <a:cubicBezTo>
                    <a:pt x="164" y="89"/>
                    <a:pt x="161" y="87"/>
                    <a:pt x="157" y="85"/>
                  </a:cubicBezTo>
                  <a:cubicBezTo>
                    <a:pt x="154" y="91"/>
                    <a:pt x="157" y="98"/>
                    <a:pt x="151" y="102"/>
                  </a:cubicBezTo>
                  <a:cubicBezTo>
                    <a:pt x="149" y="98"/>
                    <a:pt x="146" y="96"/>
                    <a:pt x="143" y="92"/>
                  </a:cubicBezTo>
                  <a:cubicBezTo>
                    <a:pt x="138" y="94"/>
                    <a:pt x="137" y="100"/>
                    <a:pt x="137" y="105"/>
                  </a:cubicBezTo>
                  <a:cubicBezTo>
                    <a:pt x="137" y="108"/>
                    <a:pt x="137" y="111"/>
                    <a:pt x="137" y="114"/>
                  </a:cubicBezTo>
                  <a:cubicBezTo>
                    <a:pt x="137" y="132"/>
                    <a:pt x="93" y="147"/>
                    <a:pt x="74" y="150"/>
                  </a:cubicBezTo>
                  <a:cubicBezTo>
                    <a:pt x="64" y="151"/>
                    <a:pt x="45" y="152"/>
                    <a:pt x="39" y="159"/>
                  </a:cubicBezTo>
                  <a:cubicBezTo>
                    <a:pt x="33" y="164"/>
                    <a:pt x="21" y="178"/>
                    <a:pt x="11" y="179"/>
                  </a:cubicBezTo>
                  <a:cubicBezTo>
                    <a:pt x="11" y="177"/>
                    <a:pt x="11" y="175"/>
                    <a:pt x="10" y="173"/>
                  </a:cubicBezTo>
                  <a:cubicBezTo>
                    <a:pt x="8" y="174"/>
                    <a:pt x="5" y="176"/>
                    <a:pt x="5" y="180"/>
                  </a:cubicBezTo>
                  <a:cubicBezTo>
                    <a:pt x="5" y="194"/>
                    <a:pt x="5" y="195"/>
                    <a:pt x="5" y="210"/>
                  </a:cubicBezTo>
                  <a:cubicBezTo>
                    <a:pt x="5" y="224"/>
                    <a:pt x="11" y="230"/>
                    <a:pt x="11" y="238"/>
                  </a:cubicBezTo>
                  <a:cubicBezTo>
                    <a:pt x="11" y="240"/>
                    <a:pt x="12" y="243"/>
                    <a:pt x="11" y="245"/>
                  </a:cubicBezTo>
                  <a:cubicBezTo>
                    <a:pt x="9" y="243"/>
                    <a:pt x="7" y="240"/>
                    <a:pt x="6" y="238"/>
                  </a:cubicBezTo>
                  <a:cubicBezTo>
                    <a:pt x="5" y="240"/>
                    <a:pt x="4" y="243"/>
                    <a:pt x="3" y="245"/>
                  </a:cubicBezTo>
                  <a:cubicBezTo>
                    <a:pt x="0" y="253"/>
                    <a:pt x="11" y="255"/>
                    <a:pt x="14" y="263"/>
                  </a:cubicBezTo>
                  <a:cubicBezTo>
                    <a:pt x="20" y="284"/>
                    <a:pt x="22" y="291"/>
                    <a:pt x="28" y="314"/>
                  </a:cubicBezTo>
                  <a:cubicBezTo>
                    <a:pt x="31" y="324"/>
                    <a:pt x="39" y="332"/>
                    <a:pt x="39" y="348"/>
                  </a:cubicBezTo>
                  <a:cubicBezTo>
                    <a:pt x="39" y="360"/>
                    <a:pt x="27" y="364"/>
                    <a:pt x="27" y="371"/>
                  </a:cubicBezTo>
                  <a:cubicBezTo>
                    <a:pt x="27" y="379"/>
                    <a:pt x="52" y="390"/>
                    <a:pt x="61" y="390"/>
                  </a:cubicBezTo>
                  <a:cubicBezTo>
                    <a:pt x="85" y="390"/>
                    <a:pt x="93" y="372"/>
                    <a:pt x="111" y="372"/>
                  </a:cubicBezTo>
                  <a:cubicBezTo>
                    <a:pt x="115" y="372"/>
                    <a:pt x="117" y="371"/>
                    <a:pt x="120" y="371"/>
                  </a:cubicBezTo>
                  <a:cubicBezTo>
                    <a:pt x="121" y="371"/>
                    <a:pt x="123" y="371"/>
                    <a:pt x="126" y="372"/>
                  </a:cubicBezTo>
                  <a:cubicBezTo>
                    <a:pt x="138" y="372"/>
                    <a:pt x="147" y="370"/>
                    <a:pt x="158" y="369"/>
                  </a:cubicBezTo>
                  <a:cubicBezTo>
                    <a:pt x="162" y="342"/>
                    <a:pt x="195" y="351"/>
                    <a:pt x="222" y="342"/>
                  </a:cubicBezTo>
                  <a:cubicBezTo>
                    <a:pt x="234" y="339"/>
                    <a:pt x="237" y="330"/>
                    <a:pt x="256" y="330"/>
                  </a:cubicBezTo>
                  <a:cubicBezTo>
                    <a:pt x="274" y="330"/>
                    <a:pt x="305" y="336"/>
                    <a:pt x="313" y="346"/>
                  </a:cubicBezTo>
                  <a:cubicBezTo>
                    <a:pt x="318" y="352"/>
                    <a:pt x="329" y="378"/>
                    <a:pt x="333" y="378"/>
                  </a:cubicBezTo>
                  <a:cubicBezTo>
                    <a:pt x="333" y="378"/>
                    <a:pt x="331" y="387"/>
                    <a:pt x="337" y="387"/>
                  </a:cubicBezTo>
                  <a:cubicBezTo>
                    <a:pt x="348" y="387"/>
                    <a:pt x="361" y="360"/>
                    <a:pt x="371" y="350"/>
                  </a:cubicBezTo>
                  <a:cubicBezTo>
                    <a:pt x="371" y="358"/>
                    <a:pt x="369" y="386"/>
                    <a:pt x="356" y="388"/>
                  </a:cubicBezTo>
                  <a:cubicBezTo>
                    <a:pt x="356" y="391"/>
                    <a:pt x="358" y="394"/>
                    <a:pt x="361" y="394"/>
                  </a:cubicBezTo>
                  <a:cubicBezTo>
                    <a:pt x="369" y="394"/>
                    <a:pt x="369" y="384"/>
                    <a:pt x="374" y="382"/>
                  </a:cubicBezTo>
                  <a:cubicBezTo>
                    <a:pt x="374" y="380"/>
                    <a:pt x="375" y="378"/>
                    <a:pt x="375" y="377"/>
                  </a:cubicBezTo>
                  <a:cubicBezTo>
                    <a:pt x="377" y="379"/>
                    <a:pt x="380" y="381"/>
                    <a:pt x="380" y="387"/>
                  </a:cubicBezTo>
                  <a:cubicBezTo>
                    <a:pt x="380" y="393"/>
                    <a:pt x="378" y="396"/>
                    <a:pt x="377" y="399"/>
                  </a:cubicBezTo>
                  <a:cubicBezTo>
                    <a:pt x="383" y="399"/>
                    <a:pt x="383" y="399"/>
                    <a:pt x="383" y="399"/>
                  </a:cubicBezTo>
                  <a:cubicBezTo>
                    <a:pt x="387" y="398"/>
                    <a:pt x="390" y="397"/>
                    <a:pt x="394" y="395"/>
                  </a:cubicBezTo>
                  <a:cubicBezTo>
                    <a:pt x="394" y="396"/>
                    <a:pt x="394" y="398"/>
                    <a:pt x="394" y="398"/>
                  </a:cubicBezTo>
                  <a:cubicBezTo>
                    <a:pt x="395" y="405"/>
                    <a:pt x="402" y="411"/>
                    <a:pt x="402" y="419"/>
                  </a:cubicBezTo>
                  <a:cubicBezTo>
                    <a:pt x="402" y="441"/>
                    <a:pt x="435" y="454"/>
                    <a:pt x="456" y="454"/>
                  </a:cubicBezTo>
                  <a:cubicBezTo>
                    <a:pt x="469" y="454"/>
                    <a:pt x="465" y="444"/>
                    <a:pt x="477" y="443"/>
                  </a:cubicBezTo>
                  <a:cubicBezTo>
                    <a:pt x="478" y="446"/>
                    <a:pt x="499" y="458"/>
                    <a:pt x="503" y="459"/>
                  </a:cubicBezTo>
                  <a:cubicBezTo>
                    <a:pt x="508" y="433"/>
                    <a:pt x="551" y="444"/>
                    <a:pt x="557" y="420"/>
                  </a:cubicBezTo>
                  <a:cubicBezTo>
                    <a:pt x="557" y="421"/>
                    <a:pt x="557" y="421"/>
                    <a:pt x="557" y="421"/>
                  </a:cubicBezTo>
                  <a:cubicBezTo>
                    <a:pt x="557" y="403"/>
                    <a:pt x="568" y="386"/>
                    <a:pt x="572" y="374"/>
                  </a:cubicBezTo>
                  <a:cubicBezTo>
                    <a:pt x="577" y="357"/>
                    <a:pt x="587" y="351"/>
                    <a:pt x="596" y="337"/>
                  </a:cubicBezTo>
                  <a:cubicBezTo>
                    <a:pt x="599" y="332"/>
                    <a:pt x="597" y="330"/>
                    <a:pt x="600" y="326"/>
                  </a:cubicBezTo>
                  <a:cubicBezTo>
                    <a:pt x="600" y="311"/>
                    <a:pt x="600" y="311"/>
                    <a:pt x="600" y="311"/>
                  </a:cubicBezTo>
                  <a:cubicBezTo>
                    <a:pt x="605" y="306"/>
                    <a:pt x="608" y="290"/>
                    <a:pt x="608" y="279"/>
                  </a:cubicBezTo>
                  <a:cubicBezTo>
                    <a:pt x="608" y="263"/>
                    <a:pt x="603" y="234"/>
                    <a:pt x="594" y="223"/>
                  </a:cubicBezTo>
                  <a:cubicBezTo>
                    <a:pt x="595" y="221"/>
                    <a:pt x="595" y="221"/>
                    <a:pt x="595" y="221"/>
                  </a:cubicBezTo>
                  <a:cubicBezTo>
                    <a:pt x="585" y="211"/>
                    <a:pt x="565" y="202"/>
                    <a:pt x="565" y="181"/>
                  </a:cubicBezTo>
                  <a:cubicBezTo>
                    <a:pt x="558" y="181"/>
                    <a:pt x="549" y="181"/>
                    <a:pt x="547" y="174"/>
                  </a:cubicBezTo>
                  <a:cubicBezTo>
                    <a:pt x="545" y="167"/>
                    <a:pt x="544" y="157"/>
                    <a:pt x="538" y="151"/>
                  </a:cubicBezTo>
                  <a:cubicBezTo>
                    <a:pt x="529" y="142"/>
                    <a:pt x="506" y="137"/>
                    <a:pt x="502" y="124"/>
                  </a:cubicBezTo>
                  <a:cubicBezTo>
                    <a:pt x="498" y="111"/>
                    <a:pt x="493" y="104"/>
                    <a:pt x="489" y="90"/>
                  </a:cubicBezTo>
                  <a:cubicBezTo>
                    <a:pt x="486" y="82"/>
                    <a:pt x="486" y="65"/>
                    <a:pt x="480" y="60"/>
                  </a:cubicBezTo>
                  <a:cubicBezTo>
                    <a:pt x="478" y="59"/>
                    <a:pt x="468" y="56"/>
                    <a:pt x="462" y="55"/>
                  </a:cubicBezTo>
                  <a:cubicBezTo>
                    <a:pt x="456" y="50"/>
                    <a:pt x="459" y="41"/>
                    <a:pt x="457" y="34"/>
                  </a:cubicBezTo>
                  <a:cubicBezTo>
                    <a:pt x="454" y="23"/>
                    <a:pt x="447" y="14"/>
                    <a:pt x="44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1" name="Freeform 61"/>
            <p:cNvSpPr>
              <a:spLocks/>
            </p:cNvSpPr>
            <p:nvPr/>
          </p:nvSpPr>
          <p:spPr bwMode="auto">
            <a:xfrm>
              <a:off x="9351" y="4607"/>
              <a:ext cx="269" cy="267"/>
            </a:xfrm>
            <a:custGeom>
              <a:avLst/>
              <a:gdLst>
                <a:gd name="T0" fmla="*/ 92 w 114"/>
                <a:gd name="T1" fmla="*/ 0 h 113"/>
                <a:gd name="T2" fmla="*/ 80 w 114"/>
                <a:gd name="T3" fmla="*/ 17 h 113"/>
                <a:gd name="T4" fmla="*/ 79 w 114"/>
                <a:gd name="T5" fmla="*/ 21 h 113"/>
                <a:gd name="T6" fmla="*/ 69 w 114"/>
                <a:gd name="T7" fmla="*/ 26 h 113"/>
                <a:gd name="T8" fmla="*/ 69 w 114"/>
                <a:gd name="T9" fmla="*/ 32 h 113"/>
                <a:gd name="T10" fmla="*/ 59 w 114"/>
                <a:gd name="T11" fmla="*/ 44 h 113"/>
                <a:gd name="T12" fmla="*/ 29 w 114"/>
                <a:gd name="T13" fmla="*/ 62 h 113"/>
                <a:gd name="T14" fmla="*/ 21 w 114"/>
                <a:gd name="T15" fmla="*/ 69 h 113"/>
                <a:gd name="T16" fmla="*/ 0 w 114"/>
                <a:gd name="T17" fmla="*/ 98 h 113"/>
                <a:gd name="T18" fmla="*/ 2 w 114"/>
                <a:gd name="T19" fmla="*/ 100 h 113"/>
                <a:gd name="T20" fmla="*/ 26 w 114"/>
                <a:gd name="T21" fmla="*/ 110 h 113"/>
                <a:gd name="T22" fmla="*/ 38 w 114"/>
                <a:gd name="T23" fmla="*/ 113 h 113"/>
                <a:gd name="T24" fmla="*/ 58 w 114"/>
                <a:gd name="T25" fmla="*/ 100 h 113"/>
                <a:gd name="T26" fmla="*/ 74 w 114"/>
                <a:gd name="T27" fmla="*/ 63 h 113"/>
                <a:gd name="T28" fmla="*/ 94 w 114"/>
                <a:gd name="T29" fmla="*/ 61 h 113"/>
                <a:gd name="T30" fmla="*/ 94 w 114"/>
                <a:gd name="T31" fmla="*/ 44 h 113"/>
                <a:gd name="T32" fmla="*/ 114 w 114"/>
                <a:gd name="T33" fmla="*/ 18 h 113"/>
                <a:gd name="T34" fmla="*/ 111 w 114"/>
                <a:gd name="T35" fmla="*/ 10 h 113"/>
                <a:gd name="T36" fmla="*/ 107 w 114"/>
                <a:gd name="T37" fmla="*/ 8 h 113"/>
                <a:gd name="T38" fmla="*/ 98 w 114"/>
                <a:gd name="T39" fmla="*/ 13 h 113"/>
                <a:gd name="T40" fmla="*/ 96 w 114"/>
                <a:gd name="T41" fmla="*/ 5 h 113"/>
                <a:gd name="T42" fmla="*/ 92 w 114"/>
                <a:gd name="T43" fmla="*/ 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4" h="113">
                  <a:moveTo>
                    <a:pt x="92" y="0"/>
                  </a:moveTo>
                  <a:cubicBezTo>
                    <a:pt x="87" y="2"/>
                    <a:pt x="80" y="9"/>
                    <a:pt x="80" y="17"/>
                  </a:cubicBezTo>
                  <a:cubicBezTo>
                    <a:pt x="80" y="18"/>
                    <a:pt x="79" y="20"/>
                    <a:pt x="79" y="21"/>
                  </a:cubicBezTo>
                  <a:cubicBezTo>
                    <a:pt x="75" y="21"/>
                    <a:pt x="72" y="22"/>
                    <a:pt x="69" y="26"/>
                  </a:cubicBezTo>
                  <a:cubicBezTo>
                    <a:pt x="69" y="28"/>
                    <a:pt x="69" y="32"/>
                    <a:pt x="69" y="32"/>
                  </a:cubicBezTo>
                  <a:cubicBezTo>
                    <a:pt x="69" y="32"/>
                    <a:pt x="62" y="43"/>
                    <a:pt x="59" y="44"/>
                  </a:cubicBezTo>
                  <a:cubicBezTo>
                    <a:pt x="50" y="49"/>
                    <a:pt x="42" y="62"/>
                    <a:pt x="29" y="62"/>
                  </a:cubicBezTo>
                  <a:cubicBezTo>
                    <a:pt x="26" y="62"/>
                    <a:pt x="23" y="65"/>
                    <a:pt x="21" y="69"/>
                  </a:cubicBezTo>
                  <a:cubicBezTo>
                    <a:pt x="16" y="77"/>
                    <a:pt x="0" y="84"/>
                    <a:pt x="0" y="98"/>
                  </a:cubicBezTo>
                  <a:cubicBezTo>
                    <a:pt x="0" y="99"/>
                    <a:pt x="1" y="100"/>
                    <a:pt x="2" y="100"/>
                  </a:cubicBezTo>
                  <a:cubicBezTo>
                    <a:pt x="2" y="102"/>
                    <a:pt x="23" y="110"/>
                    <a:pt x="26" y="110"/>
                  </a:cubicBezTo>
                  <a:cubicBezTo>
                    <a:pt x="29" y="110"/>
                    <a:pt x="36" y="113"/>
                    <a:pt x="38" y="113"/>
                  </a:cubicBezTo>
                  <a:cubicBezTo>
                    <a:pt x="44" y="113"/>
                    <a:pt x="53" y="105"/>
                    <a:pt x="58" y="100"/>
                  </a:cubicBezTo>
                  <a:cubicBezTo>
                    <a:pt x="58" y="100"/>
                    <a:pt x="73" y="70"/>
                    <a:pt x="74" y="63"/>
                  </a:cubicBezTo>
                  <a:cubicBezTo>
                    <a:pt x="78" y="63"/>
                    <a:pt x="91" y="61"/>
                    <a:pt x="94" y="61"/>
                  </a:cubicBezTo>
                  <a:cubicBezTo>
                    <a:pt x="95" y="54"/>
                    <a:pt x="92" y="52"/>
                    <a:pt x="94" y="44"/>
                  </a:cubicBezTo>
                  <a:cubicBezTo>
                    <a:pt x="102" y="44"/>
                    <a:pt x="113" y="25"/>
                    <a:pt x="114" y="18"/>
                  </a:cubicBezTo>
                  <a:cubicBezTo>
                    <a:pt x="112" y="17"/>
                    <a:pt x="111" y="14"/>
                    <a:pt x="111" y="10"/>
                  </a:cubicBezTo>
                  <a:cubicBezTo>
                    <a:pt x="110" y="10"/>
                    <a:pt x="108" y="9"/>
                    <a:pt x="107" y="8"/>
                  </a:cubicBezTo>
                  <a:cubicBezTo>
                    <a:pt x="105" y="9"/>
                    <a:pt x="102" y="13"/>
                    <a:pt x="98" y="13"/>
                  </a:cubicBezTo>
                  <a:cubicBezTo>
                    <a:pt x="95" y="13"/>
                    <a:pt x="96" y="9"/>
                    <a:pt x="96" y="5"/>
                  </a:cubicBezTo>
                  <a:cubicBezTo>
                    <a:pt x="94" y="5"/>
                    <a:pt x="92" y="4"/>
                    <a:pt x="9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2" name="Freeform 62"/>
            <p:cNvSpPr>
              <a:spLocks/>
            </p:cNvSpPr>
            <p:nvPr/>
          </p:nvSpPr>
          <p:spPr bwMode="auto">
            <a:xfrm>
              <a:off x="9571" y="4349"/>
              <a:ext cx="203" cy="296"/>
            </a:xfrm>
            <a:custGeom>
              <a:avLst/>
              <a:gdLst>
                <a:gd name="T0" fmla="*/ 0 w 86"/>
                <a:gd name="T1" fmla="*/ 0 h 125"/>
                <a:gd name="T2" fmla="*/ 23 w 86"/>
                <a:gd name="T3" fmla="*/ 32 h 125"/>
                <a:gd name="T4" fmla="*/ 21 w 86"/>
                <a:gd name="T5" fmla="*/ 38 h 125"/>
                <a:gd name="T6" fmla="*/ 27 w 86"/>
                <a:gd name="T7" fmla="*/ 48 h 125"/>
                <a:gd name="T8" fmla="*/ 27 w 86"/>
                <a:gd name="T9" fmla="*/ 47 h 125"/>
                <a:gd name="T10" fmla="*/ 29 w 86"/>
                <a:gd name="T11" fmla="*/ 58 h 125"/>
                <a:gd name="T12" fmla="*/ 23 w 86"/>
                <a:gd name="T13" fmla="*/ 78 h 125"/>
                <a:gd name="T14" fmla="*/ 16 w 86"/>
                <a:gd name="T15" fmla="*/ 87 h 125"/>
                <a:gd name="T16" fmla="*/ 35 w 86"/>
                <a:gd name="T17" fmla="*/ 103 h 125"/>
                <a:gd name="T18" fmla="*/ 29 w 86"/>
                <a:gd name="T19" fmla="*/ 118 h 125"/>
                <a:gd name="T20" fmla="*/ 37 w 86"/>
                <a:gd name="T21" fmla="*/ 125 h 125"/>
                <a:gd name="T22" fmla="*/ 56 w 86"/>
                <a:gd name="T23" fmla="*/ 106 h 125"/>
                <a:gd name="T24" fmla="*/ 64 w 86"/>
                <a:gd name="T25" fmla="*/ 96 h 125"/>
                <a:gd name="T26" fmla="*/ 61 w 86"/>
                <a:gd name="T27" fmla="*/ 91 h 125"/>
                <a:gd name="T28" fmla="*/ 72 w 86"/>
                <a:gd name="T29" fmla="*/ 84 h 125"/>
                <a:gd name="T30" fmla="*/ 74 w 86"/>
                <a:gd name="T31" fmla="*/ 82 h 125"/>
                <a:gd name="T32" fmla="*/ 76 w 86"/>
                <a:gd name="T33" fmla="*/ 85 h 125"/>
                <a:gd name="T34" fmla="*/ 86 w 86"/>
                <a:gd name="T35" fmla="*/ 58 h 125"/>
                <a:gd name="T36" fmla="*/ 82 w 86"/>
                <a:gd name="T37" fmla="*/ 55 h 125"/>
                <a:gd name="T38" fmla="*/ 64 w 86"/>
                <a:gd name="T39" fmla="*/ 60 h 125"/>
                <a:gd name="T40" fmla="*/ 45 w 86"/>
                <a:gd name="T41" fmla="*/ 39 h 125"/>
                <a:gd name="T42" fmla="*/ 41 w 86"/>
                <a:gd name="T43" fmla="*/ 39 h 125"/>
                <a:gd name="T44" fmla="*/ 37 w 86"/>
                <a:gd name="T45" fmla="*/ 44 h 125"/>
                <a:gd name="T46" fmla="*/ 33 w 86"/>
                <a:gd name="T47" fmla="*/ 44 h 125"/>
                <a:gd name="T48" fmla="*/ 25 w 86"/>
                <a:gd name="T49" fmla="*/ 27 h 125"/>
                <a:gd name="T50" fmla="*/ 27 w 86"/>
                <a:gd name="T51" fmla="*/ 23 h 125"/>
                <a:gd name="T52" fmla="*/ 20 w 86"/>
                <a:gd name="T53" fmla="*/ 15 h 125"/>
                <a:gd name="T54" fmla="*/ 0 w 86"/>
                <a:gd name="T55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86" h="125">
                  <a:moveTo>
                    <a:pt x="0" y="0"/>
                  </a:moveTo>
                  <a:cubicBezTo>
                    <a:pt x="3" y="13"/>
                    <a:pt x="11" y="30"/>
                    <a:pt x="23" y="32"/>
                  </a:cubicBezTo>
                  <a:cubicBezTo>
                    <a:pt x="22" y="34"/>
                    <a:pt x="21" y="36"/>
                    <a:pt x="21" y="38"/>
                  </a:cubicBezTo>
                  <a:cubicBezTo>
                    <a:pt x="21" y="42"/>
                    <a:pt x="26" y="44"/>
                    <a:pt x="27" y="48"/>
                  </a:cubicBezTo>
                  <a:cubicBezTo>
                    <a:pt x="27" y="47"/>
                    <a:pt x="27" y="47"/>
                    <a:pt x="27" y="47"/>
                  </a:cubicBezTo>
                  <a:cubicBezTo>
                    <a:pt x="28" y="50"/>
                    <a:pt x="29" y="55"/>
                    <a:pt x="29" y="58"/>
                  </a:cubicBezTo>
                  <a:cubicBezTo>
                    <a:pt x="29" y="66"/>
                    <a:pt x="28" y="73"/>
                    <a:pt x="23" y="78"/>
                  </a:cubicBezTo>
                  <a:cubicBezTo>
                    <a:pt x="20" y="81"/>
                    <a:pt x="16" y="82"/>
                    <a:pt x="16" y="87"/>
                  </a:cubicBezTo>
                  <a:cubicBezTo>
                    <a:pt x="16" y="96"/>
                    <a:pt x="35" y="92"/>
                    <a:pt x="35" y="103"/>
                  </a:cubicBezTo>
                  <a:cubicBezTo>
                    <a:pt x="35" y="109"/>
                    <a:pt x="29" y="112"/>
                    <a:pt x="29" y="118"/>
                  </a:cubicBezTo>
                  <a:cubicBezTo>
                    <a:pt x="29" y="122"/>
                    <a:pt x="32" y="125"/>
                    <a:pt x="37" y="125"/>
                  </a:cubicBezTo>
                  <a:cubicBezTo>
                    <a:pt x="48" y="125"/>
                    <a:pt x="51" y="114"/>
                    <a:pt x="56" y="106"/>
                  </a:cubicBezTo>
                  <a:cubicBezTo>
                    <a:pt x="57" y="105"/>
                    <a:pt x="64" y="99"/>
                    <a:pt x="64" y="96"/>
                  </a:cubicBezTo>
                  <a:cubicBezTo>
                    <a:pt x="64" y="94"/>
                    <a:pt x="61" y="92"/>
                    <a:pt x="61" y="91"/>
                  </a:cubicBezTo>
                  <a:cubicBezTo>
                    <a:pt x="61" y="86"/>
                    <a:pt x="67" y="85"/>
                    <a:pt x="72" y="84"/>
                  </a:cubicBezTo>
                  <a:cubicBezTo>
                    <a:pt x="73" y="84"/>
                    <a:pt x="73" y="82"/>
                    <a:pt x="74" y="82"/>
                  </a:cubicBezTo>
                  <a:cubicBezTo>
                    <a:pt x="76" y="85"/>
                    <a:pt x="76" y="85"/>
                    <a:pt x="76" y="85"/>
                  </a:cubicBezTo>
                  <a:cubicBezTo>
                    <a:pt x="81" y="77"/>
                    <a:pt x="79" y="66"/>
                    <a:pt x="86" y="58"/>
                  </a:cubicBezTo>
                  <a:cubicBezTo>
                    <a:pt x="85" y="57"/>
                    <a:pt x="84" y="55"/>
                    <a:pt x="82" y="55"/>
                  </a:cubicBezTo>
                  <a:cubicBezTo>
                    <a:pt x="74" y="55"/>
                    <a:pt x="74" y="60"/>
                    <a:pt x="64" y="60"/>
                  </a:cubicBezTo>
                  <a:cubicBezTo>
                    <a:pt x="51" y="60"/>
                    <a:pt x="45" y="53"/>
                    <a:pt x="45" y="39"/>
                  </a:cubicBezTo>
                  <a:cubicBezTo>
                    <a:pt x="44" y="39"/>
                    <a:pt x="42" y="39"/>
                    <a:pt x="41" y="39"/>
                  </a:cubicBezTo>
                  <a:cubicBezTo>
                    <a:pt x="39" y="39"/>
                    <a:pt x="37" y="41"/>
                    <a:pt x="37" y="44"/>
                  </a:cubicBezTo>
                  <a:cubicBezTo>
                    <a:pt x="33" y="44"/>
                    <a:pt x="33" y="44"/>
                    <a:pt x="33" y="44"/>
                  </a:cubicBezTo>
                  <a:cubicBezTo>
                    <a:pt x="31" y="41"/>
                    <a:pt x="25" y="30"/>
                    <a:pt x="25" y="27"/>
                  </a:cubicBezTo>
                  <a:cubicBezTo>
                    <a:pt x="25" y="26"/>
                    <a:pt x="26" y="25"/>
                    <a:pt x="27" y="23"/>
                  </a:cubicBezTo>
                  <a:cubicBezTo>
                    <a:pt x="23" y="22"/>
                    <a:pt x="23" y="18"/>
                    <a:pt x="20" y="15"/>
                  </a:cubicBezTo>
                  <a:cubicBezTo>
                    <a:pt x="15" y="10"/>
                    <a:pt x="6" y="9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3" name="Freeform 63"/>
            <p:cNvSpPr>
              <a:spLocks/>
            </p:cNvSpPr>
            <p:nvPr/>
          </p:nvSpPr>
          <p:spPr bwMode="auto">
            <a:xfrm>
              <a:off x="9724" y="3694"/>
              <a:ext cx="45" cy="31"/>
            </a:xfrm>
            <a:custGeom>
              <a:avLst/>
              <a:gdLst>
                <a:gd name="T0" fmla="*/ 12 w 19"/>
                <a:gd name="T1" fmla="*/ 0 h 13"/>
                <a:gd name="T2" fmla="*/ 0 w 19"/>
                <a:gd name="T3" fmla="*/ 10 h 13"/>
                <a:gd name="T4" fmla="*/ 11 w 19"/>
                <a:gd name="T5" fmla="*/ 13 h 13"/>
                <a:gd name="T6" fmla="*/ 15 w 19"/>
                <a:gd name="T7" fmla="*/ 13 h 13"/>
                <a:gd name="T8" fmla="*/ 19 w 19"/>
                <a:gd name="T9" fmla="*/ 11 h 13"/>
                <a:gd name="T10" fmla="*/ 19 w 19"/>
                <a:gd name="T11" fmla="*/ 5 h 13"/>
                <a:gd name="T12" fmla="*/ 12 w 19"/>
                <a:gd name="T13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13">
                  <a:moveTo>
                    <a:pt x="12" y="0"/>
                  </a:moveTo>
                  <a:cubicBezTo>
                    <a:pt x="8" y="2"/>
                    <a:pt x="0" y="3"/>
                    <a:pt x="0" y="10"/>
                  </a:cubicBezTo>
                  <a:cubicBezTo>
                    <a:pt x="0" y="12"/>
                    <a:pt x="7" y="13"/>
                    <a:pt x="11" y="13"/>
                  </a:cubicBezTo>
                  <a:cubicBezTo>
                    <a:pt x="13" y="13"/>
                    <a:pt x="14" y="13"/>
                    <a:pt x="15" y="13"/>
                  </a:cubicBezTo>
                  <a:cubicBezTo>
                    <a:pt x="16" y="13"/>
                    <a:pt x="17" y="13"/>
                    <a:pt x="19" y="11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6" y="4"/>
                    <a:pt x="14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4" name="Freeform 64"/>
            <p:cNvSpPr>
              <a:spLocks/>
            </p:cNvSpPr>
            <p:nvPr/>
          </p:nvSpPr>
          <p:spPr bwMode="auto">
            <a:xfrm>
              <a:off x="9774" y="3658"/>
              <a:ext cx="40" cy="26"/>
            </a:xfrm>
            <a:custGeom>
              <a:avLst/>
              <a:gdLst>
                <a:gd name="T0" fmla="*/ 17 w 17"/>
                <a:gd name="T1" fmla="*/ 0 h 11"/>
                <a:gd name="T2" fmla="*/ 0 w 17"/>
                <a:gd name="T3" fmla="*/ 7 h 11"/>
                <a:gd name="T4" fmla="*/ 3 w 17"/>
                <a:gd name="T5" fmla="*/ 11 h 11"/>
                <a:gd name="T6" fmla="*/ 17 w 17"/>
                <a:gd name="T7" fmla="*/ 4 h 11"/>
                <a:gd name="T8" fmla="*/ 17 w 17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1">
                  <a:moveTo>
                    <a:pt x="17" y="0"/>
                  </a:moveTo>
                  <a:cubicBezTo>
                    <a:pt x="13" y="0"/>
                    <a:pt x="0" y="0"/>
                    <a:pt x="0" y="7"/>
                  </a:cubicBezTo>
                  <a:cubicBezTo>
                    <a:pt x="0" y="8"/>
                    <a:pt x="2" y="11"/>
                    <a:pt x="3" y="11"/>
                  </a:cubicBezTo>
                  <a:cubicBezTo>
                    <a:pt x="9" y="11"/>
                    <a:pt x="10" y="6"/>
                    <a:pt x="17" y="4"/>
                  </a:cubicBezTo>
                  <a:cubicBezTo>
                    <a:pt x="17" y="3"/>
                    <a:pt x="17" y="1"/>
                    <a:pt x="1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5" name="Freeform 65"/>
            <p:cNvSpPr>
              <a:spLocks/>
            </p:cNvSpPr>
            <p:nvPr/>
          </p:nvSpPr>
          <p:spPr bwMode="auto">
            <a:xfrm>
              <a:off x="7774" y="2719"/>
              <a:ext cx="163" cy="152"/>
            </a:xfrm>
            <a:custGeom>
              <a:avLst/>
              <a:gdLst>
                <a:gd name="T0" fmla="*/ 50 w 69"/>
                <a:gd name="T1" fmla="*/ 0 h 64"/>
                <a:gd name="T2" fmla="*/ 48 w 69"/>
                <a:gd name="T3" fmla="*/ 11 h 64"/>
                <a:gd name="T4" fmla="*/ 38 w 69"/>
                <a:gd name="T5" fmla="*/ 18 h 64"/>
                <a:gd name="T6" fmla="*/ 33 w 69"/>
                <a:gd name="T7" fmla="*/ 24 h 64"/>
                <a:gd name="T8" fmla="*/ 30 w 69"/>
                <a:gd name="T9" fmla="*/ 24 h 64"/>
                <a:gd name="T10" fmla="*/ 22 w 69"/>
                <a:gd name="T11" fmla="*/ 16 h 64"/>
                <a:gd name="T12" fmla="*/ 22 w 69"/>
                <a:gd name="T13" fmla="*/ 16 h 64"/>
                <a:gd name="T14" fmla="*/ 14 w 69"/>
                <a:gd name="T15" fmla="*/ 21 h 64"/>
                <a:gd name="T16" fmla="*/ 6 w 69"/>
                <a:gd name="T17" fmla="*/ 26 h 64"/>
                <a:gd name="T18" fmla="*/ 5 w 69"/>
                <a:gd name="T19" fmla="*/ 26 h 64"/>
                <a:gd name="T20" fmla="*/ 2 w 69"/>
                <a:gd name="T21" fmla="*/ 38 h 64"/>
                <a:gd name="T22" fmla="*/ 4 w 69"/>
                <a:gd name="T23" fmla="*/ 43 h 64"/>
                <a:gd name="T24" fmla="*/ 4 w 69"/>
                <a:gd name="T25" fmla="*/ 53 h 64"/>
                <a:gd name="T26" fmla="*/ 4 w 69"/>
                <a:gd name="T27" fmla="*/ 53 h 64"/>
                <a:gd name="T28" fmla="*/ 13 w 69"/>
                <a:gd name="T29" fmla="*/ 34 h 64"/>
                <a:gd name="T30" fmla="*/ 18 w 69"/>
                <a:gd name="T31" fmla="*/ 38 h 64"/>
                <a:gd name="T32" fmla="*/ 20 w 69"/>
                <a:gd name="T33" fmla="*/ 36 h 64"/>
                <a:gd name="T34" fmla="*/ 24 w 69"/>
                <a:gd name="T35" fmla="*/ 38 h 64"/>
                <a:gd name="T36" fmla="*/ 24 w 69"/>
                <a:gd name="T37" fmla="*/ 34 h 64"/>
                <a:gd name="T38" fmla="*/ 31 w 69"/>
                <a:gd name="T39" fmla="*/ 34 h 64"/>
                <a:gd name="T40" fmla="*/ 33 w 69"/>
                <a:gd name="T41" fmla="*/ 39 h 64"/>
                <a:gd name="T42" fmla="*/ 31 w 69"/>
                <a:gd name="T43" fmla="*/ 44 h 64"/>
                <a:gd name="T44" fmla="*/ 43 w 69"/>
                <a:gd name="T45" fmla="*/ 60 h 64"/>
                <a:gd name="T46" fmla="*/ 45 w 69"/>
                <a:gd name="T47" fmla="*/ 61 h 64"/>
                <a:gd name="T48" fmla="*/ 48 w 69"/>
                <a:gd name="T49" fmla="*/ 60 h 64"/>
                <a:gd name="T50" fmla="*/ 50 w 69"/>
                <a:gd name="T51" fmla="*/ 64 h 64"/>
                <a:gd name="T52" fmla="*/ 50 w 69"/>
                <a:gd name="T53" fmla="*/ 64 h 64"/>
                <a:gd name="T54" fmla="*/ 55 w 69"/>
                <a:gd name="T55" fmla="*/ 57 h 64"/>
                <a:gd name="T56" fmla="*/ 50 w 69"/>
                <a:gd name="T57" fmla="*/ 48 h 64"/>
                <a:gd name="T58" fmla="*/ 54 w 69"/>
                <a:gd name="T59" fmla="*/ 41 h 64"/>
                <a:gd name="T60" fmla="*/ 57 w 69"/>
                <a:gd name="T61" fmla="*/ 45 h 64"/>
                <a:gd name="T62" fmla="*/ 57 w 69"/>
                <a:gd name="T63" fmla="*/ 44 h 64"/>
                <a:gd name="T64" fmla="*/ 63 w 69"/>
                <a:gd name="T65" fmla="*/ 55 h 64"/>
                <a:gd name="T66" fmla="*/ 69 w 69"/>
                <a:gd name="T67" fmla="*/ 39 h 64"/>
                <a:gd name="T68" fmla="*/ 57 w 69"/>
                <a:gd name="T69" fmla="*/ 4 h 64"/>
                <a:gd name="T70" fmla="*/ 50 w 69"/>
                <a:gd name="T71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9" h="64">
                  <a:moveTo>
                    <a:pt x="50" y="0"/>
                  </a:moveTo>
                  <a:cubicBezTo>
                    <a:pt x="49" y="1"/>
                    <a:pt x="50" y="8"/>
                    <a:pt x="48" y="11"/>
                  </a:cubicBezTo>
                  <a:cubicBezTo>
                    <a:pt x="46" y="14"/>
                    <a:pt x="38" y="12"/>
                    <a:pt x="38" y="18"/>
                  </a:cubicBezTo>
                  <a:cubicBezTo>
                    <a:pt x="35" y="18"/>
                    <a:pt x="33" y="21"/>
                    <a:pt x="33" y="24"/>
                  </a:cubicBezTo>
                  <a:cubicBezTo>
                    <a:pt x="32" y="24"/>
                    <a:pt x="31" y="24"/>
                    <a:pt x="30" y="24"/>
                  </a:cubicBezTo>
                  <a:cubicBezTo>
                    <a:pt x="27" y="24"/>
                    <a:pt x="28" y="17"/>
                    <a:pt x="22" y="16"/>
                  </a:cubicBezTo>
                  <a:cubicBezTo>
                    <a:pt x="22" y="16"/>
                    <a:pt x="22" y="16"/>
                    <a:pt x="22" y="16"/>
                  </a:cubicBezTo>
                  <a:cubicBezTo>
                    <a:pt x="18" y="16"/>
                    <a:pt x="16" y="19"/>
                    <a:pt x="14" y="21"/>
                  </a:cubicBezTo>
                  <a:cubicBezTo>
                    <a:pt x="12" y="24"/>
                    <a:pt x="10" y="26"/>
                    <a:pt x="6" y="26"/>
                  </a:cubicBezTo>
                  <a:cubicBezTo>
                    <a:pt x="6" y="26"/>
                    <a:pt x="5" y="26"/>
                    <a:pt x="5" y="26"/>
                  </a:cubicBezTo>
                  <a:cubicBezTo>
                    <a:pt x="4" y="31"/>
                    <a:pt x="2" y="34"/>
                    <a:pt x="2" y="38"/>
                  </a:cubicBezTo>
                  <a:cubicBezTo>
                    <a:pt x="2" y="40"/>
                    <a:pt x="4" y="41"/>
                    <a:pt x="4" y="43"/>
                  </a:cubicBezTo>
                  <a:cubicBezTo>
                    <a:pt x="4" y="45"/>
                    <a:pt x="0" y="53"/>
                    <a:pt x="4" y="53"/>
                  </a:cubicBezTo>
                  <a:cubicBezTo>
                    <a:pt x="4" y="53"/>
                    <a:pt x="4" y="53"/>
                    <a:pt x="4" y="53"/>
                  </a:cubicBezTo>
                  <a:cubicBezTo>
                    <a:pt x="9" y="53"/>
                    <a:pt x="9" y="38"/>
                    <a:pt x="13" y="34"/>
                  </a:cubicBezTo>
                  <a:cubicBezTo>
                    <a:pt x="13" y="34"/>
                    <a:pt x="17" y="37"/>
                    <a:pt x="18" y="38"/>
                  </a:cubicBezTo>
                  <a:cubicBezTo>
                    <a:pt x="19" y="38"/>
                    <a:pt x="20" y="36"/>
                    <a:pt x="20" y="36"/>
                  </a:cubicBezTo>
                  <a:cubicBezTo>
                    <a:pt x="21" y="37"/>
                    <a:pt x="22" y="38"/>
                    <a:pt x="24" y="38"/>
                  </a:cubicBezTo>
                  <a:cubicBezTo>
                    <a:pt x="24" y="37"/>
                    <a:pt x="24" y="35"/>
                    <a:pt x="24" y="34"/>
                  </a:cubicBezTo>
                  <a:cubicBezTo>
                    <a:pt x="31" y="34"/>
                    <a:pt x="31" y="34"/>
                    <a:pt x="31" y="34"/>
                  </a:cubicBezTo>
                  <a:cubicBezTo>
                    <a:pt x="32" y="35"/>
                    <a:pt x="33" y="37"/>
                    <a:pt x="33" y="39"/>
                  </a:cubicBezTo>
                  <a:cubicBezTo>
                    <a:pt x="32" y="40"/>
                    <a:pt x="31" y="41"/>
                    <a:pt x="31" y="44"/>
                  </a:cubicBezTo>
                  <a:cubicBezTo>
                    <a:pt x="30" y="53"/>
                    <a:pt x="36" y="60"/>
                    <a:pt x="43" y="60"/>
                  </a:cubicBezTo>
                  <a:cubicBezTo>
                    <a:pt x="44" y="60"/>
                    <a:pt x="44" y="61"/>
                    <a:pt x="45" y="61"/>
                  </a:cubicBezTo>
                  <a:cubicBezTo>
                    <a:pt x="46" y="61"/>
                    <a:pt x="47" y="60"/>
                    <a:pt x="48" y="60"/>
                  </a:cubicBezTo>
                  <a:cubicBezTo>
                    <a:pt x="48" y="61"/>
                    <a:pt x="49" y="64"/>
                    <a:pt x="50" y="64"/>
                  </a:cubicBezTo>
                  <a:cubicBezTo>
                    <a:pt x="50" y="64"/>
                    <a:pt x="50" y="64"/>
                    <a:pt x="50" y="64"/>
                  </a:cubicBezTo>
                  <a:cubicBezTo>
                    <a:pt x="53" y="64"/>
                    <a:pt x="55" y="61"/>
                    <a:pt x="55" y="57"/>
                  </a:cubicBezTo>
                  <a:cubicBezTo>
                    <a:pt x="55" y="52"/>
                    <a:pt x="50" y="51"/>
                    <a:pt x="50" y="48"/>
                  </a:cubicBezTo>
                  <a:cubicBezTo>
                    <a:pt x="50" y="45"/>
                    <a:pt x="52" y="44"/>
                    <a:pt x="54" y="41"/>
                  </a:cubicBezTo>
                  <a:cubicBezTo>
                    <a:pt x="55" y="43"/>
                    <a:pt x="57" y="44"/>
                    <a:pt x="57" y="45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8" y="47"/>
                    <a:pt x="61" y="54"/>
                    <a:pt x="63" y="55"/>
                  </a:cubicBezTo>
                  <a:cubicBezTo>
                    <a:pt x="63" y="47"/>
                    <a:pt x="69" y="44"/>
                    <a:pt x="69" y="39"/>
                  </a:cubicBezTo>
                  <a:cubicBezTo>
                    <a:pt x="69" y="35"/>
                    <a:pt x="61" y="8"/>
                    <a:pt x="57" y="4"/>
                  </a:cubicBezTo>
                  <a:cubicBezTo>
                    <a:pt x="55" y="2"/>
                    <a:pt x="53" y="0"/>
                    <a:pt x="5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6" name="Freeform 66"/>
            <p:cNvSpPr>
              <a:spLocks/>
            </p:cNvSpPr>
            <p:nvPr/>
          </p:nvSpPr>
          <p:spPr bwMode="auto">
            <a:xfrm>
              <a:off x="7625" y="2679"/>
              <a:ext cx="81" cy="83"/>
            </a:xfrm>
            <a:custGeom>
              <a:avLst/>
              <a:gdLst>
                <a:gd name="T0" fmla="*/ 30 w 34"/>
                <a:gd name="T1" fmla="*/ 0 h 35"/>
                <a:gd name="T2" fmla="*/ 27 w 34"/>
                <a:gd name="T3" fmla="*/ 6 h 35"/>
                <a:gd name="T4" fmla="*/ 0 w 34"/>
                <a:gd name="T5" fmla="*/ 35 h 35"/>
                <a:gd name="T6" fmla="*/ 3 w 34"/>
                <a:gd name="T7" fmla="*/ 35 h 35"/>
                <a:gd name="T8" fmla="*/ 21 w 34"/>
                <a:gd name="T9" fmla="*/ 15 h 35"/>
                <a:gd name="T10" fmla="*/ 21 w 34"/>
                <a:gd name="T11" fmla="*/ 15 h 35"/>
                <a:gd name="T12" fmla="*/ 29 w 34"/>
                <a:gd name="T13" fmla="*/ 10 h 35"/>
                <a:gd name="T14" fmla="*/ 29 w 34"/>
                <a:gd name="T15" fmla="*/ 10 h 35"/>
                <a:gd name="T16" fmla="*/ 34 w 34"/>
                <a:gd name="T17" fmla="*/ 8 h 35"/>
                <a:gd name="T18" fmla="*/ 30 w 34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5">
                  <a:moveTo>
                    <a:pt x="30" y="0"/>
                  </a:moveTo>
                  <a:cubicBezTo>
                    <a:pt x="28" y="2"/>
                    <a:pt x="28" y="4"/>
                    <a:pt x="27" y="6"/>
                  </a:cubicBezTo>
                  <a:cubicBezTo>
                    <a:pt x="22" y="16"/>
                    <a:pt x="5" y="21"/>
                    <a:pt x="0" y="35"/>
                  </a:cubicBezTo>
                  <a:cubicBezTo>
                    <a:pt x="3" y="35"/>
                    <a:pt x="3" y="35"/>
                    <a:pt x="3" y="35"/>
                  </a:cubicBezTo>
                  <a:cubicBezTo>
                    <a:pt x="9" y="32"/>
                    <a:pt x="19" y="26"/>
                    <a:pt x="21" y="15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5" y="15"/>
                    <a:pt x="28" y="14"/>
                    <a:pt x="29" y="10"/>
                  </a:cubicBezTo>
                  <a:cubicBezTo>
                    <a:pt x="29" y="10"/>
                    <a:pt x="29" y="10"/>
                    <a:pt x="29" y="10"/>
                  </a:cubicBezTo>
                  <a:cubicBezTo>
                    <a:pt x="31" y="10"/>
                    <a:pt x="32" y="9"/>
                    <a:pt x="34" y="8"/>
                  </a:cubicBezTo>
                  <a:cubicBezTo>
                    <a:pt x="32" y="6"/>
                    <a:pt x="30" y="5"/>
                    <a:pt x="3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7" name="Freeform 67"/>
            <p:cNvSpPr>
              <a:spLocks/>
            </p:cNvSpPr>
            <p:nvPr/>
          </p:nvSpPr>
          <p:spPr bwMode="auto">
            <a:xfrm>
              <a:off x="7684" y="2407"/>
              <a:ext cx="154" cy="218"/>
            </a:xfrm>
            <a:custGeom>
              <a:avLst/>
              <a:gdLst>
                <a:gd name="T0" fmla="*/ 11 w 65"/>
                <a:gd name="T1" fmla="*/ 0 h 92"/>
                <a:gd name="T2" fmla="*/ 6 w 65"/>
                <a:gd name="T3" fmla="*/ 9 h 92"/>
                <a:gd name="T4" fmla="*/ 8 w 65"/>
                <a:gd name="T5" fmla="*/ 24 h 92"/>
                <a:gd name="T6" fmla="*/ 5 w 65"/>
                <a:gd name="T7" fmla="*/ 37 h 92"/>
                <a:gd name="T8" fmla="*/ 4 w 65"/>
                <a:gd name="T9" fmla="*/ 37 h 92"/>
                <a:gd name="T10" fmla="*/ 2 w 65"/>
                <a:gd name="T11" fmla="*/ 53 h 92"/>
                <a:gd name="T12" fmla="*/ 12 w 65"/>
                <a:gd name="T13" fmla="*/ 62 h 92"/>
                <a:gd name="T14" fmla="*/ 12 w 65"/>
                <a:gd name="T15" fmla="*/ 62 h 92"/>
                <a:gd name="T16" fmla="*/ 16 w 65"/>
                <a:gd name="T17" fmla="*/ 59 h 92"/>
                <a:gd name="T18" fmla="*/ 19 w 65"/>
                <a:gd name="T19" fmla="*/ 59 h 92"/>
                <a:gd name="T20" fmla="*/ 19 w 65"/>
                <a:gd name="T21" fmla="*/ 63 h 92"/>
                <a:gd name="T22" fmla="*/ 16 w 65"/>
                <a:gd name="T23" fmla="*/ 68 h 92"/>
                <a:gd name="T24" fmla="*/ 23 w 65"/>
                <a:gd name="T25" fmla="*/ 75 h 92"/>
                <a:gd name="T26" fmla="*/ 23 w 65"/>
                <a:gd name="T27" fmla="*/ 75 h 92"/>
                <a:gd name="T28" fmla="*/ 27 w 65"/>
                <a:gd name="T29" fmla="*/ 73 h 92"/>
                <a:gd name="T30" fmla="*/ 30 w 65"/>
                <a:gd name="T31" fmla="*/ 72 h 92"/>
                <a:gd name="T32" fmla="*/ 30 w 65"/>
                <a:gd name="T33" fmla="*/ 72 h 92"/>
                <a:gd name="T34" fmla="*/ 44 w 65"/>
                <a:gd name="T35" fmla="*/ 82 h 92"/>
                <a:gd name="T36" fmla="*/ 44 w 65"/>
                <a:gd name="T37" fmla="*/ 74 h 92"/>
                <a:gd name="T38" fmla="*/ 61 w 65"/>
                <a:gd name="T39" fmla="*/ 88 h 92"/>
                <a:gd name="T40" fmla="*/ 63 w 65"/>
                <a:gd name="T41" fmla="*/ 92 h 92"/>
                <a:gd name="T42" fmla="*/ 63 w 65"/>
                <a:gd name="T43" fmla="*/ 92 h 92"/>
                <a:gd name="T44" fmla="*/ 65 w 65"/>
                <a:gd name="T45" fmla="*/ 89 h 92"/>
                <a:gd name="T46" fmla="*/ 65 w 65"/>
                <a:gd name="T47" fmla="*/ 85 h 92"/>
                <a:gd name="T48" fmla="*/ 59 w 65"/>
                <a:gd name="T49" fmla="*/ 80 h 92"/>
                <a:gd name="T50" fmla="*/ 57 w 65"/>
                <a:gd name="T51" fmla="*/ 80 h 92"/>
                <a:gd name="T52" fmla="*/ 56 w 65"/>
                <a:gd name="T53" fmla="*/ 79 h 92"/>
                <a:gd name="T54" fmla="*/ 59 w 65"/>
                <a:gd name="T55" fmla="*/ 74 h 92"/>
                <a:gd name="T56" fmla="*/ 56 w 65"/>
                <a:gd name="T57" fmla="*/ 73 h 92"/>
                <a:gd name="T58" fmla="*/ 56 w 65"/>
                <a:gd name="T59" fmla="*/ 73 h 92"/>
                <a:gd name="T60" fmla="*/ 54 w 65"/>
                <a:gd name="T61" fmla="*/ 75 h 92"/>
                <a:gd name="T62" fmla="*/ 52 w 65"/>
                <a:gd name="T63" fmla="*/ 76 h 92"/>
                <a:gd name="T64" fmla="*/ 52 w 65"/>
                <a:gd name="T65" fmla="*/ 76 h 92"/>
                <a:gd name="T66" fmla="*/ 42 w 65"/>
                <a:gd name="T67" fmla="*/ 65 h 92"/>
                <a:gd name="T68" fmla="*/ 42 w 65"/>
                <a:gd name="T69" fmla="*/ 65 h 92"/>
                <a:gd name="T70" fmla="*/ 36 w 65"/>
                <a:gd name="T71" fmla="*/ 69 h 92"/>
                <a:gd name="T72" fmla="*/ 36 w 65"/>
                <a:gd name="T73" fmla="*/ 71 h 92"/>
                <a:gd name="T74" fmla="*/ 25 w 65"/>
                <a:gd name="T75" fmla="*/ 50 h 92"/>
                <a:gd name="T76" fmla="*/ 34 w 65"/>
                <a:gd name="T77" fmla="*/ 30 h 92"/>
                <a:gd name="T78" fmla="*/ 28 w 65"/>
                <a:gd name="T79" fmla="*/ 9 h 92"/>
                <a:gd name="T80" fmla="*/ 27 w 65"/>
                <a:gd name="T81" fmla="*/ 6 h 92"/>
                <a:gd name="T82" fmla="*/ 26 w 65"/>
                <a:gd name="T83" fmla="*/ 4 h 92"/>
                <a:gd name="T84" fmla="*/ 20 w 65"/>
                <a:gd name="T85" fmla="*/ 8 h 92"/>
                <a:gd name="T86" fmla="*/ 19 w 65"/>
                <a:gd name="T87" fmla="*/ 8 h 92"/>
                <a:gd name="T88" fmla="*/ 11 w 65"/>
                <a:gd name="T89" fmla="*/ 0 h 92"/>
                <a:gd name="T90" fmla="*/ 11 w 65"/>
                <a:gd name="T91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65" h="92">
                  <a:moveTo>
                    <a:pt x="11" y="0"/>
                  </a:moveTo>
                  <a:cubicBezTo>
                    <a:pt x="7" y="0"/>
                    <a:pt x="6" y="4"/>
                    <a:pt x="6" y="9"/>
                  </a:cubicBezTo>
                  <a:cubicBezTo>
                    <a:pt x="6" y="14"/>
                    <a:pt x="8" y="18"/>
                    <a:pt x="8" y="24"/>
                  </a:cubicBezTo>
                  <a:cubicBezTo>
                    <a:pt x="8" y="28"/>
                    <a:pt x="7" y="34"/>
                    <a:pt x="5" y="37"/>
                  </a:cubicBezTo>
                  <a:cubicBezTo>
                    <a:pt x="5" y="37"/>
                    <a:pt x="5" y="37"/>
                    <a:pt x="4" y="37"/>
                  </a:cubicBezTo>
                  <a:cubicBezTo>
                    <a:pt x="0" y="37"/>
                    <a:pt x="2" y="46"/>
                    <a:pt x="2" y="53"/>
                  </a:cubicBezTo>
                  <a:cubicBezTo>
                    <a:pt x="2" y="56"/>
                    <a:pt x="10" y="62"/>
                    <a:pt x="12" y="62"/>
                  </a:cubicBezTo>
                  <a:cubicBezTo>
                    <a:pt x="12" y="62"/>
                    <a:pt x="12" y="62"/>
                    <a:pt x="12" y="62"/>
                  </a:cubicBezTo>
                  <a:cubicBezTo>
                    <a:pt x="14" y="62"/>
                    <a:pt x="15" y="60"/>
                    <a:pt x="16" y="59"/>
                  </a:cubicBezTo>
                  <a:cubicBezTo>
                    <a:pt x="19" y="59"/>
                    <a:pt x="19" y="59"/>
                    <a:pt x="19" y="59"/>
                  </a:cubicBezTo>
                  <a:cubicBezTo>
                    <a:pt x="19" y="63"/>
                    <a:pt x="19" y="63"/>
                    <a:pt x="19" y="63"/>
                  </a:cubicBezTo>
                  <a:cubicBezTo>
                    <a:pt x="18" y="64"/>
                    <a:pt x="16" y="65"/>
                    <a:pt x="16" y="68"/>
                  </a:cubicBezTo>
                  <a:cubicBezTo>
                    <a:pt x="16" y="70"/>
                    <a:pt x="19" y="75"/>
                    <a:pt x="23" y="75"/>
                  </a:cubicBezTo>
                  <a:cubicBezTo>
                    <a:pt x="23" y="75"/>
                    <a:pt x="23" y="75"/>
                    <a:pt x="23" y="75"/>
                  </a:cubicBezTo>
                  <a:cubicBezTo>
                    <a:pt x="24" y="75"/>
                    <a:pt x="25" y="74"/>
                    <a:pt x="27" y="73"/>
                  </a:cubicBezTo>
                  <a:cubicBezTo>
                    <a:pt x="28" y="73"/>
                    <a:pt x="29" y="72"/>
                    <a:pt x="30" y="72"/>
                  </a:cubicBezTo>
                  <a:cubicBezTo>
                    <a:pt x="30" y="72"/>
                    <a:pt x="30" y="72"/>
                    <a:pt x="30" y="72"/>
                  </a:cubicBezTo>
                  <a:cubicBezTo>
                    <a:pt x="37" y="72"/>
                    <a:pt x="37" y="82"/>
                    <a:pt x="44" y="82"/>
                  </a:cubicBezTo>
                  <a:cubicBezTo>
                    <a:pt x="43" y="79"/>
                    <a:pt x="41" y="77"/>
                    <a:pt x="44" y="74"/>
                  </a:cubicBezTo>
                  <a:cubicBezTo>
                    <a:pt x="47" y="78"/>
                    <a:pt x="58" y="82"/>
                    <a:pt x="61" y="88"/>
                  </a:cubicBezTo>
                  <a:cubicBezTo>
                    <a:pt x="61" y="89"/>
                    <a:pt x="62" y="92"/>
                    <a:pt x="63" y="92"/>
                  </a:cubicBezTo>
                  <a:cubicBezTo>
                    <a:pt x="63" y="92"/>
                    <a:pt x="63" y="92"/>
                    <a:pt x="63" y="92"/>
                  </a:cubicBezTo>
                  <a:cubicBezTo>
                    <a:pt x="64" y="92"/>
                    <a:pt x="65" y="90"/>
                    <a:pt x="65" y="89"/>
                  </a:cubicBezTo>
                  <a:cubicBezTo>
                    <a:pt x="65" y="87"/>
                    <a:pt x="65" y="87"/>
                    <a:pt x="65" y="85"/>
                  </a:cubicBezTo>
                  <a:cubicBezTo>
                    <a:pt x="62" y="85"/>
                    <a:pt x="59" y="83"/>
                    <a:pt x="59" y="80"/>
                  </a:cubicBezTo>
                  <a:cubicBezTo>
                    <a:pt x="59" y="80"/>
                    <a:pt x="58" y="80"/>
                    <a:pt x="57" y="80"/>
                  </a:cubicBezTo>
                  <a:cubicBezTo>
                    <a:pt x="56" y="80"/>
                    <a:pt x="56" y="80"/>
                    <a:pt x="56" y="79"/>
                  </a:cubicBezTo>
                  <a:cubicBezTo>
                    <a:pt x="56" y="77"/>
                    <a:pt x="58" y="77"/>
                    <a:pt x="59" y="74"/>
                  </a:cubicBezTo>
                  <a:cubicBezTo>
                    <a:pt x="58" y="74"/>
                    <a:pt x="57" y="73"/>
                    <a:pt x="56" y="73"/>
                  </a:cubicBezTo>
                  <a:cubicBezTo>
                    <a:pt x="56" y="73"/>
                    <a:pt x="56" y="73"/>
                    <a:pt x="56" y="73"/>
                  </a:cubicBezTo>
                  <a:cubicBezTo>
                    <a:pt x="55" y="73"/>
                    <a:pt x="54" y="74"/>
                    <a:pt x="54" y="75"/>
                  </a:cubicBezTo>
                  <a:cubicBezTo>
                    <a:pt x="53" y="75"/>
                    <a:pt x="53" y="76"/>
                    <a:pt x="52" y="76"/>
                  </a:cubicBezTo>
                  <a:cubicBezTo>
                    <a:pt x="52" y="76"/>
                    <a:pt x="52" y="76"/>
                    <a:pt x="52" y="76"/>
                  </a:cubicBezTo>
                  <a:cubicBezTo>
                    <a:pt x="49" y="76"/>
                    <a:pt x="47" y="66"/>
                    <a:pt x="42" y="65"/>
                  </a:cubicBezTo>
                  <a:cubicBezTo>
                    <a:pt x="42" y="65"/>
                    <a:pt x="42" y="65"/>
                    <a:pt x="42" y="65"/>
                  </a:cubicBezTo>
                  <a:cubicBezTo>
                    <a:pt x="39" y="65"/>
                    <a:pt x="36" y="67"/>
                    <a:pt x="36" y="69"/>
                  </a:cubicBezTo>
                  <a:cubicBezTo>
                    <a:pt x="36" y="69"/>
                    <a:pt x="36" y="71"/>
                    <a:pt x="36" y="71"/>
                  </a:cubicBezTo>
                  <a:cubicBezTo>
                    <a:pt x="31" y="69"/>
                    <a:pt x="24" y="57"/>
                    <a:pt x="25" y="50"/>
                  </a:cubicBezTo>
                  <a:cubicBezTo>
                    <a:pt x="25" y="41"/>
                    <a:pt x="33" y="40"/>
                    <a:pt x="34" y="30"/>
                  </a:cubicBezTo>
                  <a:cubicBezTo>
                    <a:pt x="34" y="22"/>
                    <a:pt x="28" y="15"/>
                    <a:pt x="28" y="9"/>
                  </a:cubicBezTo>
                  <a:cubicBezTo>
                    <a:pt x="28" y="8"/>
                    <a:pt x="27" y="7"/>
                    <a:pt x="27" y="6"/>
                  </a:cubicBezTo>
                  <a:cubicBezTo>
                    <a:pt x="27" y="5"/>
                    <a:pt x="26" y="4"/>
                    <a:pt x="26" y="4"/>
                  </a:cubicBezTo>
                  <a:cubicBezTo>
                    <a:pt x="24" y="4"/>
                    <a:pt x="22" y="8"/>
                    <a:pt x="20" y="8"/>
                  </a:cubicBezTo>
                  <a:cubicBezTo>
                    <a:pt x="20" y="8"/>
                    <a:pt x="19" y="8"/>
                    <a:pt x="19" y="8"/>
                  </a:cubicBezTo>
                  <a:cubicBezTo>
                    <a:pt x="15" y="8"/>
                    <a:pt x="16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8" name="Freeform 68"/>
            <p:cNvSpPr>
              <a:spLocks/>
            </p:cNvSpPr>
            <p:nvPr/>
          </p:nvSpPr>
          <p:spPr bwMode="auto">
            <a:xfrm>
              <a:off x="7845" y="2627"/>
              <a:ext cx="50" cy="85"/>
            </a:xfrm>
            <a:custGeom>
              <a:avLst/>
              <a:gdLst>
                <a:gd name="T0" fmla="*/ 4 w 21"/>
                <a:gd name="T1" fmla="*/ 0 h 36"/>
                <a:gd name="T2" fmla="*/ 0 w 21"/>
                <a:gd name="T3" fmla="*/ 1 h 36"/>
                <a:gd name="T4" fmla="*/ 11 w 21"/>
                <a:gd name="T5" fmla="*/ 15 h 36"/>
                <a:gd name="T6" fmla="*/ 8 w 21"/>
                <a:gd name="T7" fmla="*/ 18 h 36"/>
                <a:gd name="T8" fmla="*/ 2 w 21"/>
                <a:gd name="T9" fmla="*/ 17 h 36"/>
                <a:gd name="T10" fmla="*/ 2 w 21"/>
                <a:gd name="T11" fmla="*/ 20 h 36"/>
                <a:gd name="T12" fmla="*/ 9 w 21"/>
                <a:gd name="T13" fmla="*/ 26 h 36"/>
                <a:gd name="T14" fmla="*/ 9 w 21"/>
                <a:gd name="T15" fmla="*/ 29 h 36"/>
                <a:gd name="T16" fmla="*/ 12 w 21"/>
                <a:gd name="T17" fmla="*/ 36 h 36"/>
                <a:gd name="T18" fmla="*/ 16 w 21"/>
                <a:gd name="T19" fmla="*/ 36 h 36"/>
                <a:gd name="T20" fmla="*/ 16 w 21"/>
                <a:gd name="T21" fmla="*/ 33 h 36"/>
                <a:gd name="T22" fmla="*/ 12 w 21"/>
                <a:gd name="T23" fmla="*/ 24 h 36"/>
                <a:gd name="T24" fmla="*/ 19 w 21"/>
                <a:gd name="T25" fmla="*/ 24 h 36"/>
                <a:gd name="T26" fmla="*/ 21 w 21"/>
                <a:gd name="T27" fmla="*/ 18 h 36"/>
                <a:gd name="T28" fmla="*/ 17 w 21"/>
                <a:gd name="T29" fmla="*/ 14 h 36"/>
                <a:gd name="T30" fmla="*/ 17 w 21"/>
                <a:gd name="T31" fmla="*/ 6 h 36"/>
                <a:gd name="T32" fmla="*/ 14 w 21"/>
                <a:gd name="T33" fmla="*/ 6 h 36"/>
                <a:gd name="T34" fmla="*/ 14 w 21"/>
                <a:gd name="T35" fmla="*/ 2 h 36"/>
                <a:gd name="T36" fmla="*/ 4 w 21"/>
                <a:gd name="T37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1" h="36">
                  <a:moveTo>
                    <a:pt x="4" y="0"/>
                  </a:moveTo>
                  <a:cubicBezTo>
                    <a:pt x="3" y="0"/>
                    <a:pt x="1" y="1"/>
                    <a:pt x="0" y="1"/>
                  </a:cubicBezTo>
                  <a:cubicBezTo>
                    <a:pt x="0" y="5"/>
                    <a:pt x="11" y="8"/>
                    <a:pt x="11" y="15"/>
                  </a:cubicBezTo>
                  <a:cubicBezTo>
                    <a:pt x="11" y="16"/>
                    <a:pt x="9" y="18"/>
                    <a:pt x="8" y="18"/>
                  </a:cubicBezTo>
                  <a:cubicBezTo>
                    <a:pt x="8" y="18"/>
                    <a:pt x="5" y="18"/>
                    <a:pt x="2" y="17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3" y="22"/>
                    <a:pt x="6" y="26"/>
                    <a:pt x="9" y="26"/>
                  </a:cubicBezTo>
                  <a:cubicBezTo>
                    <a:pt x="9" y="29"/>
                    <a:pt x="9" y="29"/>
                    <a:pt x="9" y="29"/>
                  </a:cubicBezTo>
                  <a:cubicBezTo>
                    <a:pt x="7" y="32"/>
                    <a:pt x="8" y="36"/>
                    <a:pt x="12" y="36"/>
                  </a:cubicBezTo>
                  <a:cubicBezTo>
                    <a:pt x="13" y="36"/>
                    <a:pt x="14" y="36"/>
                    <a:pt x="16" y="36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4" y="32"/>
                    <a:pt x="12" y="27"/>
                    <a:pt x="12" y="24"/>
                  </a:cubicBezTo>
                  <a:cubicBezTo>
                    <a:pt x="19" y="24"/>
                    <a:pt x="19" y="24"/>
                    <a:pt x="19" y="24"/>
                  </a:cubicBezTo>
                  <a:cubicBezTo>
                    <a:pt x="19" y="22"/>
                    <a:pt x="20" y="21"/>
                    <a:pt x="21" y="18"/>
                  </a:cubicBezTo>
                  <a:cubicBezTo>
                    <a:pt x="20" y="18"/>
                    <a:pt x="17" y="14"/>
                    <a:pt x="17" y="14"/>
                  </a:cubicBezTo>
                  <a:cubicBezTo>
                    <a:pt x="17" y="14"/>
                    <a:pt x="18" y="9"/>
                    <a:pt x="17" y="6"/>
                  </a:cubicBezTo>
                  <a:cubicBezTo>
                    <a:pt x="16" y="6"/>
                    <a:pt x="15" y="6"/>
                    <a:pt x="14" y="6"/>
                  </a:cubicBezTo>
                  <a:cubicBezTo>
                    <a:pt x="15" y="5"/>
                    <a:pt x="14" y="3"/>
                    <a:pt x="14" y="2"/>
                  </a:cubicBezTo>
                  <a:cubicBezTo>
                    <a:pt x="11" y="2"/>
                    <a:pt x="8" y="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9" name="Freeform 69"/>
            <p:cNvSpPr>
              <a:spLocks noEditPoints="1"/>
            </p:cNvSpPr>
            <p:nvPr/>
          </p:nvSpPr>
          <p:spPr bwMode="auto">
            <a:xfrm>
              <a:off x="7770" y="2648"/>
              <a:ext cx="40" cy="55"/>
            </a:xfrm>
            <a:custGeom>
              <a:avLst/>
              <a:gdLst>
                <a:gd name="T0" fmla="*/ 4 w 17"/>
                <a:gd name="T1" fmla="*/ 1 h 23"/>
                <a:gd name="T2" fmla="*/ 3 w 17"/>
                <a:gd name="T3" fmla="*/ 1 h 23"/>
                <a:gd name="T4" fmla="*/ 4 w 17"/>
                <a:gd name="T5" fmla="*/ 1 h 23"/>
                <a:gd name="T6" fmla="*/ 3 w 17"/>
                <a:gd name="T7" fmla="*/ 0 h 23"/>
                <a:gd name="T8" fmla="*/ 0 w 17"/>
                <a:gd name="T9" fmla="*/ 2 h 23"/>
                <a:gd name="T10" fmla="*/ 2 w 17"/>
                <a:gd name="T11" fmla="*/ 23 h 23"/>
                <a:gd name="T12" fmla="*/ 17 w 17"/>
                <a:gd name="T13" fmla="*/ 9 h 23"/>
                <a:gd name="T14" fmla="*/ 5 w 17"/>
                <a:gd name="T15" fmla="*/ 2 h 23"/>
                <a:gd name="T16" fmla="*/ 3 w 17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23">
                  <a:moveTo>
                    <a:pt x="4" y="1"/>
                  </a:moveTo>
                  <a:cubicBezTo>
                    <a:pt x="4" y="1"/>
                    <a:pt x="4" y="1"/>
                    <a:pt x="3" y="1"/>
                  </a:cubicBezTo>
                  <a:cubicBezTo>
                    <a:pt x="4" y="1"/>
                    <a:pt x="4" y="1"/>
                    <a:pt x="4" y="1"/>
                  </a:cubicBezTo>
                  <a:moveTo>
                    <a:pt x="3" y="0"/>
                  </a:moveTo>
                  <a:cubicBezTo>
                    <a:pt x="2" y="0"/>
                    <a:pt x="0" y="1"/>
                    <a:pt x="0" y="2"/>
                  </a:cubicBezTo>
                  <a:cubicBezTo>
                    <a:pt x="0" y="7"/>
                    <a:pt x="2" y="15"/>
                    <a:pt x="2" y="23"/>
                  </a:cubicBezTo>
                  <a:cubicBezTo>
                    <a:pt x="6" y="20"/>
                    <a:pt x="17" y="16"/>
                    <a:pt x="17" y="9"/>
                  </a:cubicBezTo>
                  <a:cubicBezTo>
                    <a:pt x="17" y="5"/>
                    <a:pt x="9" y="4"/>
                    <a:pt x="5" y="2"/>
                  </a:cubicBezTo>
                  <a:cubicBezTo>
                    <a:pt x="5" y="1"/>
                    <a:pt x="4" y="0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0" name="Freeform 70"/>
            <p:cNvSpPr>
              <a:spLocks/>
            </p:cNvSpPr>
            <p:nvPr/>
          </p:nvSpPr>
          <p:spPr bwMode="auto">
            <a:xfrm>
              <a:off x="7793" y="2684"/>
              <a:ext cx="40" cy="66"/>
            </a:xfrm>
            <a:custGeom>
              <a:avLst/>
              <a:gdLst>
                <a:gd name="T0" fmla="*/ 12 w 17"/>
                <a:gd name="T1" fmla="*/ 0 h 28"/>
                <a:gd name="T2" fmla="*/ 10 w 17"/>
                <a:gd name="T3" fmla="*/ 0 h 28"/>
                <a:gd name="T4" fmla="*/ 5 w 17"/>
                <a:gd name="T5" fmla="*/ 13 h 28"/>
                <a:gd name="T6" fmla="*/ 5 w 17"/>
                <a:gd name="T7" fmla="*/ 13 h 28"/>
                <a:gd name="T8" fmla="*/ 0 w 17"/>
                <a:gd name="T9" fmla="*/ 16 h 28"/>
                <a:gd name="T10" fmla="*/ 11 w 17"/>
                <a:gd name="T11" fmla="*/ 28 h 28"/>
                <a:gd name="T12" fmla="*/ 14 w 17"/>
                <a:gd name="T13" fmla="*/ 26 h 28"/>
                <a:gd name="T14" fmla="*/ 11 w 17"/>
                <a:gd name="T15" fmla="*/ 20 h 28"/>
                <a:gd name="T16" fmla="*/ 17 w 17"/>
                <a:gd name="T17" fmla="*/ 5 h 28"/>
                <a:gd name="T18" fmla="*/ 12 w 17"/>
                <a:gd name="T1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" h="28">
                  <a:moveTo>
                    <a:pt x="12" y="0"/>
                  </a:moveTo>
                  <a:cubicBezTo>
                    <a:pt x="11" y="0"/>
                    <a:pt x="10" y="0"/>
                    <a:pt x="10" y="0"/>
                  </a:cubicBezTo>
                  <a:cubicBezTo>
                    <a:pt x="7" y="1"/>
                    <a:pt x="5" y="12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3" y="13"/>
                    <a:pt x="0" y="15"/>
                    <a:pt x="0" y="16"/>
                  </a:cubicBezTo>
                  <a:cubicBezTo>
                    <a:pt x="0" y="19"/>
                    <a:pt x="9" y="28"/>
                    <a:pt x="11" y="28"/>
                  </a:cubicBezTo>
                  <a:cubicBezTo>
                    <a:pt x="12" y="28"/>
                    <a:pt x="13" y="27"/>
                    <a:pt x="14" y="26"/>
                  </a:cubicBezTo>
                  <a:cubicBezTo>
                    <a:pt x="14" y="23"/>
                    <a:pt x="11" y="24"/>
                    <a:pt x="11" y="20"/>
                  </a:cubicBezTo>
                  <a:cubicBezTo>
                    <a:pt x="11" y="14"/>
                    <a:pt x="17" y="11"/>
                    <a:pt x="17" y="5"/>
                  </a:cubicBezTo>
                  <a:cubicBezTo>
                    <a:pt x="17" y="3"/>
                    <a:pt x="15" y="0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1" name="Freeform 71"/>
            <p:cNvSpPr>
              <a:spLocks/>
            </p:cNvSpPr>
            <p:nvPr/>
          </p:nvSpPr>
          <p:spPr bwMode="auto">
            <a:xfrm>
              <a:off x="7826" y="2686"/>
              <a:ext cx="22" cy="40"/>
            </a:xfrm>
            <a:custGeom>
              <a:avLst/>
              <a:gdLst>
                <a:gd name="T0" fmla="*/ 5 w 9"/>
                <a:gd name="T1" fmla="*/ 0 h 17"/>
                <a:gd name="T2" fmla="*/ 0 w 9"/>
                <a:gd name="T3" fmla="*/ 17 h 17"/>
                <a:gd name="T4" fmla="*/ 3 w 9"/>
                <a:gd name="T5" fmla="*/ 17 h 17"/>
                <a:gd name="T6" fmla="*/ 9 w 9"/>
                <a:gd name="T7" fmla="*/ 0 h 17"/>
                <a:gd name="T8" fmla="*/ 5 w 9"/>
                <a:gd name="T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17">
                  <a:moveTo>
                    <a:pt x="5" y="0"/>
                  </a:moveTo>
                  <a:cubicBezTo>
                    <a:pt x="5" y="8"/>
                    <a:pt x="2" y="12"/>
                    <a:pt x="0" y="17"/>
                  </a:cubicBezTo>
                  <a:cubicBezTo>
                    <a:pt x="1" y="17"/>
                    <a:pt x="2" y="17"/>
                    <a:pt x="3" y="17"/>
                  </a:cubicBezTo>
                  <a:cubicBezTo>
                    <a:pt x="3" y="10"/>
                    <a:pt x="9" y="8"/>
                    <a:pt x="9" y="0"/>
                  </a:cubicBezTo>
                  <a:cubicBezTo>
                    <a:pt x="8" y="0"/>
                    <a:pt x="6" y="0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2" name="Freeform 72"/>
            <p:cNvSpPr>
              <a:spLocks/>
            </p:cNvSpPr>
            <p:nvPr/>
          </p:nvSpPr>
          <p:spPr bwMode="auto">
            <a:xfrm>
              <a:off x="7836" y="2712"/>
              <a:ext cx="26" cy="22"/>
            </a:xfrm>
            <a:custGeom>
              <a:avLst/>
              <a:gdLst>
                <a:gd name="T0" fmla="*/ 5 w 11"/>
                <a:gd name="T1" fmla="*/ 0 h 9"/>
                <a:gd name="T2" fmla="*/ 0 w 11"/>
                <a:gd name="T3" fmla="*/ 7 h 9"/>
                <a:gd name="T4" fmla="*/ 3 w 11"/>
                <a:gd name="T5" fmla="*/ 9 h 9"/>
                <a:gd name="T6" fmla="*/ 4 w 11"/>
                <a:gd name="T7" fmla="*/ 9 h 9"/>
                <a:gd name="T8" fmla="*/ 11 w 11"/>
                <a:gd name="T9" fmla="*/ 0 h 9"/>
                <a:gd name="T10" fmla="*/ 9 w 11"/>
                <a:gd name="T11" fmla="*/ 1 h 9"/>
                <a:gd name="T12" fmla="*/ 5 w 11"/>
                <a:gd name="T13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9">
                  <a:moveTo>
                    <a:pt x="5" y="0"/>
                  </a:moveTo>
                  <a:cubicBezTo>
                    <a:pt x="3" y="3"/>
                    <a:pt x="0" y="4"/>
                    <a:pt x="0" y="7"/>
                  </a:cubicBezTo>
                  <a:cubicBezTo>
                    <a:pt x="0" y="8"/>
                    <a:pt x="2" y="9"/>
                    <a:pt x="3" y="9"/>
                  </a:cubicBezTo>
                  <a:cubicBezTo>
                    <a:pt x="3" y="9"/>
                    <a:pt x="3" y="9"/>
                    <a:pt x="4" y="9"/>
                  </a:cubicBezTo>
                  <a:cubicBezTo>
                    <a:pt x="8" y="9"/>
                    <a:pt x="11" y="5"/>
                    <a:pt x="11" y="0"/>
                  </a:cubicBezTo>
                  <a:cubicBezTo>
                    <a:pt x="11" y="1"/>
                    <a:pt x="10" y="1"/>
                    <a:pt x="9" y="1"/>
                  </a:cubicBezTo>
                  <a:cubicBezTo>
                    <a:pt x="8" y="1"/>
                    <a:pt x="6" y="1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3" name="Freeform 73"/>
            <p:cNvSpPr>
              <a:spLocks/>
            </p:cNvSpPr>
            <p:nvPr/>
          </p:nvSpPr>
          <p:spPr bwMode="auto">
            <a:xfrm>
              <a:off x="7810" y="2625"/>
              <a:ext cx="28" cy="31"/>
            </a:xfrm>
            <a:custGeom>
              <a:avLst/>
              <a:gdLst>
                <a:gd name="T0" fmla="*/ 0 w 12"/>
                <a:gd name="T1" fmla="*/ 0 h 13"/>
                <a:gd name="T2" fmla="*/ 0 w 12"/>
                <a:gd name="T3" fmla="*/ 7 h 13"/>
                <a:gd name="T4" fmla="*/ 0 w 12"/>
                <a:gd name="T5" fmla="*/ 7 h 13"/>
                <a:gd name="T6" fmla="*/ 2 w 12"/>
                <a:gd name="T7" fmla="*/ 7 h 13"/>
                <a:gd name="T8" fmla="*/ 4 w 12"/>
                <a:gd name="T9" fmla="*/ 7 h 13"/>
                <a:gd name="T10" fmla="*/ 7 w 12"/>
                <a:gd name="T11" fmla="*/ 7 h 13"/>
                <a:gd name="T12" fmla="*/ 11 w 12"/>
                <a:gd name="T13" fmla="*/ 13 h 13"/>
                <a:gd name="T14" fmla="*/ 12 w 12"/>
                <a:gd name="T15" fmla="*/ 12 h 13"/>
                <a:gd name="T16" fmla="*/ 4 w 12"/>
                <a:gd name="T17" fmla="*/ 0 h 13"/>
                <a:gd name="T18" fmla="*/ 0 w 12"/>
                <a:gd name="T1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" h="13">
                  <a:moveTo>
                    <a:pt x="0" y="0"/>
                  </a:moveTo>
                  <a:cubicBezTo>
                    <a:pt x="0" y="2"/>
                    <a:pt x="0" y="4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" y="7"/>
                    <a:pt x="2" y="7"/>
                    <a:pt x="2" y="7"/>
                  </a:cubicBezTo>
                  <a:cubicBezTo>
                    <a:pt x="3" y="7"/>
                    <a:pt x="4" y="7"/>
                    <a:pt x="4" y="7"/>
                  </a:cubicBezTo>
                  <a:cubicBezTo>
                    <a:pt x="5" y="7"/>
                    <a:pt x="6" y="7"/>
                    <a:pt x="7" y="7"/>
                  </a:cubicBezTo>
                  <a:cubicBezTo>
                    <a:pt x="7" y="9"/>
                    <a:pt x="10" y="13"/>
                    <a:pt x="11" y="13"/>
                  </a:cubicBezTo>
                  <a:cubicBezTo>
                    <a:pt x="12" y="13"/>
                    <a:pt x="12" y="12"/>
                    <a:pt x="12" y="12"/>
                  </a:cubicBezTo>
                  <a:cubicBezTo>
                    <a:pt x="12" y="6"/>
                    <a:pt x="6" y="5"/>
                    <a:pt x="4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4" name="Freeform 74"/>
            <p:cNvSpPr>
              <a:spLocks/>
            </p:cNvSpPr>
            <p:nvPr/>
          </p:nvSpPr>
          <p:spPr bwMode="auto">
            <a:xfrm>
              <a:off x="7715" y="2592"/>
              <a:ext cx="43" cy="42"/>
            </a:xfrm>
            <a:custGeom>
              <a:avLst/>
              <a:gdLst>
                <a:gd name="T0" fmla="*/ 0 w 18"/>
                <a:gd name="T1" fmla="*/ 0 h 18"/>
                <a:gd name="T2" fmla="*/ 14 w 18"/>
                <a:gd name="T3" fmla="*/ 18 h 18"/>
                <a:gd name="T4" fmla="*/ 17 w 18"/>
                <a:gd name="T5" fmla="*/ 8 h 18"/>
                <a:gd name="T6" fmla="*/ 5 w 18"/>
                <a:gd name="T7" fmla="*/ 0 h 18"/>
                <a:gd name="T8" fmla="*/ 0 w 18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8">
                  <a:moveTo>
                    <a:pt x="0" y="0"/>
                  </a:moveTo>
                  <a:cubicBezTo>
                    <a:pt x="0" y="0"/>
                    <a:pt x="11" y="17"/>
                    <a:pt x="14" y="18"/>
                  </a:cubicBezTo>
                  <a:cubicBezTo>
                    <a:pt x="16" y="18"/>
                    <a:pt x="18" y="12"/>
                    <a:pt x="17" y="8"/>
                  </a:cubicBezTo>
                  <a:cubicBezTo>
                    <a:pt x="16" y="3"/>
                    <a:pt x="11" y="4"/>
                    <a:pt x="5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5" name="Freeform 75"/>
            <p:cNvSpPr>
              <a:spLocks/>
            </p:cNvSpPr>
            <p:nvPr/>
          </p:nvSpPr>
          <p:spPr bwMode="auto">
            <a:xfrm>
              <a:off x="7760" y="2596"/>
              <a:ext cx="12" cy="3"/>
            </a:xfrm>
            <a:custGeom>
              <a:avLst/>
              <a:gdLst>
                <a:gd name="T0" fmla="*/ 2 w 5"/>
                <a:gd name="T1" fmla="*/ 0 h 1"/>
                <a:gd name="T2" fmla="*/ 0 w 5"/>
                <a:gd name="T3" fmla="*/ 1 h 1"/>
                <a:gd name="T4" fmla="*/ 2 w 5"/>
                <a:gd name="T5" fmla="*/ 1 h 1"/>
                <a:gd name="T6" fmla="*/ 5 w 5"/>
                <a:gd name="T7" fmla="*/ 1 h 1"/>
                <a:gd name="T8" fmla="*/ 2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2" y="0"/>
                  </a:moveTo>
                  <a:cubicBezTo>
                    <a:pt x="1" y="0"/>
                    <a:pt x="0" y="1"/>
                    <a:pt x="0" y="1"/>
                  </a:cubicBezTo>
                  <a:cubicBezTo>
                    <a:pt x="0" y="1"/>
                    <a:pt x="1" y="1"/>
                    <a:pt x="2" y="1"/>
                  </a:cubicBezTo>
                  <a:cubicBezTo>
                    <a:pt x="3" y="1"/>
                    <a:pt x="4" y="1"/>
                    <a:pt x="5" y="1"/>
                  </a:cubicBezTo>
                  <a:cubicBezTo>
                    <a:pt x="4" y="1"/>
                    <a:pt x="3" y="0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6" name="Freeform 76"/>
            <p:cNvSpPr>
              <a:spLocks/>
            </p:cNvSpPr>
            <p:nvPr/>
          </p:nvSpPr>
          <p:spPr bwMode="auto">
            <a:xfrm>
              <a:off x="7696" y="2147"/>
              <a:ext cx="78" cy="109"/>
            </a:xfrm>
            <a:custGeom>
              <a:avLst/>
              <a:gdLst>
                <a:gd name="T0" fmla="*/ 20 w 33"/>
                <a:gd name="T1" fmla="*/ 0 h 46"/>
                <a:gd name="T2" fmla="*/ 1 w 33"/>
                <a:gd name="T3" fmla="*/ 32 h 46"/>
                <a:gd name="T4" fmla="*/ 9 w 33"/>
                <a:gd name="T5" fmla="*/ 46 h 46"/>
                <a:gd name="T6" fmla="*/ 20 w 33"/>
                <a:gd name="T7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46">
                  <a:moveTo>
                    <a:pt x="20" y="0"/>
                  </a:moveTo>
                  <a:cubicBezTo>
                    <a:pt x="12" y="0"/>
                    <a:pt x="1" y="20"/>
                    <a:pt x="1" y="32"/>
                  </a:cubicBezTo>
                  <a:cubicBezTo>
                    <a:pt x="1" y="40"/>
                    <a:pt x="0" y="46"/>
                    <a:pt x="9" y="46"/>
                  </a:cubicBezTo>
                  <a:cubicBezTo>
                    <a:pt x="21" y="46"/>
                    <a:pt x="33" y="0"/>
                    <a:pt x="2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7" name="Freeform 77"/>
            <p:cNvSpPr>
              <a:spLocks/>
            </p:cNvSpPr>
            <p:nvPr/>
          </p:nvSpPr>
          <p:spPr bwMode="auto">
            <a:xfrm>
              <a:off x="7285" y="2341"/>
              <a:ext cx="90" cy="73"/>
            </a:xfrm>
            <a:custGeom>
              <a:avLst/>
              <a:gdLst>
                <a:gd name="T0" fmla="*/ 32 w 38"/>
                <a:gd name="T1" fmla="*/ 0 h 31"/>
                <a:gd name="T2" fmla="*/ 3 w 38"/>
                <a:gd name="T3" fmla="*/ 13 h 31"/>
                <a:gd name="T4" fmla="*/ 3 w 38"/>
                <a:gd name="T5" fmla="*/ 21 h 31"/>
                <a:gd name="T6" fmla="*/ 14 w 38"/>
                <a:gd name="T7" fmla="*/ 31 h 31"/>
                <a:gd name="T8" fmla="*/ 38 w 38"/>
                <a:gd name="T9" fmla="*/ 8 h 31"/>
                <a:gd name="T10" fmla="*/ 32 w 38"/>
                <a:gd name="T11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31">
                  <a:moveTo>
                    <a:pt x="32" y="0"/>
                  </a:moveTo>
                  <a:cubicBezTo>
                    <a:pt x="25" y="0"/>
                    <a:pt x="7" y="13"/>
                    <a:pt x="3" y="13"/>
                  </a:cubicBezTo>
                  <a:cubicBezTo>
                    <a:pt x="0" y="13"/>
                    <a:pt x="3" y="18"/>
                    <a:pt x="3" y="21"/>
                  </a:cubicBezTo>
                  <a:cubicBezTo>
                    <a:pt x="3" y="28"/>
                    <a:pt x="6" y="31"/>
                    <a:pt x="14" y="31"/>
                  </a:cubicBezTo>
                  <a:cubicBezTo>
                    <a:pt x="22" y="31"/>
                    <a:pt x="38" y="15"/>
                    <a:pt x="38" y="8"/>
                  </a:cubicBezTo>
                  <a:cubicBezTo>
                    <a:pt x="38" y="5"/>
                    <a:pt x="34" y="0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8" name="Freeform 78"/>
            <p:cNvSpPr>
              <a:spLocks/>
            </p:cNvSpPr>
            <p:nvPr/>
          </p:nvSpPr>
          <p:spPr bwMode="auto">
            <a:xfrm>
              <a:off x="6907" y="2220"/>
              <a:ext cx="413" cy="800"/>
            </a:xfrm>
            <a:custGeom>
              <a:avLst/>
              <a:gdLst>
                <a:gd name="T0" fmla="*/ 95 w 175"/>
                <a:gd name="T1" fmla="*/ 8 h 338"/>
                <a:gd name="T2" fmla="*/ 76 w 175"/>
                <a:gd name="T3" fmla="*/ 7 h 338"/>
                <a:gd name="T4" fmla="*/ 61 w 175"/>
                <a:gd name="T5" fmla="*/ 11 h 338"/>
                <a:gd name="T6" fmla="*/ 61 w 175"/>
                <a:gd name="T7" fmla="*/ 24 h 338"/>
                <a:gd name="T8" fmla="*/ 59 w 175"/>
                <a:gd name="T9" fmla="*/ 29 h 338"/>
                <a:gd name="T10" fmla="*/ 52 w 175"/>
                <a:gd name="T11" fmla="*/ 23 h 338"/>
                <a:gd name="T12" fmla="*/ 21 w 175"/>
                <a:gd name="T13" fmla="*/ 52 h 338"/>
                <a:gd name="T14" fmla="*/ 0 w 175"/>
                <a:gd name="T15" fmla="*/ 78 h 338"/>
                <a:gd name="T16" fmla="*/ 10 w 175"/>
                <a:gd name="T17" fmla="*/ 92 h 338"/>
                <a:gd name="T18" fmla="*/ 14 w 175"/>
                <a:gd name="T19" fmla="*/ 116 h 338"/>
                <a:gd name="T20" fmla="*/ 8 w 175"/>
                <a:gd name="T21" fmla="*/ 126 h 338"/>
                <a:gd name="T22" fmla="*/ 8 w 175"/>
                <a:gd name="T23" fmla="*/ 131 h 338"/>
                <a:gd name="T24" fmla="*/ 29 w 175"/>
                <a:gd name="T25" fmla="*/ 176 h 338"/>
                <a:gd name="T26" fmla="*/ 24 w 175"/>
                <a:gd name="T27" fmla="*/ 182 h 338"/>
                <a:gd name="T28" fmla="*/ 14 w 175"/>
                <a:gd name="T29" fmla="*/ 207 h 338"/>
                <a:gd name="T30" fmla="*/ 11 w 175"/>
                <a:gd name="T31" fmla="*/ 207 h 338"/>
                <a:gd name="T32" fmla="*/ 8 w 175"/>
                <a:gd name="T33" fmla="*/ 230 h 338"/>
                <a:gd name="T34" fmla="*/ 15 w 175"/>
                <a:gd name="T35" fmla="*/ 230 h 338"/>
                <a:gd name="T36" fmla="*/ 43 w 175"/>
                <a:gd name="T37" fmla="*/ 295 h 338"/>
                <a:gd name="T38" fmla="*/ 89 w 175"/>
                <a:gd name="T39" fmla="*/ 338 h 338"/>
                <a:gd name="T40" fmla="*/ 99 w 175"/>
                <a:gd name="T41" fmla="*/ 335 h 338"/>
                <a:gd name="T42" fmla="*/ 85 w 175"/>
                <a:gd name="T43" fmla="*/ 301 h 338"/>
                <a:gd name="T44" fmla="*/ 41 w 175"/>
                <a:gd name="T45" fmla="*/ 247 h 338"/>
                <a:gd name="T46" fmla="*/ 36 w 175"/>
                <a:gd name="T47" fmla="*/ 230 h 338"/>
                <a:gd name="T48" fmla="*/ 33 w 175"/>
                <a:gd name="T49" fmla="*/ 171 h 338"/>
                <a:gd name="T50" fmla="*/ 34 w 175"/>
                <a:gd name="T51" fmla="*/ 155 h 338"/>
                <a:gd name="T52" fmla="*/ 51 w 175"/>
                <a:gd name="T53" fmla="*/ 168 h 338"/>
                <a:gd name="T54" fmla="*/ 86 w 175"/>
                <a:gd name="T55" fmla="*/ 193 h 338"/>
                <a:gd name="T56" fmla="*/ 108 w 175"/>
                <a:gd name="T57" fmla="*/ 212 h 338"/>
                <a:gd name="T58" fmla="*/ 110 w 175"/>
                <a:gd name="T59" fmla="*/ 230 h 338"/>
                <a:gd name="T60" fmla="*/ 123 w 175"/>
                <a:gd name="T61" fmla="*/ 211 h 338"/>
                <a:gd name="T62" fmla="*/ 136 w 175"/>
                <a:gd name="T63" fmla="*/ 204 h 338"/>
                <a:gd name="T64" fmla="*/ 175 w 175"/>
                <a:gd name="T65" fmla="*/ 161 h 338"/>
                <a:gd name="T66" fmla="*/ 123 w 175"/>
                <a:gd name="T67" fmla="*/ 77 h 338"/>
                <a:gd name="T68" fmla="*/ 155 w 175"/>
                <a:gd name="T69" fmla="*/ 26 h 338"/>
                <a:gd name="T70" fmla="*/ 114 w 175"/>
                <a:gd name="T71" fmla="*/ 0 h 3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5" h="338">
                  <a:moveTo>
                    <a:pt x="114" y="0"/>
                  </a:moveTo>
                  <a:cubicBezTo>
                    <a:pt x="107" y="0"/>
                    <a:pt x="102" y="8"/>
                    <a:pt x="95" y="8"/>
                  </a:cubicBezTo>
                  <a:cubicBezTo>
                    <a:pt x="95" y="8"/>
                    <a:pt x="93" y="8"/>
                    <a:pt x="92" y="7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5" y="7"/>
                    <a:pt x="75" y="7"/>
                    <a:pt x="75" y="7"/>
                  </a:cubicBezTo>
                  <a:cubicBezTo>
                    <a:pt x="72" y="7"/>
                    <a:pt x="61" y="11"/>
                    <a:pt x="61" y="11"/>
                  </a:cubicBezTo>
                  <a:cubicBezTo>
                    <a:pt x="61" y="16"/>
                    <a:pt x="61" y="19"/>
                    <a:pt x="61" y="24"/>
                  </a:cubicBezTo>
                  <a:cubicBezTo>
                    <a:pt x="61" y="24"/>
                    <a:pt x="61" y="24"/>
                    <a:pt x="61" y="24"/>
                  </a:cubicBezTo>
                  <a:cubicBezTo>
                    <a:pt x="61" y="24"/>
                    <a:pt x="61" y="24"/>
                    <a:pt x="61" y="24"/>
                  </a:cubicBezTo>
                  <a:cubicBezTo>
                    <a:pt x="61" y="26"/>
                    <a:pt x="60" y="29"/>
                    <a:pt x="59" y="29"/>
                  </a:cubicBezTo>
                  <a:cubicBezTo>
                    <a:pt x="58" y="29"/>
                    <a:pt x="55" y="28"/>
                    <a:pt x="55" y="23"/>
                  </a:cubicBezTo>
                  <a:cubicBezTo>
                    <a:pt x="52" y="23"/>
                    <a:pt x="52" y="23"/>
                    <a:pt x="52" y="23"/>
                  </a:cubicBezTo>
                  <a:cubicBezTo>
                    <a:pt x="52" y="23"/>
                    <a:pt x="52" y="23"/>
                    <a:pt x="52" y="23"/>
                  </a:cubicBezTo>
                  <a:cubicBezTo>
                    <a:pt x="42" y="39"/>
                    <a:pt x="34" y="43"/>
                    <a:pt x="21" y="52"/>
                  </a:cubicBezTo>
                  <a:cubicBezTo>
                    <a:pt x="17" y="54"/>
                    <a:pt x="11" y="53"/>
                    <a:pt x="8" y="56"/>
                  </a:cubicBezTo>
                  <a:cubicBezTo>
                    <a:pt x="3" y="61"/>
                    <a:pt x="0" y="69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88"/>
                    <a:pt x="6" y="88"/>
                    <a:pt x="10" y="92"/>
                  </a:cubicBezTo>
                  <a:cubicBezTo>
                    <a:pt x="13" y="98"/>
                    <a:pt x="14" y="109"/>
                    <a:pt x="14" y="116"/>
                  </a:cubicBezTo>
                  <a:cubicBezTo>
                    <a:pt x="14" y="116"/>
                    <a:pt x="14" y="116"/>
                    <a:pt x="14" y="116"/>
                  </a:cubicBezTo>
                  <a:cubicBezTo>
                    <a:pt x="14" y="120"/>
                    <a:pt x="10" y="126"/>
                    <a:pt x="8" y="127"/>
                  </a:cubicBezTo>
                  <a:cubicBezTo>
                    <a:pt x="8" y="126"/>
                    <a:pt x="8" y="126"/>
                    <a:pt x="8" y="126"/>
                  </a:cubicBezTo>
                  <a:cubicBezTo>
                    <a:pt x="8" y="128"/>
                    <a:pt x="8" y="129"/>
                    <a:pt x="8" y="131"/>
                  </a:cubicBezTo>
                  <a:cubicBezTo>
                    <a:pt x="8" y="131"/>
                    <a:pt x="8" y="131"/>
                    <a:pt x="8" y="131"/>
                  </a:cubicBezTo>
                  <a:cubicBezTo>
                    <a:pt x="8" y="137"/>
                    <a:pt x="14" y="139"/>
                    <a:pt x="17" y="143"/>
                  </a:cubicBezTo>
                  <a:cubicBezTo>
                    <a:pt x="21" y="147"/>
                    <a:pt x="29" y="172"/>
                    <a:pt x="29" y="176"/>
                  </a:cubicBezTo>
                  <a:cubicBezTo>
                    <a:pt x="29" y="176"/>
                    <a:pt x="29" y="176"/>
                    <a:pt x="29" y="176"/>
                  </a:cubicBezTo>
                  <a:cubicBezTo>
                    <a:pt x="29" y="179"/>
                    <a:pt x="25" y="180"/>
                    <a:pt x="24" y="182"/>
                  </a:cubicBezTo>
                  <a:cubicBezTo>
                    <a:pt x="20" y="192"/>
                    <a:pt x="18" y="198"/>
                    <a:pt x="14" y="207"/>
                  </a:cubicBezTo>
                  <a:cubicBezTo>
                    <a:pt x="14" y="207"/>
                    <a:pt x="14" y="207"/>
                    <a:pt x="14" y="207"/>
                  </a:cubicBezTo>
                  <a:cubicBezTo>
                    <a:pt x="12" y="207"/>
                    <a:pt x="12" y="207"/>
                    <a:pt x="12" y="207"/>
                  </a:cubicBezTo>
                  <a:cubicBezTo>
                    <a:pt x="11" y="207"/>
                    <a:pt x="11" y="207"/>
                    <a:pt x="11" y="207"/>
                  </a:cubicBezTo>
                  <a:cubicBezTo>
                    <a:pt x="10" y="214"/>
                    <a:pt x="8" y="219"/>
                    <a:pt x="8" y="227"/>
                  </a:cubicBezTo>
                  <a:cubicBezTo>
                    <a:pt x="8" y="228"/>
                    <a:pt x="7" y="230"/>
                    <a:pt x="8" y="230"/>
                  </a:cubicBezTo>
                  <a:cubicBezTo>
                    <a:pt x="10" y="231"/>
                    <a:pt x="11" y="231"/>
                    <a:pt x="11" y="231"/>
                  </a:cubicBezTo>
                  <a:cubicBezTo>
                    <a:pt x="12" y="231"/>
                    <a:pt x="12" y="230"/>
                    <a:pt x="15" y="230"/>
                  </a:cubicBezTo>
                  <a:cubicBezTo>
                    <a:pt x="24" y="230"/>
                    <a:pt x="28" y="249"/>
                    <a:pt x="31" y="256"/>
                  </a:cubicBezTo>
                  <a:cubicBezTo>
                    <a:pt x="37" y="268"/>
                    <a:pt x="38" y="279"/>
                    <a:pt x="43" y="295"/>
                  </a:cubicBezTo>
                  <a:cubicBezTo>
                    <a:pt x="49" y="312"/>
                    <a:pt x="63" y="328"/>
                    <a:pt x="80" y="333"/>
                  </a:cubicBezTo>
                  <a:cubicBezTo>
                    <a:pt x="83" y="334"/>
                    <a:pt x="83" y="338"/>
                    <a:pt x="89" y="338"/>
                  </a:cubicBezTo>
                  <a:cubicBezTo>
                    <a:pt x="90" y="338"/>
                    <a:pt x="91" y="336"/>
                    <a:pt x="92" y="336"/>
                  </a:cubicBezTo>
                  <a:cubicBezTo>
                    <a:pt x="95" y="336"/>
                    <a:pt x="95" y="336"/>
                    <a:pt x="99" y="335"/>
                  </a:cubicBezTo>
                  <a:cubicBezTo>
                    <a:pt x="97" y="330"/>
                    <a:pt x="97" y="327"/>
                    <a:pt x="95" y="320"/>
                  </a:cubicBezTo>
                  <a:cubicBezTo>
                    <a:pt x="92" y="314"/>
                    <a:pt x="85" y="310"/>
                    <a:pt x="85" y="301"/>
                  </a:cubicBezTo>
                  <a:cubicBezTo>
                    <a:pt x="85" y="296"/>
                    <a:pt x="87" y="296"/>
                    <a:pt x="87" y="291"/>
                  </a:cubicBezTo>
                  <a:cubicBezTo>
                    <a:pt x="87" y="265"/>
                    <a:pt x="55" y="261"/>
                    <a:pt x="41" y="247"/>
                  </a:cubicBezTo>
                  <a:cubicBezTo>
                    <a:pt x="38" y="243"/>
                    <a:pt x="37" y="234"/>
                    <a:pt x="35" y="230"/>
                  </a:cubicBezTo>
                  <a:cubicBezTo>
                    <a:pt x="36" y="230"/>
                    <a:pt x="36" y="230"/>
                    <a:pt x="36" y="230"/>
                  </a:cubicBezTo>
                  <a:cubicBezTo>
                    <a:pt x="36" y="215"/>
                    <a:pt x="18" y="221"/>
                    <a:pt x="18" y="205"/>
                  </a:cubicBezTo>
                  <a:cubicBezTo>
                    <a:pt x="18" y="191"/>
                    <a:pt x="33" y="186"/>
                    <a:pt x="33" y="171"/>
                  </a:cubicBezTo>
                  <a:cubicBezTo>
                    <a:pt x="33" y="166"/>
                    <a:pt x="31" y="165"/>
                    <a:pt x="31" y="161"/>
                  </a:cubicBezTo>
                  <a:cubicBezTo>
                    <a:pt x="31" y="158"/>
                    <a:pt x="30" y="155"/>
                    <a:pt x="34" y="155"/>
                  </a:cubicBezTo>
                  <a:cubicBezTo>
                    <a:pt x="40" y="155"/>
                    <a:pt x="46" y="156"/>
                    <a:pt x="48" y="162"/>
                  </a:cubicBezTo>
                  <a:cubicBezTo>
                    <a:pt x="48" y="162"/>
                    <a:pt x="50" y="168"/>
                    <a:pt x="51" y="168"/>
                  </a:cubicBezTo>
                  <a:cubicBezTo>
                    <a:pt x="59" y="171"/>
                    <a:pt x="67" y="172"/>
                    <a:pt x="74" y="179"/>
                  </a:cubicBezTo>
                  <a:cubicBezTo>
                    <a:pt x="80" y="185"/>
                    <a:pt x="74" y="193"/>
                    <a:pt x="86" y="193"/>
                  </a:cubicBezTo>
                  <a:cubicBezTo>
                    <a:pt x="86" y="201"/>
                    <a:pt x="97" y="204"/>
                    <a:pt x="105" y="204"/>
                  </a:cubicBezTo>
                  <a:cubicBezTo>
                    <a:pt x="105" y="207"/>
                    <a:pt x="106" y="211"/>
                    <a:pt x="108" y="212"/>
                  </a:cubicBezTo>
                  <a:cubicBezTo>
                    <a:pt x="106" y="213"/>
                    <a:pt x="106" y="215"/>
                    <a:pt x="106" y="219"/>
                  </a:cubicBezTo>
                  <a:cubicBezTo>
                    <a:pt x="106" y="222"/>
                    <a:pt x="108" y="230"/>
                    <a:pt x="110" y="230"/>
                  </a:cubicBezTo>
                  <a:cubicBezTo>
                    <a:pt x="112" y="230"/>
                    <a:pt x="123" y="222"/>
                    <a:pt x="123" y="217"/>
                  </a:cubicBezTo>
                  <a:cubicBezTo>
                    <a:pt x="123" y="216"/>
                    <a:pt x="123" y="214"/>
                    <a:pt x="123" y="211"/>
                  </a:cubicBezTo>
                  <a:cubicBezTo>
                    <a:pt x="123" y="212"/>
                    <a:pt x="123" y="215"/>
                    <a:pt x="125" y="215"/>
                  </a:cubicBezTo>
                  <a:cubicBezTo>
                    <a:pt x="131" y="215"/>
                    <a:pt x="130" y="207"/>
                    <a:pt x="136" y="204"/>
                  </a:cubicBezTo>
                  <a:cubicBezTo>
                    <a:pt x="150" y="197"/>
                    <a:pt x="152" y="191"/>
                    <a:pt x="168" y="187"/>
                  </a:cubicBezTo>
                  <a:cubicBezTo>
                    <a:pt x="168" y="177"/>
                    <a:pt x="175" y="173"/>
                    <a:pt x="175" y="161"/>
                  </a:cubicBezTo>
                  <a:cubicBezTo>
                    <a:pt x="175" y="143"/>
                    <a:pt x="166" y="120"/>
                    <a:pt x="154" y="111"/>
                  </a:cubicBezTo>
                  <a:cubicBezTo>
                    <a:pt x="140" y="103"/>
                    <a:pt x="135" y="89"/>
                    <a:pt x="123" y="77"/>
                  </a:cubicBezTo>
                  <a:cubicBezTo>
                    <a:pt x="121" y="75"/>
                    <a:pt x="118" y="74"/>
                    <a:pt x="118" y="69"/>
                  </a:cubicBezTo>
                  <a:cubicBezTo>
                    <a:pt x="118" y="47"/>
                    <a:pt x="144" y="43"/>
                    <a:pt x="155" y="26"/>
                  </a:cubicBezTo>
                  <a:cubicBezTo>
                    <a:pt x="147" y="24"/>
                    <a:pt x="136" y="20"/>
                    <a:pt x="136" y="6"/>
                  </a:cubicBezTo>
                  <a:cubicBezTo>
                    <a:pt x="127" y="6"/>
                    <a:pt x="122" y="0"/>
                    <a:pt x="11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9" name="Freeform 79"/>
            <p:cNvSpPr>
              <a:spLocks/>
            </p:cNvSpPr>
            <p:nvPr/>
          </p:nvSpPr>
          <p:spPr bwMode="auto">
            <a:xfrm>
              <a:off x="7172" y="3121"/>
              <a:ext cx="59" cy="55"/>
            </a:xfrm>
            <a:custGeom>
              <a:avLst/>
              <a:gdLst>
                <a:gd name="T0" fmla="*/ 12 w 25"/>
                <a:gd name="T1" fmla="*/ 0 h 23"/>
                <a:gd name="T2" fmla="*/ 0 w 25"/>
                <a:gd name="T3" fmla="*/ 7 h 23"/>
                <a:gd name="T4" fmla="*/ 11 w 25"/>
                <a:gd name="T5" fmla="*/ 12 h 23"/>
                <a:gd name="T6" fmla="*/ 15 w 25"/>
                <a:gd name="T7" fmla="*/ 20 h 23"/>
                <a:gd name="T8" fmla="*/ 22 w 25"/>
                <a:gd name="T9" fmla="*/ 23 h 23"/>
                <a:gd name="T10" fmla="*/ 25 w 25"/>
                <a:gd name="T11" fmla="*/ 23 h 23"/>
                <a:gd name="T12" fmla="*/ 25 w 25"/>
                <a:gd name="T13" fmla="*/ 18 h 23"/>
                <a:gd name="T14" fmla="*/ 12 w 25"/>
                <a:gd name="T1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" h="23">
                  <a:moveTo>
                    <a:pt x="12" y="0"/>
                  </a:moveTo>
                  <a:cubicBezTo>
                    <a:pt x="8" y="0"/>
                    <a:pt x="0" y="4"/>
                    <a:pt x="0" y="7"/>
                  </a:cubicBezTo>
                  <a:cubicBezTo>
                    <a:pt x="0" y="11"/>
                    <a:pt x="9" y="8"/>
                    <a:pt x="11" y="12"/>
                  </a:cubicBezTo>
                  <a:cubicBezTo>
                    <a:pt x="12" y="14"/>
                    <a:pt x="14" y="20"/>
                    <a:pt x="15" y="20"/>
                  </a:cubicBezTo>
                  <a:cubicBezTo>
                    <a:pt x="17" y="20"/>
                    <a:pt x="18" y="23"/>
                    <a:pt x="22" y="23"/>
                  </a:cubicBezTo>
                  <a:cubicBezTo>
                    <a:pt x="23" y="23"/>
                    <a:pt x="24" y="23"/>
                    <a:pt x="25" y="23"/>
                  </a:cubicBezTo>
                  <a:cubicBezTo>
                    <a:pt x="25" y="21"/>
                    <a:pt x="25" y="19"/>
                    <a:pt x="25" y="18"/>
                  </a:cubicBezTo>
                  <a:cubicBezTo>
                    <a:pt x="17" y="18"/>
                    <a:pt x="14" y="8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0" name="Freeform 80"/>
            <p:cNvSpPr>
              <a:spLocks/>
            </p:cNvSpPr>
            <p:nvPr/>
          </p:nvSpPr>
          <p:spPr bwMode="auto">
            <a:xfrm>
              <a:off x="7261" y="3162"/>
              <a:ext cx="26" cy="21"/>
            </a:xfrm>
            <a:custGeom>
              <a:avLst/>
              <a:gdLst>
                <a:gd name="T0" fmla="*/ 6 w 11"/>
                <a:gd name="T1" fmla="*/ 0 h 9"/>
                <a:gd name="T2" fmla="*/ 1 w 11"/>
                <a:gd name="T3" fmla="*/ 0 h 9"/>
                <a:gd name="T4" fmla="*/ 1 w 11"/>
                <a:gd name="T5" fmla="*/ 3 h 9"/>
                <a:gd name="T6" fmla="*/ 5 w 11"/>
                <a:gd name="T7" fmla="*/ 9 h 9"/>
                <a:gd name="T8" fmla="*/ 11 w 11"/>
                <a:gd name="T9" fmla="*/ 3 h 9"/>
                <a:gd name="T10" fmla="*/ 6 w 11"/>
                <a:gd name="T1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9">
                  <a:moveTo>
                    <a:pt x="6" y="0"/>
                  </a:moveTo>
                  <a:cubicBezTo>
                    <a:pt x="4" y="0"/>
                    <a:pt x="2" y="0"/>
                    <a:pt x="1" y="0"/>
                  </a:cubicBezTo>
                  <a:cubicBezTo>
                    <a:pt x="0" y="0"/>
                    <a:pt x="1" y="2"/>
                    <a:pt x="1" y="3"/>
                  </a:cubicBezTo>
                  <a:cubicBezTo>
                    <a:pt x="1" y="5"/>
                    <a:pt x="2" y="9"/>
                    <a:pt x="5" y="9"/>
                  </a:cubicBezTo>
                  <a:cubicBezTo>
                    <a:pt x="8" y="9"/>
                    <a:pt x="10" y="6"/>
                    <a:pt x="11" y="3"/>
                  </a:cubicBezTo>
                  <a:cubicBezTo>
                    <a:pt x="9" y="2"/>
                    <a:pt x="7" y="0"/>
                    <a:pt x="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1" name="Freeform 81"/>
            <p:cNvSpPr>
              <a:spLocks/>
            </p:cNvSpPr>
            <p:nvPr/>
          </p:nvSpPr>
          <p:spPr bwMode="auto">
            <a:xfrm>
              <a:off x="6945" y="3107"/>
              <a:ext cx="23" cy="36"/>
            </a:xfrm>
            <a:custGeom>
              <a:avLst/>
              <a:gdLst>
                <a:gd name="T0" fmla="*/ 5 w 10"/>
                <a:gd name="T1" fmla="*/ 0 h 15"/>
                <a:gd name="T2" fmla="*/ 3 w 10"/>
                <a:gd name="T3" fmla="*/ 0 h 15"/>
                <a:gd name="T4" fmla="*/ 3 w 10"/>
                <a:gd name="T5" fmla="*/ 0 h 15"/>
                <a:gd name="T6" fmla="*/ 3 w 10"/>
                <a:gd name="T7" fmla="*/ 0 h 15"/>
                <a:gd name="T8" fmla="*/ 0 w 10"/>
                <a:gd name="T9" fmla="*/ 0 h 15"/>
                <a:gd name="T10" fmla="*/ 0 w 10"/>
                <a:gd name="T11" fmla="*/ 2 h 15"/>
                <a:gd name="T12" fmla="*/ 10 w 10"/>
                <a:gd name="T13" fmla="*/ 15 h 15"/>
                <a:gd name="T14" fmla="*/ 5 w 10"/>
                <a:gd name="T15" fmla="*/ 2 h 15"/>
                <a:gd name="T16" fmla="*/ 5 w 10"/>
                <a:gd name="T17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15">
                  <a:moveTo>
                    <a:pt x="5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0" y="2"/>
                  </a:cubicBezTo>
                  <a:cubicBezTo>
                    <a:pt x="0" y="6"/>
                    <a:pt x="7" y="14"/>
                    <a:pt x="10" y="15"/>
                  </a:cubicBezTo>
                  <a:cubicBezTo>
                    <a:pt x="10" y="9"/>
                    <a:pt x="8" y="6"/>
                    <a:pt x="5" y="2"/>
                  </a:cubicBezTo>
                  <a:cubicBezTo>
                    <a:pt x="5" y="2"/>
                    <a:pt x="5" y="0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2" name="Freeform 82"/>
            <p:cNvSpPr>
              <a:spLocks/>
            </p:cNvSpPr>
            <p:nvPr/>
          </p:nvSpPr>
          <p:spPr bwMode="auto">
            <a:xfrm>
              <a:off x="6900" y="3032"/>
              <a:ext cx="35" cy="28"/>
            </a:xfrm>
            <a:custGeom>
              <a:avLst/>
              <a:gdLst>
                <a:gd name="T0" fmla="*/ 3 w 15"/>
                <a:gd name="T1" fmla="*/ 0 h 12"/>
                <a:gd name="T2" fmla="*/ 0 w 15"/>
                <a:gd name="T3" fmla="*/ 1 h 12"/>
                <a:gd name="T4" fmla="*/ 1 w 15"/>
                <a:gd name="T5" fmla="*/ 1 h 12"/>
                <a:gd name="T6" fmla="*/ 10 w 15"/>
                <a:gd name="T7" fmla="*/ 12 h 12"/>
                <a:gd name="T8" fmla="*/ 3 w 15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2">
                  <a:moveTo>
                    <a:pt x="3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4"/>
                    <a:pt x="8" y="12"/>
                    <a:pt x="10" y="12"/>
                  </a:cubicBezTo>
                  <a:cubicBezTo>
                    <a:pt x="15" y="12"/>
                    <a:pt x="6" y="2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3" name="Freeform 83"/>
            <p:cNvSpPr>
              <a:spLocks/>
            </p:cNvSpPr>
            <p:nvPr/>
          </p:nvSpPr>
          <p:spPr bwMode="auto">
            <a:xfrm>
              <a:off x="8039" y="1811"/>
              <a:ext cx="85" cy="107"/>
            </a:xfrm>
            <a:custGeom>
              <a:avLst/>
              <a:gdLst>
                <a:gd name="T0" fmla="*/ 17 w 36"/>
                <a:gd name="T1" fmla="*/ 0 h 45"/>
                <a:gd name="T2" fmla="*/ 0 w 36"/>
                <a:gd name="T3" fmla="*/ 14 h 45"/>
                <a:gd name="T4" fmla="*/ 6 w 36"/>
                <a:gd name="T5" fmla="*/ 19 h 45"/>
                <a:gd name="T6" fmla="*/ 12 w 36"/>
                <a:gd name="T7" fmla="*/ 17 h 45"/>
                <a:gd name="T8" fmla="*/ 12 w 36"/>
                <a:gd name="T9" fmla="*/ 13 h 45"/>
                <a:gd name="T10" fmla="*/ 16 w 36"/>
                <a:gd name="T11" fmla="*/ 19 h 45"/>
                <a:gd name="T12" fmla="*/ 14 w 36"/>
                <a:gd name="T13" fmla="*/ 27 h 45"/>
                <a:gd name="T14" fmla="*/ 9 w 36"/>
                <a:gd name="T15" fmla="*/ 35 h 45"/>
                <a:gd name="T16" fmla="*/ 16 w 36"/>
                <a:gd name="T17" fmla="*/ 44 h 45"/>
                <a:gd name="T18" fmla="*/ 16 w 36"/>
                <a:gd name="T19" fmla="*/ 41 h 45"/>
                <a:gd name="T20" fmla="*/ 18 w 36"/>
                <a:gd name="T21" fmla="*/ 45 h 45"/>
                <a:gd name="T22" fmla="*/ 31 w 36"/>
                <a:gd name="T23" fmla="*/ 19 h 45"/>
                <a:gd name="T24" fmla="*/ 33 w 36"/>
                <a:gd name="T25" fmla="*/ 20 h 45"/>
                <a:gd name="T26" fmla="*/ 36 w 36"/>
                <a:gd name="T27" fmla="*/ 19 h 45"/>
                <a:gd name="T28" fmla="*/ 36 w 36"/>
                <a:gd name="T29" fmla="*/ 14 h 45"/>
                <a:gd name="T30" fmla="*/ 31 w 36"/>
                <a:gd name="T31" fmla="*/ 10 h 45"/>
                <a:gd name="T32" fmla="*/ 31 w 36"/>
                <a:gd name="T33" fmla="*/ 5 h 45"/>
                <a:gd name="T34" fmla="*/ 17 w 36"/>
                <a:gd name="T35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6" h="45">
                  <a:moveTo>
                    <a:pt x="17" y="0"/>
                  </a:moveTo>
                  <a:cubicBezTo>
                    <a:pt x="15" y="0"/>
                    <a:pt x="0" y="10"/>
                    <a:pt x="0" y="14"/>
                  </a:cubicBezTo>
                  <a:cubicBezTo>
                    <a:pt x="0" y="16"/>
                    <a:pt x="3" y="19"/>
                    <a:pt x="6" y="19"/>
                  </a:cubicBezTo>
                  <a:cubicBezTo>
                    <a:pt x="7" y="19"/>
                    <a:pt x="9" y="17"/>
                    <a:pt x="12" y="17"/>
                  </a:cubicBezTo>
                  <a:cubicBezTo>
                    <a:pt x="11" y="16"/>
                    <a:pt x="12" y="14"/>
                    <a:pt x="12" y="13"/>
                  </a:cubicBezTo>
                  <a:cubicBezTo>
                    <a:pt x="13" y="15"/>
                    <a:pt x="13" y="18"/>
                    <a:pt x="16" y="19"/>
                  </a:cubicBezTo>
                  <a:cubicBezTo>
                    <a:pt x="14" y="27"/>
                    <a:pt x="14" y="27"/>
                    <a:pt x="14" y="27"/>
                  </a:cubicBezTo>
                  <a:cubicBezTo>
                    <a:pt x="14" y="27"/>
                    <a:pt x="9" y="34"/>
                    <a:pt x="9" y="35"/>
                  </a:cubicBezTo>
                  <a:cubicBezTo>
                    <a:pt x="9" y="37"/>
                    <a:pt x="12" y="44"/>
                    <a:pt x="16" y="44"/>
                  </a:cubicBezTo>
                  <a:cubicBezTo>
                    <a:pt x="16" y="41"/>
                    <a:pt x="16" y="41"/>
                    <a:pt x="16" y="41"/>
                  </a:cubicBezTo>
                  <a:cubicBezTo>
                    <a:pt x="16" y="42"/>
                    <a:pt x="16" y="45"/>
                    <a:pt x="18" y="45"/>
                  </a:cubicBezTo>
                  <a:cubicBezTo>
                    <a:pt x="25" y="45"/>
                    <a:pt x="29" y="29"/>
                    <a:pt x="31" y="19"/>
                  </a:cubicBezTo>
                  <a:cubicBezTo>
                    <a:pt x="32" y="20"/>
                    <a:pt x="32" y="20"/>
                    <a:pt x="33" y="20"/>
                  </a:cubicBezTo>
                  <a:cubicBezTo>
                    <a:pt x="34" y="20"/>
                    <a:pt x="35" y="19"/>
                    <a:pt x="36" y="19"/>
                  </a:cubicBezTo>
                  <a:cubicBezTo>
                    <a:pt x="35" y="18"/>
                    <a:pt x="36" y="16"/>
                    <a:pt x="36" y="14"/>
                  </a:cubicBezTo>
                  <a:cubicBezTo>
                    <a:pt x="31" y="10"/>
                    <a:pt x="31" y="10"/>
                    <a:pt x="31" y="10"/>
                  </a:cubicBezTo>
                  <a:cubicBezTo>
                    <a:pt x="29" y="10"/>
                    <a:pt x="31" y="6"/>
                    <a:pt x="31" y="5"/>
                  </a:cubicBezTo>
                  <a:cubicBezTo>
                    <a:pt x="24" y="5"/>
                    <a:pt x="21" y="0"/>
                    <a:pt x="1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4" name="Freeform 84"/>
            <p:cNvSpPr>
              <a:spLocks/>
            </p:cNvSpPr>
            <p:nvPr/>
          </p:nvSpPr>
          <p:spPr bwMode="auto">
            <a:xfrm>
              <a:off x="8138" y="1788"/>
              <a:ext cx="92" cy="66"/>
            </a:xfrm>
            <a:custGeom>
              <a:avLst/>
              <a:gdLst>
                <a:gd name="T0" fmla="*/ 28 w 39"/>
                <a:gd name="T1" fmla="*/ 0 h 28"/>
                <a:gd name="T2" fmla="*/ 13 w 39"/>
                <a:gd name="T3" fmla="*/ 7 h 28"/>
                <a:gd name="T4" fmla="*/ 10 w 39"/>
                <a:gd name="T5" fmla="*/ 6 h 28"/>
                <a:gd name="T6" fmla="*/ 0 w 39"/>
                <a:gd name="T7" fmla="*/ 14 h 28"/>
                <a:gd name="T8" fmla="*/ 4 w 39"/>
                <a:gd name="T9" fmla="*/ 20 h 28"/>
                <a:gd name="T10" fmla="*/ 7 w 39"/>
                <a:gd name="T11" fmla="*/ 28 h 28"/>
                <a:gd name="T12" fmla="*/ 20 w 39"/>
                <a:gd name="T13" fmla="*/ 15 h 28"/>
                <a:gd name="T14" fmla="*/ 28 w 39"/>
                <a:gd name="T15" fmla="*/ 18 h 28"/>
                <a:gd name="T16" fmla="*/ 28 w 39"/>
                <a:gd name="T17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" h="28">
                  <a:moveTo>
                    <a:pt x="28" y="0"/>
                  </a:moveTo>
                  <a:cubicBezTo>
                    <a:pt x="21" y="0"/>
                    <a:pt x="19" y="7"/>
                    <a:pt x="13" y="7"/>
                  </a:cubicBezTo>
                  <a:cubicBezTo>
                    <a:pt x="12" y="7"/>
                    <a:pt x="11" y="7"/>
                    <a:pt x="10" y="6"/>
                  </a:cubicBezTo>
                  <a:cubicBezTo>
                    <a:pt x="10" y="7"/>
                    <a:pt x="0" y="14"/>
                    <a:pt x="0" y="14"/>
                  </a:cubicBezTo>
                  <a:cubicBezTo>
                    <a:pt x="0" y="17"/>
                    <a:pt x="1" y="18"/>
                    <a:pt x="4" y="20"/>
                  </a:cubicBezTo>
                  <a:cubicBezTo>
                    <a:pt x="3" y="23"/>
                    <a:pt x="4" y="28"/>
                    <a:pt x="7" y="28"/>
                  </a:cubicBezTo>
                  <a:cubicBezTo>
                    <a:pt x="14" y="28"/>
                    <a:pt x="15" y="19"/>
                    <a:pt x="20" y="15"/>
                  </a:cubicBezTo>
                  <a:cubicBezTo>
                    <a:pt x="21" y="15"/>
                    <a:pt x="23" y="18"/>
                    <a:pt x="28" y="18"/>
                  </a:cubicBezTo>
                  <a:cubicBezTo>
                    <a:pt x="33" y="18"/>
                    <a:pt x="39" y="0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5" name="Freeform 85"/>
            <p:cNvSpPr>
              <a:spLocks/>
            </p:cNvSpPr>
            <p:nvPr/>
          </p:nvSpPr>
          <p:spPr bwMode="auto">
            <a:xfrm>
              <a:off x="8086" y="1501"/>
              <a:ext cx="397" cy="324"/>
            </a:xfrm>
            <a:custGeom>
              <a:avLst/>
              <a:gdLst>
                <a:gd name="T0" fmla="*/ 154 w 168"/>
                <a:gd name="T1" fmla="*/ 0 h 137"/>
                <a:gd name="T2" fmla="*/ 155 w 168"/>
                <a:gd name="T3" fmla="*/ 5 h 137"/>
                <a:gd name="T4" fmla="*/ 156 w 168"/>
                <a:gd name="T5" fmla="*/ 5 h 137"/>
                <a:gd name="T6" fmla="*/ 152 w 168"/>
                <a:gd name="T7" fmla="*/ 7 h 137"/>
                <a:gd name="T8" fmla="*/ 149 w 168"/>
                <a:gd name="T9" fmla="*/ 4 h 137"/>
                <a:gd name="T10" fmla="*/ 137 w 168"/>
                <a:gd name="T11" fmla="*/ 23 h 137"/>
                <a:gd name="T12" fmla="*/ 139 w 168"/>
                <a:gd name="T13" fmla="*/ 30 h 137"/>
                <a:gd name="T14" fmla="*/ 110 w 168"/>
                <a:gd name="T15" fmla="*/ 72 h 137"/>
                <a:gd name="T16" fmla="*/ 95 w 168"/>
                <a:gd name="T17" fmla="*/ 80 h 137"/>
                <a:gd name="T18" fmla="*/ 92 w 168"/>
                <a:gd name="T19" fmla="*/ 77 h 137"/>
                <a:gd name="T20" fmla="*/ 95 w 168"/>
                <a:gd name="T21" fmla="*/ 71 h 137"/>
                <a:gd name="T22" fmla="*/ 86 w 168"/>
                <a:gd name="T23" fmla="*/ 84 h 137"/>
                <a:gd name="T24" fmla="*/ 69 w 168"/>
                <a:gd name="T25" fmla="*/ 101 h 137"/>
                <a:gd name="T26" fmla="*/ 36 w 168"/>
                <a:gd name="T27" fmla="*/ 101 h 137"/>
                <a:gd name="T28" fmla="*/ 7 w 168"/>
                <a:gd name="T29" fmla="*/ 121 h 137"/>
                <a:gd name="T30" fmla="*/ 0 w 168"/>
                <a:gd name="T31" fmla="*/ 125 h 137"/>
                <a:gd name="T32" fmla="*/ 7 w 168"/>
                <a:gd name="T33" fmla="*/ 127 h 137"/>
                <a:gd name="T34" fmla="*/ 35 w 168"/>
                <a:gd name="T35" fmla="*/ 120 h 137"/>
                <a:gd name="T36" fmla="*/ 39 w 168"/>
                <a:gd name="T37" fmla="*/ 119 h 137"/>
                <a:gd name="T38" fmla="*/ 41 w 168"/>
                <a:gd name="T39" fmla="*/ 119 h 137"/>
                <a:gd name="T40" fmla="*/ 42 w 168"/>
                <a:gd name="T41" fmla="*/ 119 h 137"/>
                <a:gd name="T42" fmla="*/ 46 w 168"/>
                <a:gd name="T43" fmla="*/ 118 h 137"/>
                <a:gd name="T44" fmla="*/ 52 w 168"/>
                <a:gd name="T45" fmla="*/ 114 h 137"/>
                <a:gd name="T46" fmla="*/ 68 w 168"/>
                <a:gd name="T47" fmla="*/ 119 h 137"/>
                <a:gd name="T48" fmla="*/ 66 w 168"/>
                <a:gd name="T49" fmla="*/ 128 h 137"/>
                <a:gd name="T50" fmla="*/ 66 w 168"/>
                <a:gd name="T51" fmla="*/ 132 h 137"/>
                <a:gd name="T52" fmla="*/ 73 w 168"/>
                <a:gd name="T53" fmla="*/ 137 h 137"/>
                <a:gd name="T54" fmla="*/ 86 w 168"/>
                <a:gd name="T55" fmla="*/ 124 h 137"/>
                <a:gd name="T56" fmla="*/ 91 w 168"/>
                <a:gd name="T57" fmla="*/ 123 h 137"/>
                <a:gd name="T58" fmla="*/ 86 w 168"/>
                <a:gd name="T59" fmla="*/ 115 h 137"/>
                <a:gd name="T60" fmla="*/ 89 w 168"/>
                <a:gd name="T61" fmla="*/ 110 h 137"/>
                <a:gd name="T62" fmla="*/ 104 w 168"/>
                <a:gd name="T63" fmla="*/ 119 h 137"/>
                <a:gd name="T64" fmla="*/ 115 w 168"/>
                <a:gd name="T65" fmla="*/ 113 h 137"/>
                <a:gd name="T66" fmla="*/ 120 w 168"/>
                <a:gd name="T67" fmla="*/ 113 h 137"/>
                <a:gd name="T68" fmla="*/ 123 w 168"/>
                <a:gd name="T69" fmla="*/ 116 h 137"/>
                <a:gd name="T70" fmla="*/ 137 w 168"/>
                <a:gd name="T71" fmla="*/ 103 h 137"/>
                <a:gd name="T72" fmla="*/ 137 w 168"/>
                <a:gd name="T73" fmla="*/ 111 h 137"/>
                <a:gd name="T74" fmla="*/ 149 w 168"/>
                <a:gd name="T75" fmla="*/ 101 h 137"/>
                <a:gd name="T76" fmla="*/ 147 w 168"/>
                <a:gd name="T77" fmla="*/ 91 h 137"/>
                <a:gd name="T78" fmla="*/ 153 w 168"/>
                <a:gd name="T79" fmla="*/ 76 h 137"/>
                <a:gd name="T80" fmla="*/ 156 w 168"/>
                <a:gd name="T81" fmla="*/ 52 h 137"/>
                <a:gd name="T82" fmla="*/ 157 w 168"/>
                <a:gd name="T83" fmla="*/ 52 h 137"/>
                <a:gd name="T84" fmla="*/ 158 w 168"/>
                <a:gd name="T85" fmla="*/ 52 h 137"/>
                <a:gd name="T86" fmla="*/ 159 w 168"/>
                <a:gd name="T87" fmla="*/ 52 h 137"/>
                <a:gd name="T88" fmla="*/ 161 w 168"/>
                <a:gd name="T89" fmla="*/ 51 h 137"/>
                <a:gd name="T90" fmla="*/ 161 w 168"/>
                <a:gd name="T91" fmla="*/ 48 h 137"/>
                <a:gd name="T92" fmla="*/ 168 w 168"/>
                <a:gd name="T93" fmla="*/ 32 h 137"/>
                <a:gd name="T94" fmla="*/ 161 w 168"/>
                <a:gd name="T95" fmla="*/ 13 h 137"/>
                <a:gd name="T96" fmla="*/ 160 w 168"/>
                <a:gd name="T97" fmla="*/ 3 h 137"/>
                <a:gd name="T98" fmla="*/ 154 w 168"/>
                <a:gd name="T99" fmla="*/ 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68" h="137">
                  <a:moveTo>
                    <a:pt x="154" y="0"/>
                  </a:moveTo>
                  <a:cubicBezTo>
                    <a:pt x="152" y="0"/>
                    <a:pt x="153" y="5"/>
                    <a:pt x="155" y="5"/>
                  </a:cubicBezTo>
                  <a:cubicBezTo>
                    <a:pt x="155" y="5"/>
                    <a:pt x="156" y="5"/>
                    <a:pt x="156" y="5"/>
                  </a:cubicBezTo>
                  <a:cubicBezTo>
                    <a:pt x="154" y="7"/>
                    <a:pt x="153" y="7"/>
                    <a:pt x="152" y="7"/>
                  </a:cubicBezTo>
                  <a:cubicBezTo>
                    <a:pt x="150" y="7"/>
                    <a:pt x="150" y="4"/>
                    <a:pt x="149" y="4"/>
                  </a:cubicBezTo>
                  <a:cubicBezTo>
                    <a:pt x="142" y="4"/>
                    <a:pt x="137" y="17"/>
                    <a:pt x="137" y="23"/>
                  </a:cubicBezTo>
                  <a:cubicBezTo>
                    <a:pt x="137" y="26"/>
                    <a:pt x="139" y="26"/>
                    <a:pt x="139" y="30"/>
                  </a:cubicBezTo>
                  <a:cubicBezTo>
                    <a:pt x="139" y="46"/>
                    <a:pt x="121" y="69"/>
                    <a:pt x="110" y="72"/>
                  </a:cubicBezTo>
                  <a:cubicBezTo>
                    <a:pt x="104" y="74"/>
                    <a:pt x="103" y="80"/>
                    <a:pt x="95" y="80"/>
                  </a:cubicBezTo>
                  <a:cubicBezTo>
                    <a:pt x="94" y="80"/>
                    <a:pt x="92" y="78"/>
                    <a:pt x="92" y="77"/>
                  </a:cubicBezTo>
                  <a:cubicBezTo>
                    <a:pt x="92" y="75"/>
                    <a:pt x="93" y="73"/>
                    <a:pt x="95" y="71"/>
                  </a:cubicBezTo>
                  <a:cubicBezTo>
                    <a:pt x="93" y="72"/>
                    <a:pt x="87" y="84"/>
                    <a:pt x="86" y="84"/>
                  </a:cubicBezTo>
                  <a:cubicBezTo>
                    <a:pt x="81" y="84"/>
                    <a:pt x="78" y="101"/>
                    <a:pt x="69" y="101"/>
                  </a:cubicBezTo>
                  <a:cubicBezTo>
                    <a:pt x="57" y="101"/>
                    <a:pt x="52" y="101"/>
                    <a:pt x="36" y="101"/>
                  </a:cubicBezTo>
                  <a:cubicBezTo>
                    <a:pt x="23" y="101"/>
                    <a:pt x="18" y="114"/>
                    <a:pt x="7" y="121"/>
                  </a:cubicBezTo>
                  <a:cubicBezTo>
                    <a:pt x="5" y="122"/>
                    <a:pt x="0" y="124"/>
                    <a:pt x="0" y="125"/>
                  </a:cubicBezTo>
                  <a:cubicBezTo>
                    <a:pt x="0" y="127"/>
                    <a:pt x="4" y="127"/>
                    <a:pt x="7" y="127"/>
                  </a:cubicBezTo>
                  <a:cubicBezTo>
                    <a:pt x="18" y="127"/>
                    <a:pt x="28" y="123"/>
                    <a:pt x="35" y="120"/>
                  </a:cubicBezTo>
                  <a:cubicBezTo>
                    <a:pt x="36" y="119"/>
                    <a:pt x="38" y="119"/>
                    <a:pt x="39" y="119"/>
                  </a:cubicBezTo>
                  <a:cubicBezTo>
                    <a:pt x="39" y="119"/>
                    <a:pt x="40" y="119"/>
                    <a:pt x="41" y="119"/>
                  </a:cubicBezTo>
                  <a:cubicBezTo>
                    <a:pt x="41" y="119"/>
                    <a:pt x="42" y="119"/>
                    <a:pt x="42" y="119"/>
                  </a:cubicBezTo>
                  <a:cubicBezTo>
                    <a:pt x="44" y="119"/>
                    <a:pt x="45" y="119"/>
                    <a:pt x="46" y="118"/>
                  </a:cubicBezTo>
                  <a:cubicBezTo>
                    <a:pt x="48" y="118"/>
                    <a:pt x="49" y="114"/>
                    <a:pt x="52" y="114"/>
                  </a:cubicBezTo>
                  <a:cubicBezTo>
                    <a:pt x="58" y="114"/>
                    <a:pt x="61" y="117"/>
                    <a:pt x="68" y="119"/>
                  </a:cubicBezTo>
                  <a:cubicBezTo>
                    <a:pt x="68" y="121"/>
                    <a:pt x="66" y="125"/>
                    <a:pt x="66" y="128"/>
                  </a:cubicBezTo>
                  <a:cubicBezTo>
                    <a:pt x="66" y="129"/>
                    <a:pt x="64" y="132"/>
                    <a:pt x="66" y="132"/>
                  </a:cubicBezTo>
                  <a:cubicBezTo>
                    <a:pt x="70" y="132"/>
                    <a:pt x="69" y="136"/>
                    <a:pt x="73" y="137"/>
                  </a:cubicBezTo>
                  <a:cubicBezTo>
                    <a:pt x="76" y="132"/>
                    <a:pt x="82" y="124"/>
                    <a:pt x="86" y="124"/>
                  </a:cubicBezTo>
                  <a:cubicBezTo>
                    <a:pt x="88" y="124"/>
                    <a:pt x="90" y="124"/>
                    <a:pt x="91" y="123"/>
                  </a:cubicBezTo>
                  <a:cubicBezTo>
                    <a:pt x="91" y="123"/>
                    <a:pt x="86" y="117"/>
                    <a:pt x="86" y="115"/>
                  </a:cubicBezTo>
                  <a:cubicBezTo>
                    <a:pt x="86" y="113"/>
                    <a:pt x="88" y="110"/>
                    <a:pt x="89" y="110"/>
                  </a:cubicBezTo>
                  <a:cubicBezTo>
                    <a:pt x="94" y="110"/>
                    <a:pt x="93" y="119"/>
                    <a:pt x="104" y="119"/>
                  </a:cubicBezTo>
                  <a:cubicBezTo>
                    <a:pt x="109" y="119"/>
                    <a:pt x="112" y="116"/>
                    <a:pt x="115" y="113"/>
                  </a:cubicBezTo>
                  <a:cubicBezTo>
                    <a:pt x="120" y="113"/>
                    <a:pt x="120" y="113"/>
                    <a:pt x="120" y="113"/>
                  </a:cubicBezTo>
                  <a:cubicBezTo>
                    <a:pt x="120" y="114"/>
                    <a:pt x="122" y="116"/>
                    <a:pt x="123" y="116"/>
                  </a:cubicBezTo>
                  <a:cubicBezTo>
                    <a:pt x="125" y="108"/>
                    <a:pt x="130" y="108"/>
                    <a:pt x="137" y="103"/>
                  </a:cubicBezTo>
                  <a:cubicBezTo>
                    <a:pt x="137" y="107"/>
                    <a:pt x="135" y="107"/>
                    <a:pt x="137" y="111"/>
                  </a:cubicBezTo>
                  <a:cubicBezTo>
                    <a:pt x="143" y="109"/>
                    <a:pt x="143" y="104"/>
                    <a:pt x="149" y="101"/>
                  </a:cubicBezTo>
                  <a:cubicBezTo>
                    <a:pt x="148" y="98"/>
                    <a:pt x="147" y="95"/>
                    <a:pt x="147" y="91"/>
                  </a:cubicBezTo>
                  <a:cubicBezTo>
                    <a:pt x="147" y="84"/>
                    <a:pt x="153" y="81"/>
                    <a:pt x="153" y="76"/>
                  </a:cubicBezTo>
                  <a:cubicBezTo>
                    <a:pt x="153" y="70"/>
                    <a:pt x="151" y="54"/>
                    <a:pt x="156" y="52"/>
                  </a:cubicBezTo>
                  <a:cubicBezTo>
                    <a:pt x="157" y="52"/>
                    <a:pt x="157" y="52"/>
                    <a:pt x="157" y="52"/>
                  </a:cubicBezTo>
                  <a:cubicBezTo>
                    <a:pt x="158" y="52"/>
                    <a:pt x="158" y="52"/>
                    <a:pt x="158" y="52"/>
                  </a:cubicBezTo>
                  <a:cubicBezTo>
                    <a:pt x="158" y="52"/>
                    <a:pt x="158" y="52"/>
                    <a:pt x="159" y="52"/>
                  </a:cubicBezTo>
                  <a:cubicBezTo>
                    <a:pt x="159" y="52"/>
                    <a:pt x="160" y="52"/>
                    <a:pt x="161" y="51"/>
                  </a:cubicBezTo>
                  <a:cubicBezTo>
                    <a:pt x="161" y="50"/>
                    <a:pt x="161" y="49"/>
                    <a:pt x="161" y="48"/>
                  </a:cubicBezTo>
                  <a:cubicBezTo>
                    <a:pt x="161" y="41"/>
                    <a:pt x="168" y="40"/>
                    <a:pt x="168" y="32"/>
                  </a:cubicBezTo>
                  <a:cubicBezTo>
                    <a:pt x="168" y="24"/>
                    <a:pt x="161" y="21"/>
                    <a:pt x="161" y="13"/>
                  </a:cubicBezTo>
                  <a:cubicBezTo>
                    <a:pt x="161" y="9"/>
                    <a:pt x="162" y="6"/>
                    <a:pt x="160" y="3"/>
                  </a:cubicBezTo>
                  <a:cubicBezTo>
                    <a:pt x="159" y="1"/>
                    <a:pt x="157" y="0"/>
                    <a:pt x="15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6" name="Freeform 86"/>
            <p:cNvSpPr>
              <a:spLocks/>
            </p:cNvSpPr>
            <p:nvPr/>
          </p:nvSpPr>
          <p:spPr bwMode="auto">
            <a:xfrm>
              <a:off x="8408" y="1322"/>
              <a:ext cx="203" cy="172"/>
            </a:xfrm>
            <a:custGeom>
              <a:avLst/>
              <a:gdLst>
                <a:gd name="T0" fmla="*/ 31 w 86"/>
                <a:gd name="T1" fmla="*/ 0 h 73"/>
                <a:gd name="T2" fmla="*/ 28 w 86"/>
                <a:gd name="T3" fmla="*/ 7 h 73"/>
                <a:gd name="T4" fmla="*/ 30 w 86"/>
                <a:gd name="T5" fmla="*/ 13 h 73"/>
                <a:gd name="T6" fmla="*/ 18 w 86"/>
                <a:gd name="T7" fmla="*/ 40 h 73"/>
                <a:gd name="T8" fmla="*/ 14 w 86"/>
                <a:gd name="T9" fmla="*/ 40 h 73"/>
                <a:gd name="T10" fmla="*/ 12 w 86"/>
                <a:gd name="T11" fmla="*/ 40 h 73"/>
                <a:gd name="T12" fmla="*/ 13 w 86"/>
                <a:gd name="T13" fmla="*/ 41 h 73"/>
                <a:gd name="T14" fmla="*/ 10 w 86"/>
                <a:gd name="T15" fmla="*/ 38 h 73"/>
                <a:gd name="T16" fmla="*/ 10 w 86"/>
                <a:gd name="T17" fmla="*/ 43 h 73"/>
                <a:gd name="T18" fmla="*/ 0 w 86"/>
                <a:gd name="T19" fmla="*/ 56 h 73"/>
                <a:gd name="T20" fmla="*/ 3 w 86"/>
                <a:gd name="T21" fmla="*/ 61 h 73"/>
                <a:gd name="T22" fmla="*/ 3 w 86"/>
                <a:gd name="T23" fmla="*/ 73 h 73"/>
                <a:gd name="T24" fmla="*/ 6 w 86"/>
                <a:gd name="T25" fmla="*/ 73 h 73"/>
                <a:gd name="T26" fmla="*/ 19 w 86"/>
                <a:gd name="T27" fmla="*/ 65 h 73"/>
                <a:gd name="T28" fmla="*/ 9 w 86"/>
                <a:gd name="T29" fmla="*/ 58 h 73"/>
                <a:gd name="T30" fmla="*/ 13 w 86"/>
                <a:gd name="T31" fmla="*/ 53 h 73"/>
                <a:gd name="T32" fmla="*/ 24 w 86"/>
                <a:gd name="T33" fmla="*/ 54 h 73"/>
                <a:gd name="T34" fmla="*/ 28 w 86"/>
                <a:gd name="T35" fmla="*/ 50 h 73"/>
                <a:gd name="T36" fmla="*/ 51 w 86"/>
                <a:gd name="T37" fmla="*/ 62 h 73"/>
                <a:gd name="T38" fmla="*/ 70 w 86"/>
                <a:gd name="T39" fmla="*/ 44 h 73"/>
                <a:gd name="T40" fmla="*/ 86 w 86"/>
                <a:gd name="T41" fmla="*/ 39 h 73"/>
                <a:gd name="T42" fmla="*/ 80 w 86"/>
                <a:gd name="T43" fmla="*/ 32 h 73"/>
                <a:gd name="T44" fmla="*/ 83 w 86"/>
                <a:gd name="T45" fmla="*/ 26 h 73"/>
                <a:gd name="T46" fmla="*/ 81 w 86"/>
                <a:gd name="T47" fmla="*/ 25 h 73"/>
                <a:gd name="T48" fmla="*/ 72 w 86"/>
                <a:gd name="T49" fmla="*/ 27 h 73"/>
                <a:gd name="T50" fmla="*/ 31 w 86"/>
                <a:gd name="T51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86" h="73">
                  <a:moveTo>
                    <a:pt x="31" y="0"/>
                  </a:moveTo>
                  <a:cubicBezTo>
                    <a:pt x="30" y="2"/>
                    <a:pt x="28" y="4"/>
                    <a:pt x="28" y="7"/>
                  </a:cubicBezTo>
                  <a:cubicBezTo>
                    <a:pt x="28" y="9"/>
                    <a:pt x="30" y="10"/>
                    <a:pt x="30" y="13"/>
                  </a:cubicBezTo>
                  <a:cubicBezTo>
                    <a:pt x="30" y="19"/>
                    <a:pt x="27" y="40"/>
                    <a:pt x="18" y="40"/>
                  </a:cubicBezTo>
                  <a:cubicBezTo>
                    <a:pt x="17" y="40"/>
                    <a:pt x="15" y="40"/>
                    <a:pt x="14" y="40"/>
                  </a:cubicBezTo>
                  <a:cubicBezTo>
                    <a:pt x="13" y="40"/>
                    <a:pt x="13" y="40"/>
                    <a:pt x="12" y="40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2" y="40"/>
                    <a:pt x="11" y="40"/>
                    <a:pt x="10" y="38"/>
                  </a:cubicBezTo>
                  <a:cubicBezTo>
                    <a:pt x="10" y="43"/>
                    <a:pt x="10" y="43"/>
                    <a:pt x="10" y="43"/>
                  </a:cubicBezTo>
                  <a:cubicBezTo>
                    <a:pt x="9" y="46"/>
                    <a:pt x="0" y="50"/>
                    <a:pt x="0" y="56"/>
                  </a:cubicBezTo>
                  <a:cubicBezTo>
                    <a:pt x="0" y="58"/>
                    <a:pt x="3" y="59"/>
                    <a:pt x="3" y="61"/>
                  </a:cubicBezTo>
                  <a:cubicBezTo>
                    <a:pt x="3" y="62"/>
                    <a:pt x="3" y="70"/>
                    <a:pt x="3" y="73"/>
                  </a:cubicBezTo>
                  <a:cubicBezTo>
                    <a:pt x="6" y="73"/>
                    <a:pt x="6" y="73"/>
                    <a:pt x="6" y="73"/>
                  </a:cubicBezTo>
                  <a:cubicBezTo>
                    <a:pt x="10" y="69"/>
                    <a:pt x="14" y="71"/>
                    <a:pt x="19" y="65"/>
                  </a:cubicBezTo>
                  <a:cubicBezTo>
                    <a:pt x="17" y="63"/>
                    <a:pt x="9" y="63"/>
                    <a:pt x="9" y="58"/>
                  </a:cubicBezTo>
                  <a:cubicBezTo>
                    <a:pt x="9" y="54"/>
                    <a:pt x="11" y="53"/>
                    <a:pt x="13" y="53"/>
                  </a:cubicBezTo>
                  <a:cubicBezTo>
                    <a:pt x="16" y="53"/>
                    <a:pt x="21" y="54"/>
                    <a:pt x="24" y="54"/>
                  </a:cubicBezTo>
                  <a:cubicBezTo>
                    <a:pt x="24" y="53"/>
                    <a:pt x="27" y="51"/>
                    <a:pt x="28" y="50"/>
                  </a:cubicBezTo>
                  <a:cubicBezTo>
                    <a:pt x="37" y="56"/>
                    <a:pt x="42" y="57"/>
                    <a:pt x="51" y="62"/>
                  </a:cubicBezTo>
                  <a:cubicBezTo>
                    <a:pt x="55" y="56"/>
                    <a:pt x="59" y="44"/>
                    <a:pt x="70" y="44"/>
                  </a:cubicBezTo>
                  <a:cubicBezTo>
                    <a:pt x="78" y="44"/>
                    <a:pt x="81" y="42"/>
                    <a:pt x="86" y="39"/>
                  </a:cubicBezTo>
                  <a:cubicBezTo>
                    <a:pt x="84" y="38"/>
                    <a:pt x="80" y="35"/>
                    <a:pt x="80" y="32"/>
                  </a:cubicBezTo>
                  <a:cubicBezTo>
                    <a:pt x="80" y="29"/>
                    <a:pt x="82" y="28"/>
                    <a:pt x="83" y="26"/>
                  </a:cubicBezTo>
                  <a:cubicBezTo>
                    <a:pt x="82" y="25"/>
                    <a:pt x="81" y="25"/>
                    <a:pt x="81" y="25"/>
                  </a:cubicBezTo>
                  <a:cubicBezTo>
                    <a:pt x="78" y="25"/>
                    <a:pt x="75" y="27"/>
                    <a:pt x="72" y="27"/>
                  </a:cubicBezTo>
                  <a:cubicBezTo>
                    <a:pt x="51" y="27"/>
                    <a:pt x="45" y="10"/>
                    <a:pt x="3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7" name="Freeform 87"/>
            <p:cNvSpPr>
              <a:spLocks noEditPoints="1"/>
            </p:cNvSpPr>
            <p:nvPr/>
          </p:nvSpPr>
          <p:spPr bwMode="auto">
            <a:xfrm>
              <a:off x="8606" y="1364"/>
              <a:ext cx="36" cy="33"/>
            </a:xfrm>
            <a:custGeom>
              <a:avLst/>
              <a:gdLst>
                <a:gd name="T0" fmla="*/ 13 w 15"/>
                <a:gd name="T1" fmla="*/ 1 h 14"/>
                <a:gd name="T2" fmla="*/ 2 w 15"/>
                <a:gd name="T3" fmla="*/ 9 h 14"/>
                <a:gd name="T4" fmla="*/ 2 w 15"/>
                <a:gd name="T5" fmla="*/ 14 h 14"/>
                <a:gd name="T6" fmla="*/ 15 w 15"/>
                <a:gd name="T7" fmla="*/ 3 h 14"/>
                <a:gd name="T8" fmla="*/ 13 w 15"/>
                <a:gd name="T9" fmla="*/ 1 h 14"/>
                <a:gd name="T10" fmla="*/ 12 w 15"/>
                <a:gd name="T11" fmla="*/ 0 h 14"/>
                <a:gd name="T12" fmla="*/ 13 w 15"/>
                <a:gd name="T13" fmla="*/ 1 h 14"/>
                <a:gd name="T14" fmla="*/ 14 w 15"/>
                <a:gd name="T15" fmla="*/ 1 h 14"/>
                <a:gd name="T16" fmla="*/ 12 w 15"/>
                <a:gd name="T1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14">
                  <a:moveTo>
                    <a:pt x="13" y="1"/>
                  </a:moveTo>
                  <a:cubicBezTo>
                    <a:pt x="9" y="2"/>
                    <a:pt x="4" y="6"/>
                    <a:pt x="2" y="9"/>
                  </a:cubicBezTo>
                  <a:cubicBezTo>
                    <a:pt x="1" y="10"/>
                    <a:pt x="0" y="14"/>
                    <a:pt x="2" y="14"/>
                  </a:cubicBezTo>
                  <a:cubicBezTo>
                    <a:pt x="6" y="14"/>
                    <a:pt x="13" y="6"/>
                    <a:pt x="15" y="3"/>
                  </a:cubicBezTo>
                  <a:cubicBezTo>
                    <a:pt x="13" y="1"/>
                    <a:pt x="13" y="1"/>
                    <a:pt x="13" y="1"/>
                  </a:cubicBezTo>
                  <a:moveTo>
                    <a:pt x="12" y="0"/>
                  </a:move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4" y="1"/>
                    <a:pt x="14" y="1"/>
                  </a:cubicBezTo>
                  <a:cubicBezTo>
                    <a:pt x="12" y="0"/>
                    <a:pt x="12" y="0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8" name="Freeform 88"/>
            <p:cNvSpPr>
              <a:spLocks/>
            </p:cNvSpPr>
            <p:nvPr/>
          </p:nvSpPr>
          <p:spPr bwMode="auto">
            <a:xfrm>
              <a:off x="8677" y="1319"/>
              <a:ext cx="47" cy="36"/>
            </a:xfrm>
            <a:custGeom>
              <a:avLst/>
              <a:gdLst>
                <a:gd name="T0" fmla="*/ 20 w 20"/>
                <a:gd name="T1" fmla="*/ 0 h 15"/>
                <a:gd name="T2" fmla="*/ 17 w 20"/>
                <a:gd name="T3" fmla="*/ 1 h 15"/>
                <a:gd name="T4" fmla="*/ 12 w 20"/>
                <a:gd name="T5" fmla="*/ 0 h 15"/>
                <a:gd name="T6" fmla="*/ 0 w 20"/>
                <a:gd name="T7" fmla="*/ 12 h 15"/>
                <a:gd name="T8" fmla="*/ 0 w 20"/>
                <a:gd name="T9" fmla="*/ 15 h 15"/>
                <a:gd name="T10" fmla="*/ 20 w 20"/>
                <a:gd name="T11" fmla="*/ 4 h 15"/>
                <a:gd name="T12" fmla="*/ 20 w 20"/>
                <a:gd name="T13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15">
                  <a:moveTo>
                    <a:pt x="20" y="0"/>
                  </a:moveTo>
                  <a:cubicBezTo>
                    <a:pt x="19" y="1"/>
                    <a:pt x="18" y="1"/>
                    <a:pt x="17" y="1"/>
                  </a:cubicBezTo>
                  <a:cubicBezTo>
                    <a:pt x="16" y="1"/>
                    <a:pt x="14" y="0"/>
                    <a:pt x="12" y="0"/>
                  </a:cubicBezTo>
                  <a:cubicBezTo>
                    <a:pt x="6" y="0"/>
                    <a:pt x="0" y="12"/>
                    <a:pt x="0" y="12"/>
                  </a:cubicBezTo>
                  <a:cubicBezTo>
                    <a:pt x="0" y="13"/>
                    <a:pt x="0" y="15"/>
                    <a:pt x="0" y="15"/>
                  </a:cubicBezTo>
                  <a:cubicBezTo>
                    <a:pt x="8" y="15"/>
                    <a:pt x="8" y="4"/>
                    <a:pt x="20" y="4"/>
                  </a:cubicBezTo>
                  <a:cubicBezTo>
                    <a:pt x="20" y="0"/>
                    <a:pt x="20" y="0"/>
                    <a:pt x="2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9" name="Freeform 89"/>
            <p:cNvSpPr>
              <a:spLocks/>
            </p:cNvSpPr>
            <p:nvPr/>
          </p:nvSpPr>
          <p:spPr bwMode="auto">
            <a:xfrm>
              <a:off x="8762" y="1284"/>
              <a:ext cx="24" cy="26"/>
            </a:xfrm>
            <a:custGeom>
              <a:avLst/>
              <a:gdLst>
                <a:gd name="T0" fmla="*/ 10 w 10"/>
                <a:gd name="T1" fmla="*/ 0 h 11"/>
                <a:gd name="T2" fmla="*/ 1 w 10"/>
                <a:gd name="T3" fmla="*/ 3 h 11"/>
                <a:gd name="T4" fmla="*/ 1 w 10"/>
                <a:gd name="T5" fmla="*/ 8 h 11"/>
                <a:gd name="T6" fmla="*/ 1 w 10"/>
                <a:gd name="T7" fmla="*/ 11 h 11"/>
                <a:gd name="T8" fmla="*/ 10 w 10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1">
                  <a:moveTo>
                    <a:pt x="10" y="0"/>
                  </a:moveTo>
                  <a:cubicBezTo>
                    <a:pt x="9" y="0"/>
                    <a:pt x="2" y="0"/>
                    <a:pt x="1" y="3"/>
                  </a:cubicBezTo>
                  <a:cubicBezTo>
                    <a:pt x="1" y="5"/>
                    <a:pt x="2" y="8"/>
                    <a:pt x="1" y="8"/>
                  </a:cubicBezTo>
                  <a:cubicBezTo>
                    <a:pt x="0" y="8"/>
                    <a:pt x="0" y="11"/>
                    <a:pt x="1" y="11"/>
                  </a:cubicBezTo>
                  <a:cubicBezTo>
                    <a:pt x="5" y="11"/>
                    <a:pt x="9" y="3"/>
                    <a:pt x="1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0" name="Freeform 90"/>
            <p:cNvSpPr>
              <a:spLocks/>
            </p:cNvSpPr>
            <p:nvPr/>
          </p:nvSpPr>
          <p:spPr bwMode="auto">
            <a:xfrm>
              <a:off x="8472" y="903"/>
              <a:ext cx="101" cy="390"/>
            </a:xfrm>
            <a:custGeom>
              <a:avLst/>
              <a:gdLst>
                <a:gd name="T0" fmla="*/ 17 w 43"/>
                <a:gd name="T1" fmla="*/ 0 h 165"/>
                <a:gd name="T2" fmla="*/ 13 w 43"/>
                <a:gd name="T3" fmla="*/ 0 h 165"/>
                <a:gd name="T4" fmla="*/ 13 w 43"/>
                <a:gd name="T5" fmla="*/ 11 h 165"/>
                <a:gd name="T6" fmla="*/ 11 w 43"/>
                <a:gd name="T7" fmla="*/ 18 h 165"/>
                <a:gd name="T8" fmla="*/ 0 w 43"/>
                <a:gd name="T9" fmla="*/ 45 h 165"/>
                <a:gd name="T10" fmla="*/ 8 w 43"/>
                <a:gd name="T11" fmla="*/ 64 h 165"/>
                <a:gd name="T12" fmla="*/ 8 w 43"/>
                <a:gd name="T13" fmla="*/ 95 h 165"/>
                <a:gd name="T14" fmla="*/ 5 w 43"/>
                <a:gd name="T15" fmla="*/ 111 h 165"/>
                <a:gd name="T16" fmla="*/ 9 w 43"/>
                <a:gd name="T17" fmla="*/ 126 h 165"/>
                <a:gd name="T18" fmla="*/ 6 w 43"/>
                <a:gd name="T19" fmla="*/ 150 h 165"/>
                <a:gd name="T20" fmla="*/ 6 w 43"/>
                <a:gd name="T21" fmla="*/ 165 h 165"/>
                <a:gd name="T22" fmla="*/ 19 w 43"/>
                <a:gd name="T23" fmla="*/ 154 h 165"/>
                <a:gd name="T24" fmla="*/ 24 w 43"/>
                <a:gd name="T25" fmla="*/ 154 h 165"/>
                <a:gd name="T26" fmla="*/ 29 w 43"/>
                <a:gd name="T27" fmla="*/ 159 h 165"/>
                <a:gd name="T28" fmla="*/ 30 w 43"/>
                <a:gd name="T29" fmla="*/ 159 h 165"/>
                <a:gd name="T30" fmla="*/ 31 w 43"/>
                <a:gd name="T31" fmla="*/ 158 h 165"/>
                <a:gd name="T32" fmla="*/ 16 w 43"/>
                <a:gd name="T33" fmla="*/ 132 h 165"/>
                <a:gd name="T34" fmla="*/ 32 w 43"/>
                <a:gd name="T35" fmla="*/ 101 h 165"/>
                <a:gd name="T36" fmla="*/ 43 w 43"/>
                <a:gd name="T37" fmla="*/ 108 h 165"/>
                <a:gd name="T38" fmla="*/ 29 w 43"/>
                <a:gd name="T39" fmla="*/ 71 h 165"/>
                <a:gd name="T40" fmla="*/ 25 w 43"/>
                <a:gd name="T41" fmla="*/ 57 h 165"/>
                <a:gd name="T42" fmla="*/ 25 w 43"/>
                <a:gd name="T43" fmla="*/ 44 h 165"/>
                <a:gd name="T44" fmla="*/ 23 w 43"/>
                <a:gd name="T45" fmla="*/ 24 h 165"/>
                <a:gd name="T46" fmla="*/ 17 w 43"/>
                <a:gd name="T47" fmla="*/ 0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3" h="165">
                  <a:moveTo>
                    <a:pt x="17" y="0"/>
                  </a:moveTo>
                  <a:cubicBezTo>
                    <a:pt x="16" y="0"/>
                    <a:pt x="14" y="0"/>
                    <a:pt x="13" y="0"/>
                  </a:cubicBezTo>
                  <a:cubicBezTo>
                    <a:pt x="13" y="4"/>
                    <a:pt x="13" y="6"/>
                    <a:pt x="13" y="11"/>
                  </a:cubicBezTo>
                  <a:cubicBezTo>
                    <a:pt x="13" y="14"/>
                    <a:pt x="11" y="15"/>
                    <a:pt x="11" y="18"/>
                  </a:cubicBezTo>
                  <a:cubicBezTo>
                    <a:pt x="3" y="20"/>
                    <a:pt x="0" y="34"/>
                    <a:pt x="0" y="45"/>
                  </a:cubicBezTo>
                  <a:cubicBezTo>
                    <a:pt x="0" y="53"/>
                    <a:pt x="8" y="56"/>
                    <a:pt x="8" y="64"/>
                  </a:cubicBezTo>
                  <a:cubicBezTo>
                    <a:pt x="8" y="77"/>
                    <a:pt x="8" y="81"/>
                    <a:pt x="8" y="95"/>
                  </a:cubicBezTo>
                  <a:cubicBezTo>
                    <a:pt x="8" y="101"/>
                    <a:pt x="5" y="104"/>
                    <a:pt x="5" y="111"/>
                  </a:cubicBezTo>
                  <a:cubicBezTo>
                    <a:pt x="5" y="118"/>
                    <a:pt x="9" y="119"/>
                    <a:pt x="9" y="126"/>
                  </a:cubicBezTo>
                  <a:cubicBezTo>
                    <a:pt x="9" y="134"/>
                    <a:pt x="6" y="140"/>
                    <a:pt x="6" y="150"/>
                  </a:cubicBezTo>
                  <a:cubicBezTo>
                    <a:pt x="6" y="153"/>
                    <a:pt x="5" y="165"/>
                    <a:pt x="6" y="165"/>
                  </a:cubicBezTo>
                  <a:cubicBezTo>
                    <a:pt x="13" y="165"/>
                    <a:pt x="13" y="154"/>
                    <a:pt x="19" y="154"/>
                  </a:cubicBezTo>
                  <a:cubicBezTo>
                    <a:pt x="21" y="154"/>
                    <a:pt x="23" y="154"/>
                    <a:pt x="24" y="154"/>
                  </a:cubicBezTo>
                  <a:cubicBezTo>
                    <a:pt x="25" y="156"/>
                    <a:pt x="27" y="159"/>
                    <a:pt x="29" y="159"/>
                  </a:cubicBezTo>
                  <a:cubicBezTo>
                    <a:pt x="29" y="159"/>
                    <a:pt x="30" y="159"/>
                    <a:pt x="30" y="159"/>
                  </a:cubicBezTo>
                  <a:cubicBezTo>
                    <a:pt x="30" y="159"/>
                    <a:pt x="31" y="158"/>
                    <a:pt x="31" y="158"/>
                  </a:cubicBezTo>
                  <a:cubicBezTo>
                    <a:pt x="27" y="149"/>
                    <a:pt x="16" y="144"/>
                    <a:pt x="16" y="132"/>
                  </a:cubicBezTo>
                  <a:cubicBezTo>
                    <a:pt x="16" y="118"/>
                    <a:pt x="18" y="101"/>
                    <a:pt x="32" y="101"/>
                  </a:cubicBezTo>
                  <a:cubicBezTo>
                    <a:pt x="37" y="101"/>
                    <a:pt x="40" y="104"/>
                    <a:pt x="43" y="108"/>
                  </a:cubicBezTo>
                  <a:cubicBezTo>
                    <a:pt x="40" y="95"/>
                    <a:pt x="33" y="85"/>
                    <a:pt x="29" y="71"/>
                  </a:cubicBezTo>
                  <a:cubicBezTo>
                    <a:pt x="28" y="68"/>
                    <a:pt x="24" y="62"/>
                    <a:pt x="25" y="57"/>
                  </a:cubicBezTo>
                  <a:cubicBezTo>
                    <a:pt x="25" y="44"/>
                    <a:pt x="25" y="44"/>
                    <a:pt x="25" y="44"/>
                  </a:cubicBezTo>
                  <a:cubicBezTo>
                    <a:pt x="21" y="37"/>
                    <a:pt x="25" y="32"/>
                    <a:pt x="23" y="24"/>
                  </a:cubicBezTo>
                  <a:cubicBezTo>
                    <a:pt x="21" y="18"/>
                    <a:pt x="17" y="11"/>
                    <a:pt x="1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1" name="Freeform 91"/>
            <p:cNvSpPr>
              <a:spLocks noEditPoints="1"/>
            </p:cNvSpPr>
            <p:nvPr/>
          </p:nvSpPr>
          <p:spPr bwMode="auto">
            <a:xfrm>
              <a:off x="5259" y="-452"/>
              <a:ext cx="624" cy="456"/>
            </a:xfrm>
            <a:custGeom>
              <a:avLst/>
              <a:gdLst>
                <a:gd name="T0" fmla="*/ 91 w 264"/>
                <a:gd name="T1" fmla="*/ 192 h 193"/>
                <a:gd name="T2" fmla="*/ 91 w 264"/>
                <a:gd name="T3" fmla="*/ 192 h 193"/>
                <a:gd name="T4" fmla="*/ 91 w 264"/>
                <a:gd name="T5" fmla="*/ 192 h 193"/>
                <a:gd name="T6" fmla="*/ 90 w 264"/>
                <a:gd name="T7" fmla="*/ 191 h 193"/>
                <a:gd name="T8" fmla="*/ 90 w 264"/>
                <a:gd name="T9" fmla="*/ 191 h 193"/>
                <a:gd name="T10" fmla="*/ 91 w 264"/>
                <a:gd name="T11" fmla="*/ 192 h 193"/>
                <a:gd name="T12" fmla="*/ 90 w 264"/>
                <a:gd name="T13" fmla="*/ 191 h 193"/>
                <a:gd name="T14" fmla="*/ 86 w 264"/>
                <a:gd name="T15" fmla="*/ 187 h 193"/>
                <a:gd name="T16" fmla="*/ 90 w 264"/>
                <a:gd name="T17" fmla="*/ 191 h 193"/>
                <a:gd name="T18" fmla="*/ 86 w 264"/>
                <a:gd name="T19" fmla="*/ 187 h 193"/>
                <a:gd name="T20" fmla="*/ 243 w 264"/>
                <a:gd name="T21" fmla="*/ 0 h 193"/>
                <a:gd name="T22" fmla="*/ 164 w 264"/>
                <a:gd name="T23" fmla="*/ 30 h 193"/>
                <a:gd name="T24" fmla="*/ 148 w 264"/>
                <a:gd name="T25" fmla="*/ 23 h 193"/>
                <a:gd name="T26" fmla="*/ 131 w 264"/>
                <a:gd name="T27" fmla="*/ 30 h 193"/>
                <a:gd name="T28" fmla="*/ 84 w 264"/>
                <a:gd name="T29" fmla="*/ 55 h 193"/>
                <a:gd name="T30" fmla="*/ 62 w 264"/>
                <a:gd name="T31" fmla="*/ 59 h 193"/>
                <a:gd name="T32" fmla="*/ 57 w 264"/>
                <a:gd name="T33" fmla="*/ 64 h 193"/>
                <a:gd name="T34" fmla="*/ 61 w 264"/>
                <a:gd name="T35" fmla="*/ 74 h 193"/>
                <a:gd name="T36" fmla="*/ 33 w 264"/>
                <a:gd name="T37" fmla="*/ 105 h 193"/>
                <a:gd name="T38" fmla="*/ 41 w 264"/>
                <a:gd name="T39" fmla="*/ 117 h 193"/>
                <a:gd name="T40" fmla="*/ 16 w 264"/>
                <a:gd name="T41" fmla="*/ 132 h 193"/>
                <a:gd name="T42" fmla="*/ 16 w 264"/>
                <a:gd name="T43" fmla="*/ 140 h 193"/>
                <a:gd name="T44" fmla="*/ 0 w 264"/>
                <a:gd name="T45" fmla="*/ 161 h 193"/>
                <a:gd name="T46" fmla="*/ 10 w 264"/>
                <a:gd name="T47" fmla="*/ 171 h 193"/>
                <a:gd name="T48" fmla="*/ 21 w 264"/>
                <a:gd name="T49" fmla="*/ 171 h 193"/>
                <a:gd name="T50" fmla="*/ 25 w 264"/>
                <a:gd name="T51" fmla="*/ 171 h 193"/>
                <a:gd name="T52" fmla="*/ 33 w 264"/>
                <a:gd name="T53" fmla="*/ 190 h 193"/>
                <a:gd name="T54" fmla="*/ 36 w 264"/>
                <a:gd name="T55" fmla="*/ 191 h 193"/>
                <a:gd name="T56" fmla="*/ 47 w 264"/>
                <a:gd name="T57" fmla="*/ 190 h 193"/>
                <a:gd name="T58" fmla="*/ 50 w 264"/>
                <a:gd name="T59" fmla="*/ 193 h 193"/>
                <a:gd name="T60" fmla="*/ 91 w 264"/>
                <a:gd name="T61" fmla="*/ 193 h 193"/>
                <a:gd name="T62" fmla="*/ 90 w 264"/>
                <a:gd name="T63" fmla="*/ 191 h 193"/>
                <a:gd name="T64" fmla="*/ 61 w 264"/>
                <a:gd name="T65" fmla="*/ 157 h 193"/>
                <a:gd name="T66" fmla="*/ 124 w 264"/>
                <a:gd name="T67" fmla="*/ 80 h 193"/>
                <a:gd name="T68" fmla="*/ 150 w 264"/>
                <a:gd name="T69" fmla="*/ 66 h 193"/>
                <a:gd name="T70" fmla="*/ 161 w 264"/>
                <a:gd name="T71" fmla="*/ 54 h 193"/>
                <a:gd name="T72" fmla="*/ 210 w 264"/>
                <a:gd name="T73" fmla="*/ 40 h 193"/>
                <a:gd name="T74" fmla="*/ 264 w 264"/>
                <a:gd name="T75" fmla="*/ 13 h 193"/>
                <a:gd name="T76" fmla="*/ 243 w 264"/>
                <a:gd name="T77" fmla="*/ 0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4" h="193">
                  <a:moveTo>
                    <a:pt x="91" y="192"/>
                  </a:moveTo>
                  <a:cubicBezTo>
                    <a:pt x="91" y="192"/>
                    <a:pt x="91" y="192"/>
                    <a:pt x="91" y="192"/>
                  </a:cubicBezTo>
                  <a:cubicBezTo>
                    <a:pt x="91" y="192"/>
                    <a:pt x="91" y="192"/>
                    <a:pt x="91" y="192"/>
                  </a:cubicBezTo>
                  <a:moveTo>
                    <a:pt x="90" y="191"/>
                  </a:moveTo>
                  <a:cubicBezTo>
                    <a:pt x="90" y="191"/>
                    <a:pt x="90" y="191"/>
                    <a:pt x="90" y="191"/>
                  </a:cubicBezTo>
                  <a:cubicBezTo>
                    <a:pt x="90" y="191"/>
                    <a:pt x="91" y="192"/>
                    <a:pt x="91" y="192"/>
                  </a:cubicBezTo>
                  <a:cubicBezTo>
                    <a:pt x="90" y="191"/>
                    <a:pt x="90" y="191"/>
                    <a:pt x="90" y="191"/>
                  </a:cubicBezTo>
                  <a:moveTo>
                    <a:pt x="86" y="187"/>
                  </a:moveTo>
                  <a:cubicBezTo>
                    <a:pt x="90" y="191"/>
                    <a:pt x="90" y="191"/>
                    <a:pt x="90" y="191"/>
                  </a:cubicBezTo>
                  <a:cubicBezTo>
                    <a:pt x="89" y="189"/>
                    <a:pt x="87" y="188"/>
                    <a:pt x="86" y="187"/>
                  </a:cubicBezTo>
                  <a:moveTo>
                    <a:pt x="243" y="0"/>
                  </a:moveTo>
                  <a:cubicBezTo>
                    <a:pt x="217" y="0"/>
                    <a:pt x="192" y="30"/>
                    <a:pt x="164" y="30"/>
                  </a:cubicBezTo>
                  <a:cubicBezTo>
                    <a:pt x="157" y="30"/>
                    <a:pt x="154" y="23"/>
                    <a:pt x="148" y="23"/>
                  </a:cubicBezTo>
                  <a:cubicBezTo>
                    <a:pt x="138" y="23"/>
                    <a:pt x="138" y="30"/>
                    <a:pt x="131" y="30"/>
                  </a:cubicBezTo>
                  <a:cubicBezTo>
                    <a:pt x="112" y="30"/>
                    <a:pt x="97" y="55"/>
                    <a:pt x="84" y="55"/>
                  </a:cubicBezTo>
                  <a:cubicBezTo>
                    <a:pt x="76" y="55"/>
                    <a:pt x="70" y="59"/>
                    <a:pt x="62" y="59"/>
                  </a:cubicBezTo>
                  <a:cubicBezTo>
                    <a:pt x="59" y="59"/>
                    <a:pt x="57" y="62"/>
                    <a:pt x="57" y="64"/>
                  </a:cubicBezTo>
                  <a:cubicBezTo>
                    <a:pt x="57" y="67"/>
                    <a:pt x="61" y="69"/>
                    <a:pt x="61" y="74"/>
                  </a:cubicBezTo>
                  <a:cubicBezTo>
                    <a:pt x="61" y="88"/>
                    <a:pt x="33" y="96"/>
                    <a:pt x="33" y="105"/>
                  </a:cubicBezTo>
                  <a:cubicBezTo>
                    <a:pt x="33" y="110"/>
                    <a:pt x="41" y="111"/>
                    <a:pt x="41" y="117"/>
                  </a:cubicBezTo>
                  <a:cubicBezTo>
                    <a:pt x="33" y="119"/>
                    <a:pt x="16" y="123"/>
                    <a:pt x="16" y="132"/>
                  </a:cubicBezTo>
                  <a:cubicBezTo>
                    <a:pt x="16" y="138"/>
                    <a:pt x="16" y="140"/>
                    <a:pt x="16" y="140"/>
                  </a:cubicBezTo>
                  <a:cubicBezTo>
                    <a:pt x="16" y="149"/>
                    <a:pt x="0" y="148"/>
                    <a:pt x="0" y="161"/>
                  </a:cubicBezTo>
                  <a:cubicBezTo>
                    <a:pt x="0" y="167"/>
                    <a:pt x="10" y="171"/>
                    <a:pt x="10" y="171"/>
                  </a:cubicBezTo>
                  <a:cubicBezTo>
                    <a:pt x="10" y="171"/>
                    <a:pt x="16" y="171"/>
                    <a:pt x="21" y="171"/>
                  </a:cubicBezTo>
                  <a:cubicBezTo>
                    <a:pt x="23" y="171"/>
                    <a:pt x="25" y="171"/>
                    <a:pt x="25" y="171"/>
                  </a:cubicBezTo>
                  <a:cubicBezTo>
                    <a:pt x="34" y="174"/>
                    <a:pt x="30" y="182"/>
                    <a:pt x="33" y="190"/>
                  </a:cubicBezTo>
                  <a:cubicBezTo>
                    <a:pt x="34" y="191"/>
                    <a:pt x="35" y="191"/>
                    <a:pt x="36" y="191"/>
                  </a:cubicBezTo>
                  <a:cubicBezTo>
                    <a:pt x="40" y="191"/>
                    <a:pt x="44" y="190"/>
                    <a:pt x="47" y="190"/>
                  </a:cubicBezTo>
                  <a:cubicBezTo>
                    <a:pt x="48" y="190"/>
                    <a:pt x="49" y="193"/>
                    <a:pt x="50" y="193"/>
                  </a:cubicBezTo>
                  <a:cubicBezTo>
                    <a:pt x="91" y="193"/>
                    <a:pt x="91" y="193"/>
                    <a:pt x="91" y="193"/>
                  </a:cubicBezTo>
                  <a:cubicBezTo>
                    <a:pt x="91" y="193"/>
                    <a:pt x="91" y="192"/>
                    <a:pt x="90" y="191"/>
                  </a:cubicBezTo>
                  <a:cubicBezTo>
                    <a:pt x="78" y="180"/>
                    <a:pt x="61" y="176"/>
                    <a:pt x="61" y="157"/>
                  </a:cubicBezTo>
                  <a:cubicBezTo>
                    <a:pt x="61" y="123"/>
                    <a:pt x="97" y="87"/>
                    <a:pt x="124" y="80"/>
                  </a:cubicBezTo>
                  <a:cubicBezTo>
                    <a:pt x="134" y="77"/>
                    <a:pt x="136" y="66"/>
                    <a:pt x="150" y="66"/>
                  </a:cubicBezTo>
                  <a:cubicBezTo>
                    <a:pt x="156" y="66"/>
                    <a:pt x="158" y="55"/>
                    <a:pt x="161" y="54"/>
                  </a:cubicBezTo>
                  <a:cubicBezTo>
                    <a:pt x="179" y="45"/>
                    <a:pt x="192" y="49"/>
                    <a:pt x="210" y="40"/>
                  </a:cubicBezTo>
                  <a:cubicBezTo>
                    <a:pt x="223" y="34"/>
                    <a:pt x="264" y="31"/>
                    <a:pt x="264" y="13"/>
                  </a:cubicBezTo>
                  <a:cubicBezTo>
                    <a:pt x="264" y="7"/>
                    <a:pt x="249" y="0"/>
                    <a:pt x="24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2" name="Freeform 92"/>
            <p:cNvSpPr>
              <a:spLocks/>
            </p:cNvSpPr>
            <p:nvPr/>
          </p:nvSpPr>
          <p:spPr bwMode="auto">
            <a:xfrm>
              <a:off x="3113" y="749"/>
              <a:ext cx="1373" cy="982"/>
            </a:xfrm>
            <a:custGeom>
              <a:avLst/>
              <a:gdLst>
                <a:gd name="T0" fmla="*/ 270 w 581"/>
                <a:gd name="T1" fmla="*/ 64 h 415"/>
                <a:gd name="T2" fmla="*/ 253 w 581"/>
                <a:gd name="T3" fmla="*/ 85 h 415"/>
                <a:gd name="T4" fmla="*/ 244 w 581"/>
                <a:gd name="T5" fmla="*/ 90 h 415"/>
                <a:gd name="T6" fmla="*/ 210 w 581"/>
                <a:gd name="T7" fmla="*/ 106 h 415"/>
                <a:gd name="T8" fmla="*/ 176 w 581"/>
                <a:gd name="T9" fmla="*/ 141 h 415"/>
                <a:gd name="T10" fmla="*/ 136 w 581"/>
                <a:gd name="T11" fmla="*/ 174 h 415"/>
                <a:gd name="T12" fmla="*/ 115 w 581"/>
                <a:gd name="T13" fmla="*/ 171 h 415"/>
                <a:gd name="T14" fmla="*/ 106 w 581"/>
                <a:gd name="T15" fmla="*/ 188 h 415"/>
                <a:gd name="T16" fmla="*/ 72 w 581"/>
                <a:gd name="T17" fmla="*/ 194 h 415"/>
                <a:gd name="T18" fmla="*/ 124 w 581"/>
                <a:gd name="T19" fmla="*/ 231 h 415"/>
                <a:gd name="T20" fmla="*/ 126 w 581"/>
                <a:gd name="T21" fmla="*/ 246 h 415"/>
                <a:gd name="T22" fmla="*/ 106 w 581"/>
                <a:gd name="T23" fmla="*/ 287 h 415"/>
                <a:gd name="T24" fmla="*/ 66 w 581"/>
                <a:gd name="T25" fmla="*/ 285 h 415"/>
                <a:gd name="T26" fmla="*/ 32 w 581"/>
                <a:gd name="T27" fmla="*/ 282 h 415"/>
                <a:gd name="T28" fmla="*/ 10 w 581"/>
                <a:gd name="T29" fmla="*/ 314 h 415"/>
                <a:gd name="T30" fmla="*/ 8 w 581"/>
                <a:gd name="T31" fmla="*/ 374 h 415"/>
                <a:gd name="T32" fmla="*/ 35 w 581"/>
                <a:gd name="T33" fmla="*/ 396 h 415"/>
                <a:gd name="T34" fmla="*/ 99 w 581"/>
                <a:gd name="T35" fmla="*/ 403 h 415"/>
                <a:gd name="T36" fmla="*/ 106 w 581"/>
                <a:gd name="T37" fmla="*/ 403 h 415"/>
                <a:gd name="T38" fmla="*/ 137 w 581"/>
                <a:gd name="T39" fmla="*/ 361 h 415"/>
                <a:gd name="T40" fmla="*/ 184 w 581"/>
                <a:gd name="T41" fmla="*/ 297 h 415"/>
                <a:gd name="T42" fmla="*/ 259 w 581"/>
                <a:gd name="T43" fmla="*/ 275 h 415"/>
                <a:gd name="T44" fmla="*/ 319 w 581"/>
                <a:gd name="T45" fmla="*/ 309 h 415"/>
                <a:gd name="T46" fmla="*/ 373 w 581"/>
                <a:gd name="T47" fmla="*/ 348 h 415"/>
                <a:gd name="T48" fmla="*/ 375 w 581"/>
                <a:gd name="T49" fmla="*/ 381 h 415"/>
                <a:gd name="T50" fmla="*/ 383 w 581"/>
                <a:gd name="T51" fmla="*/ 347 h 415"/>
                <a:gd name="T52" fmla="*/ 390 w 581"/>
                <a:gd name="T53" fmla="*/ 326 h 415"/>
                <a:gd name="T54" fmla="*/ 365 w 581"/>
                <a:gd name="T55" fmla="*/ 312 h 415"/>
                <a:gd name="T56" fmla="*/ 333 w 581"/>
                <a:gd name="T57" fmla="*/ 276 h 415"/>
                <a:gd name="T58" fmla="*/ 321 w 581"/>
                <a:gd name="T59" fmla="*/ 250 h 415"/>
                <a:gd name="T60" fmla="*/ 361 w 581"/>
                <a:gd name="T61" fmla="*/ 255 h 415"/>
                <a:gd name="T62" fmla="*/ 409 w 581"/>
                <a:gd name="T63" fmla="*/ 296 h 415"/>
                <a:gd name="T64" fmla="*/ 443 w 581"/>
                <a:gd name="T65" fmla="*/ 354 h 415"/>
                <a:gd name="T66" fmla="*/ 466 w 581"/>
                <a:gd name="T67" fmla="*/ 377 h 415"/>
                <a:gd name="T68" fmla="*/ 483 w 581"/>
                <a:gd name="T69" fmla="*/ 402 h 415"/>
                <a:gd name="T70" fmla="*/ 479 w 581"/>
                <a:gd name="T71" fmla="*/ 377 h 415"/>
                <a:gd name="T72" fmla="*/ 503 w 581"/>
                <a:gd name="T73" fmla="*/ 382 h 415"/>
                <a:gd name="T74" fmla="*/ 485 w 581"/>
                <a:gd name="T75" fmla="*/ 356 h 415"/>
                <a:gd name="T76" fmla="*/ 494 w 581"/>
                <a:gd name="T77" fmla="*/ 346 h 415"/>
                <a:gd name="T78" fmla="*/ 534 w 581"/>
                <a:gd name="T79" fmla="*/ 339 h 415"/>
                <a:gd name="T80" fmla="*/ 556 w 581"/>
                <a:gd name="T81" fmla="*/ 328 h 415"/>
                <a:gd name="T82" fmla="*/ 569 w 581"/>
                <a:gd name="T83" fmla="*/ 325 h 415"/>
                <a:gd name="T84" fmla="*/ 567 w 581"/>
                <a:gd name="T85" fmla="*/ 265 h 415"/>
                <a:gd name="T86" fmla="*/ 580 w 581"/>
                <a:gd name="T87" fmla="*/ 241 h 415"/>
                <a:gd name="T88" fmla="*/ 562 w 581"/>
                <a:gd name="T89" fmla="*/ 237 h 415"/>
                <a:gd name="T90" fmla="*/ 501 w 581"/>
                <a:gd name="T91" fmla="*/ 195 h 415"/>
                <a:gd name="T92" fmla="*/ 478 w 581"/>
                <a:gd name="T93" fmla="*/ 183 h 415"/>
                <a:gd name="T94" fmla="*/ 498 w 581"/>
                <a:gd name="T95" fmla="*/ 141 h 415"/>
                <a:gd name="T96" fmla="*/ 488 w 581"/>
                <a:gd name="T97" fmla="*/ 113 h 415"/>
                <a:gd name="T98" fmla="*/ 452 w 581"/>
                <a:gd name="T99" fmla="*/ 65 h 415"/>
                <a:gd name="T100" fmla="*/ 452 w 581"/>
                <a:gd name="T101" fmla="*/ 65 h 415"/>
                <a:gd name="T102" fmla="*/ 452 w 581"/>
                <a:gd name="T103" fmla="*/ 65 h 415"/>
                <a:gd name="T104" fmla="*/ 452 w 581"/>
                <a:gd name="T105" fmla="*/ 65 h 415"/>
                <a:gd name="T106" fmla="*/ 433 w 581"/>
                <a:gd name="T107" fmla="*/ 67 h 415"/>
                <a:gd name="T108" fmla="*/ 417 w 581"/>
                <a:gd name="T109" fmla="*/ 62 h 415"/>
                <a:gd name="T110" fmla="*/ 355 w 581"/>
                <a:gd name="T111" fmla="*/ 76 h 415"/>
                <a:gd name="T112" fmla="*/ 341 w 581"/>
                <a:gd name="T113" fmla="*/ 68 h 415"/>
                <a:gd name="T114" fmla="*/ 300 w 581"/>
                <a:gd name="T115" fmla="*/ 72 h 415"/>
                <a:gd name="T116" fmla="*/ 282 w 581"/>
                <a:gd name="T117" fmla="*/ 54 h 415"/>
                <a:gd name="T118" fmla="*/ 300 w 581"/>
                <a:gd name="T119" fmla="*/ 25 h 415"/>
                <a:gd name="T120" fmla="*/ 293 w 581"/>
                <a:gd name="T121" fmla="*/ 0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81" h="415">
                  <a:moveTo>
                    <a:pt x="293" y="0"/>
                  </a:moveTo>
                  <a:cubicBezTo>
                    <a:pt x="280" y="9"/>
                    <a:pt x="259" y="11"/>
                    <a:pt x="259" y="33"/>
                  </a:cubicBezTo>
                  <a:cubicBezTo>
                    <a:pt x="259" y="46"/>
                    <a:pt x="268" y="50"/>
                    <a:pt x="270" y="64"/>
                  </a:cubicBezTo>
                  <a:cubicBezTo>
                    <a:pt x="270" y="65"/>
                    <a:pt x="274" y="75"/>
                    <a:pt x="274" y="77"/>
                  </a:cubicBezTo>
                  <a:cubicBezTo>
                    <a:pt x="274" y="81"/>
                    <a:pt x="265" y="86"/>
                    <a:pt x="262" y="86"/>
                  </a:cubicBezTo>
                  <a:cubicBezTo>
                    <a:pt x="259" y="86"/>
                    <a:pt x="256" y="85"/>
                    <a:pt x="253" y="85"/>
                  </a:cubicBezTo>
                  <a:cubicBezTo>
                    <a:pt x="252" y="85"/>
                    <a:pt x="250" y="85"/>
                    <a:pt x="249" y="87"/>
                  </a:cubicBezTo>
                  <a:cubicBezTo>
                    <a:pt x="248" y="88"/>
                    <a:pt x="247" y="91"/>
                    <a:pt x="245" y="91"/>
                  </a:cubicBezTo>
                  <a:cubicBezTo>
                    <a:pt x="245" y="91"/>
                    <a:pt x="245" y="91"/>
                    <a:pt x="244" y="90"/>
                  </a:cubicBezTo>
                  <a:cubicBezTo>
                    <a:pt x="243" y="91"/>
                    <a:pt x="243" y="91"/>
                    <a:pt x="242" y="91"/>
                  </a:cubicBezTo>
                  <a:cubicBezTo>
                    <a:pt x="242" y="91"/>
                    <a:pt x="242" y="90"/>
                    <a:pt x="237" y="90"/>
                  </a:cubicBezTo>
                  <a:cubicBezTo>
                    <a:pt x="225" y="90"/>
                    <a:pt x="218" y="99"/>
                    <a:pt x="210" y="106"/>
                  </a:cubicBezTo>
                  <a:cubicBezTo>
                    <a:pt x="210" y="107"/>
                    <a:pt x="205" y="110"/>
                    <a:pt x="205" y="112"/>
                  </a:cubicBezTo>
                  <a:cubicBezTo>
                    <a:pt x="205" y="118"/>
                    <a:pt x="206" y="125"/>
                    <a:pt x="202" y="129"/>
                  </a:cubicBezTo>
                  <a:cubicBezTo>
                    <a:pt x="200" y="131"/>
                    <a:pt x="179" y="140"/>
                    <a:pt x="176" y="141"/>
                  </a:cubicBezTo>
                  <a:cubicBezTo>
                    <a:pt x="173" y="141"/>
                    <a:pt x="172" y="142"/>
                    <a:pt x="168" y="142"/>
                  </a:cubicBezTo>
                  <a:cubicBezTo>
                    <a:pt x="165" y="154"/>
                    <a:pt x="161" y="166"/>
                    <a:pt x="145" y="166"/>
                  </a:cubicBezTo>
                  <a:cubicBezTo>
                    <a:pt x="144" y="170"/>
                    <a:pt x="140" y="174"/>
                    <a:pt x="136" y="174"/>
                  </a:cubicBezTo>
                  <a:cubicBezTo>
                    <a:pt x="130" y="174"/>
                    <a:pt x="125" y="171"/>
                    <a:pt x="120" y="167"/>
                  </a:cubicBezTo>
                  <a:cubicBezTo>
                    <a:pt x="115" y="167"/>
                    <a:pt x="115" y="167"/>
                    <a:pt x="115" y="167"/>
                  </a:cubicBezTo>
                  <a:cubicBezTo>
                    <a:pt x="115" y="171"/>
                    <a:pt x="115" y="171"/>
                    <a:pt x="115" y="171"/>
                  </a:cubicBezTo>
                  <a:cubicBezTo>
                    <a:pt x="116" y="173"/>
                    <a:pt x="114" y="181"/>
                    <a:pt x="118" y="182"/>
                  </a:cubicBezTo>
                  <a:cubicBezTo>
                    <a:pt x="118" y="185"/>
                    <a:pt x="118" y="185"/>
                    <a:pt x="118" y="185"/>
                  </a:cubicBezTo>
                  <a:cubicBezTo>
                    <a:pt x="116" y="186"/>
                    <a:pt x="110" y="188"/>
                    <a:pt x="106" y="188"/>
                  </a:cubicBezTo>
                  <a:cubicBezTo>
                    <a:pt x="101" y="188"/>
                    <a:pt x="93" y="186"/>
                    <a:pt x="91" y="183"/>
                  </a:cubicBezTo>
                  <a:cubicBezTo>
                    <a:pt x="86" y="184"/>
                    <a:pt x="71" y="188"/>
                    <a:pt x="71" y="192"/>
                  </a:cubicBezTo>
                  <a:cubicBezTo>
                    <a:pt x="71" y="193"/>
                    <a:pt x="71" y="194"/>
                    <a:pt x="72" y="194"/>
                  </a:cubicBezTo>
                  <a:cubicBezTo>
                    <a:pt x="72" y="202"/>
                    <a:pt x="95" y="207"/>
                    <a:pt x="104" y="209"/>
                  </a:cubicBezTo>
                  <a:cubicBezTo>
                    <a:pt x="106" y="210"/>
                    <a:pt x="107" y="212"/>
                    <a:pt x="110" y="213"/>
                  </a:cubicBezTo>
                  <a:cubicBezTo>
                    <a:pt x="110" y="221"/>
                    <a:pt x="113" y="231"/>
                    <a:pt x="124" y="231"/>
                  </a:cubicBezTo>
                  <a:cubicBezTo>
                    <a:pt x="124" y="235"/>
                    <a:pt x="127" y="234"/>
                    <a:pt x="127" y="239"/>
                  </a:cubicBezTo>
                  <a:cubicBezTo>
                    <a:pt x="127" y="241"/>
                    <a:pt x="126" y="245"/>
                    <a:pt x="125" y="247"/>
                  </a:cubicBezTo>
                  <a:cubicBezTo>
                    <a:pt x="126" y="246"/>
                    <a:pt x="126" y="246"/>
                    <a:pt x="126" y="246"/>
                  </a:cubicBezTo>
                  <a:cubicBezTo>
                    <a:pt x="126" y="249"/>
                    <a:pt x="126" y="258"/>
                    <a:pt x="126" y="260"/>
                  </a:cubicBezTo>
                  <a:cubicBezTo>
                    <a:pt x="126" y="270"/>
                    <a:pt x="119" y="274"/>
                    <a:pt x="119" y="284"/>
                  </a:cubicBezTo>
                  <a:cubicBezTo>
                    <a:pt x="118" y="284"/>
                    <a:pt x="110" y="287"/>
                    <a:pt x="106" y="287"/>
                  </a:cubicBezTo>
                  <a:cubicBezTo>
                    <a:pt x="102" y="287"/>
                    <a:pt x="99" y="284"/>
                    <a:pt x="94" y="284"/>
                  </a:cubicBezTo>
                  <a:cubicBezTo>
                    <a:pt x="94" y="284"/>
                    <a:pt x="93" y="284"/>
                    <a:pt x="91" y="285"/>
                  </a:cubicBezTo>
                  <a:cubicBezTo>
                    <a:pt x="66" y="285"/>
                    <a:pt x="66" y="285"/>
                    <a:pt x="66" y="285"/>
                  </a:cubicBezTo>
                  <a:cubicBezTo>
                    <a:pt x="63" y="284"/>
                    <a:pt x="59" y="284"/>
                    <a:pt x="57" y="282"/>
                  </a:cubicBezTo>
                  <a:cubicBezTo>
                    <a:pt x="33" y="282"/>
                    <a:pt x="33" y="282"/>
                    <a:pt x="33" y="282"/>
                  </a:cubicBezTo>
                  <a:cubicBezTo>
                    <a:pt x="33" y="282"/>
                    <a:pt x="32" y="282"/>
                    <a:pt x="32" y="282"/>
                  </a:cubicBezTo>
                  <a:cubicBezTo>
                    <a:pt x="29" y="282"/>
                    <a:pt x="27" y="279"/>
                    <a:pt x="25" y="279"/>
                  </a:cubicBezTo>
                  <a:cubicBezTo>
                    <a:pt x="22" y="279"/>
                    <a:pt x="4" y="291"/>
                    <a:pt x="4" y="294"/>
                  </a:cubicBezTo>
                  <a:cubicBezTo>
                    <a:pt x="4" y="298"/>
                    <a:pt x="10" y="306"/>
                    <a:pt x="10" y="314"/>
                  </a:cubicBezTo>
                  <a:cubicBezTo>
                    <a:pt x="10" y="327"/>
                    <a:pt x="5" y="341"/>
                    <a:pt x="5" y="354"/>
                  </a:cubicBezTo>
                  <a:cubicBezTo>
                    <a:pt x="5" y="358"/>
                    <a:pt x="0" y="360"/>
                    <a:pt x="0" y="367"/>
                  </a:cubicBezTo>
                  <a:cubicBezTo>
                    <a:pt x="0" y="371"/>
                    <a:pt x="4" y="374"/>
                    <a:pt x="8" y="374"/>
                  </a:cubicBezTo>
                  <a:cubicBezTo>
                    <a:pt x="8" y="380"/>
                    <a:pt x="8" y="384"/>
                    <a:pt x="8" y="395"/>
                  </a:cubicBezTo>
                  <a:cubicBezTo>
                    <a:pt x="8" y="397"/>
                    <a:pt x="9" y="399"/>
                    <a:pt x="12" y="399"/>
                  </a:cubicBezTo>
                  <a:cubicBezTo>
                    <a:pt x="20" y="399"/>
                    <a:pt x="26" y="396"/>
                    <a:pt x="35" y="396"/>
                  </a:cubicBezTo>
                  <a:cubicBezTo>
                    <a:pt x="47" y="396"/>
                    <a:pt x="48" y="415"/>
                    <a:pt x="55" y="415"/>
                  </a:cubicBezTo>
                  <a:cubicBezTo>
                    <a:pt x="67" y="415"/>
                    <a:pt x="74" y="405"/>
                    <a:pt x="87" y="405"/>
                  </a:cubicBezTo>
                  <a:cubicBezTo>
                    <a:pt x="89" y="405"/>
                    <a:pt x="94" y="403"/>
                    <a:pt x="99" y="403"/>
                  </a:cubicBezTo>
                  <a:cubicBezTo>
                    <a:pt x="101" y="403"/>
                    <a:pt x="102" y="403"/>
                    <a:pt x="103" y="403"/>
                  </a:cubicBezTo>
                  <a:cubicBezTo>
                    <a:pt x="103" y="403"/>
                    <a:pt x="103" y="403"/>
                    <a:pt x="103" y="403"/>
                  </a:cubicBezTo>
                  <a:cubicBezTo>
                    <a:pt x="104" y="403"/>
                    <a:pt x="105" y="403"/>
                    <a:pt x="106" y="403"/>
                  </a:cubicBezTo>
                  <a:cubicBezTo>
                    <a:pt x="114" y="403"/>
                    <a:pt x="115" y="393"/>
                    <a:pt x="121" y="390"/>
                  </a:cubicBezTo>
                  <a:cubicBezTo>
                    <a:pt x="132" y="384"/>
                    <a:pt x="135" y="378"/>
                    <a:pt x="142" y="368"/>
                  </a:cubicBezTo>
                  <a:cubicBezTo>
                    <a:pt x="139" y="367"/>
                    <a:pt x="137" y="365"/>
                    <a:pt x="137" y="361"/>
                  </a:cubicBezTo>
                  <a:cubicBezTo>
                    <a:pt x="137" y="349"/>
                    <a:pt x="152" y="327"/>
                    <a:pt x="162" y="325"/>
                  </a:cubicBezTo>
                  <a:cubicBezTo>
                    <a:pt x="173" y="323"/>
                    <a:pt x="184" y="319"/>
                    <a:pt x="187" y="308"/>
                  </a:cubicBezTo>
                  <a:cubicBezTo>
                    <a:pt x="184" y="297"/>
                    <a:pt x="184" y="297"/>
                    <a:pt x="184" y="297"/>
                  </a:cubicBezTo>
                  <a:cubicBezTo>
                    <a:pt x="184" y="289"/>
                    <a:pt x="193" y="284"/>
                    <a:pt x="201" y="284"/>
                  </a:cubicBezTo>
                  <a:cubicBezTo>
                    <a:pt x="211" y="284"/>
                    <a:pt x="219" y="289"/>
                    <a:pt x="230" y="289"/>
                  </a:cubicBezTo>
                  <a:cubicBezTo>
                    <a:pt x="242" y="289"/>
                    <a:pt x="249" y="280"/>
                    <a:pt x="259" y="275"/>
                  </a:cubicBezTo>
                  <a:cubicBezTo>
                    <a:pt x="263" y="273"/>
                    <a:pt x="264" y="266"/>
                    <a:pt x="274" y="266"/>
                  </a:cubicBezTo>
                  <a:cubicBezTo>
                    <a:pt x="294" y="266"/>
                    <a:pt x="297" y="288"/>
                    <a:pt x="306" y="300"/>
                  </a:cubicBezTo>
                  <a:cubicBezTo>
                    <a:pt x="307" y="304"/>
                    <a:pt x="315" y="306"/>
                    <a:pt x="319" y="309"/>
                  </a:cubicBezTo>
                  <a:cubicBezTo>
                    <a:pt x="328" y="318"/>
                    <a:pt x="332" y="323"/>
                    <a:pt x="348" y="327"/>
                  </a:cubicBezTo>
                  <a:cubicBezTo>
                    <a:pt x="348" y="330"/>
                    <a:pt x="356" y="332"/>
                    <a:pt x="358" y="332"/>
                  </a:cubicBezTo>
                  <a:cubicBezTo>
                    <a:pt x="359" y="335"/>
                    <a:pt x="371" y="348"/>
                    <a:pt x="373" y="348"/>
                  </a:cubicBezTo>
                  <a:cubicBezTo>
                    <a:pt x="374" y="353"/>
                    <a:pt x="378" y="355"/>
                    <a:pt x="378" y="363"/>
                  </a:cubicBezTo>
                  <a:cubicBezTo>
                    <a:pt x="378" y="369"/>
                    <a:pt x="375" y="377"/>
                    <a:pt x="369" y="377"/>
                  </a:cubicBezTo>
                  <a:cubicBezTo>
                    <a:pt x="369" y="379"/>
                    <a:pt x="371" y="381"/>
                    <a:pt x="375" y="381"/>
                  </a:cubicBezTo>
                  <a:cubicBezTo>
                    <a:pt x="382" y="381"/>
                    <a:pt x="381" y="370"/>
                    <a:pt x="386" y="365"/>
                  </a:cubicBezTo>
                  <a:cubicBezTo>
                    <a:pt x="386" y="365"/>
                    <a:pt x="393" y="365"/>
                    <a:pt x="393" y="362"/>
                  </a:cubicBezTo>
                  <a:cubicBezTo>
                    <a:pt x="393" y="355"/>
                    <a:pt x="383" y="354"/>
                    <a:pt x="383" y="347"/>
                  </a:cubicBezTo>
                  <a:cubicBezTo>
                    <a:pt x="383" y="342"/>
                    <a:pt x="389" y="339"/>
                    <a:pt x="395" y="339"/>
                  </a:cubicBezTo>
                  <a:cubicBezTo>
                    <a:pt x="403" y="339"/>
                    <a:pt x="407" y="345"/>
                    <a:pt x="412" y="346"/>
                  </a:cubicBezTo>
                  <a:cubicBezTo>
                    <a:pt x="413" y="335"/>
                    <a:pt x="401" y="331"/>
                    <a:pt x="390" y="326"/>
                  </a:cubicBezTo>
                  <a:cubicBezTo>
                    <a:pt x="387" y="324"/>
                    <a:pt x="374" y="322"/>
                    <a:pt x="376" y="315"/>
                  </a:cubicBezTo>
                  <a:cubicBezTo>
                    <a:pt x="378" y="314"/>
                    <a:pt x="378" y="313"/>
                    <a:pt x="378" y="311"/>
                  </a:cubicBezTo>
                  <a:cubicBezTo>
                    <a:pt x="373" y="311"/>
                    <a:pt x="369" y="312"/>
                    <a:pt x="365" y="312"/>
                  </a:cubicBezTo>
                  <a:cubicBezTo>
                    <a:pt x="362" y="312"/>
                    <a:pt x="360" y="312"/>
                    <a:pt x="356" y="310"/>
                  </a:cubicBezTo>
                  <a:cubicBezTo>
                    <a:pt x="352" y="308"/>
                    <a:pt x="348" y="299"/>
                    <a:pt x="346" y="292"/>
                  </a:cubicBezTo>
                  <a:cubicBezTo>
                    <a:pt x="345" y="287"/>
                    <a:pt x="341" y="278"/>
                    <a:pt x="333" y="276"/>
                  </a:cubicBezTo>
                  <a:cubicBezTo>
                    <a:pt x="326" y="274"/>
                    <a:pt x="322" y="270"/>
                    <a:pt x="322" y="263"/>
                  </a:cubicBezTo>
                  <a:cubicBezTo>
                    <a:pt x="322" y="259"/>
                    <a:pt x="323" y="256"/>
                    <a:pt x="324" y="253"/>
                  </a:cubicBezTo>
                  <a:cubicBezTo>
                    <a:pt x="323" y="253"/>
                    <a:pt x="321" y="251"/>
                    <a:pt x="321" y="250"/>
                  </a:cubicBezTo>
                  <a:cubicBezTo>
                    <a:pt x="321" y="244"/>
                    <a:pt x="333" y="244"/>
                    <a:pt x="338" y="240"/>
                  </a:cubicBezTo>
                  <a:cubicBezTo>
                    <a:pt x="342" y="244"/>
                    <a:pt x="338" y="255"/>
                    <a:pt x="345" y="255"/>
                  </a:cubicBezTo>
                  <a:cubicBezTo>
                    <a:pt x="351" y="255"/>
                    <a:pt x="355" y="255"/>
                    <a:pt x="361" y="255"/>
                  </a:cubicBezTo>
                  <a:cubicBezTo>
                    <a:pt x="361" y="267"/>
                    <a:pt x="374" y="285"/>
                    <a:pt x="386" y="285"/>
                  </a:cubicBezTo>
                  <a:cubicBezTo>
                    <a:pt x="389" y="285"/>
                    <a:pt x="390" y="285"/>
                    <a:pt x="393" y="285"/>
                  </a:cubicBezTo>
                  <a:cubicBezTo>
                    <a:pt x="393" y="292"/>
                    <a:pt x="402" y="293"/>
                    <a:pt x="409" y="296"/>
                  </a:cubicBezTo>
                  <a:cubicBezTo>
                    <a:pt x="417" y="300"/>
                    <a:pt x="428" y="311"/>
                    <a:pt x="428" y="318"/>
                  </a:cubicBezTo>
                  <a:cubicBezTo>
                    <a:pt x="428" y="323"/>
                    <a:pt x="428" y="326"/>
                    <a:pt x="428" y="332"/>
                  </a:cubicBezTo>
                  <a:cubicBezTo>
                    <a:pt x="428" y="343"/>
                    <a:pt x="437" y="348"/>
                    <a:pt x="443" y="354"/>
                  </a:cubicBezTo>
                  <a:cubicBezTo>
                    <a:pt x="448" y="359"/>
                    <a:pt x="452" y="364"/>
                    <a:pt x="454" y="371"/>
                  </a:cubicBezTo>
                  <a:cubicBezTo>
                    <a:pt x="454" y="372"/>
                    <a:pt x="455" y="377"/>
                    <a:pt x="457" y="377"/>
                  </a:cubicBezTo>
                  <a:cubicBezTo>
                    <a:pt x="460" y="377"/>
                    <a:pt x="463" y="377"/>
                    <a:pt x="466" y="377"/>
                  </a:cubicBezTo>
                  <a:cubicBezTo>
                    <a:pt x="465" y="380"/>
                    <a:pt x="459" y="381"/>
                    <a:pt x="459" y="385"/>
                  </a:cubicBezTo>
                  <a:cubicBezTo>
                    <a:pt x="459" y="394"/>
                    <a:pt x="467" y="402"/>
                    <a:pt x="475" y="402"/>
                  </a:cubicBezTo>
                  <a:cubicBezTo>
                    <a:pt x="476" y="402"/>
                    <a:pt x="480" y="402"/>
                    <a:pt x="483" y="402"/>
                  </a:cubicBezTo>
                  <a:cubicBezTo>
                    <a:pt x="477" y="400"/>
                    <a:pt x="483" y="393"/>
                    <a:pt x="483" y="390"/>
                  </a:cubicBezTo>
                  <a:cubicBezTo>
                    <a:pt x="483" y="386"/>
                    <a:pt x="481" y="384"/>
                    <a:pt x="479" y="381"/>
                  </a:cubicBezTo>
                  <a:cubicBezTo>
                    <a:pt x="479" y="377"/>
                    <a:pt x="479" y="377"/>
                    <a:pt x="479" y="377"/>
                  </a:cubicBezTo>
                  <a:cubicBezTo>
                    <a:pt x="482" y="380"/>
                    <a:pt x="487" y="384"/>
                    <a:pt x="493" y="385"/>
                  </a:cubicBezTo>
                  <a:cubicBezTo>
                    <a:pt x="494" y="385"/>
                    <a:pt x="494" y="385"/>
                    <a:pt x="494" y="385"/>
                  </a:cubicBezTo>
                  <a:cubicBezTo>
                    <a:pt x="495" y="381"/>
                    <a:pt x="501" y="383"/>
                    <a:pt x="503" y="382"/>
                  </a:cubicBezTo>
                  <a:cubicBezTo>
                    <a:pt x="502" y="381"/>
                    <a:pt x="501" y="379"/>
                    <a:pt x="501" y="377"/>
                  </a:cubicBezTo>
                  <a:cubicBezTo>
                    <a:pt x="497" y="377"/>
                    <a:pt x="483" y="364"/>
                    <a:pt x="483" y="362"/>
                  </a:cubicBezTo>
                  <a:cubicBezTo>
                    <a:pt x="483" y="361"/>
                    <a:pt x="484" y="359"/>
                    <a:pt x="485" y="356"/>
                  </a:cubicBezTo>
                  <a:cubicBezTo>
                    <a:pt x="475" y="344"/>
                    <a:pt x="475" y="344"/>
                    <a:pt x="475" y="344"/>
                  </a:cubicBezTo>
                  <a:cubicBezTo>
                    <a:pt x="475" y="342"/>
                    <a:pt x="478" y="339"/>
                    <a:pt x="481" y="339"/>
                  </a:cubicBezTo>
                  <a:cubicBezTo>
                    <a:pt x="485" y="339"/>
                    <a:pt x="486" y="346"/>
                    <a:pt x="494" y="346"/>
                  </a:cubicBezTo>
                  <a:cubicBezTo>
                    <a:pt x="495" y="342"/>
                    <a:pt x="495" y="339"/>
                    <a:pt x="494" y="335"/>
                  </a:cubicBezTo>
                  <a:cubicBezTo>
                    <a:pt x="501" y="333"/>
                    <a:pt x="503" y="328"/>
                    <a:pt x="512" y="328"/>
                  </a:cubicBezTo>
                  <a:cubicBezTo>
                    <a:pt x="521" y="328"/>
                    <a:pt x="526" y="339"/>
                    <a:pt x="534" y="339"/>
                  </a:cubicBezTo>
                  <a:cubicBezTo>
                    <a:pt x="541" y="339"/>
                    <a:pt x="542" y="332"/>
                    <a:pt x="549" y="329"/>
                  </a:cubicBezTo>
                  <a:cubicBezTo>
                    <a:pt x="551" y="328"/>
                    <a:pt x="553" y="327"/>
                    <a:pt x="554" y="327"/>
                  </a:cubicBezTo>
                  <a:cubicBezTo>
                    <a:pt x="555" y="327"/>
                    <a:pt x="556" y="328"/>
                    <a:pt x="556" y="328"/>
                  </a:cubicBezTo>
                  <a:cubicBezTo>
                    <a:pt x="557" y="328"/>
                    <a:pt x="557" y="328"/>
                    <a:pt x="558" y="328"/>
                  </a:cubicBezTo>
                  <a:cubicBezTo>
                    <a:pt x="559" y="328"/>
                    <a:pt x="561" y="327"/>
                    <a:pt x="562" y="327"/>
                  </a:cubicBezTo>
                  <a:cubicBezTo>
                    <a:pt x="565" y="326"/>
                    <a:pt x="567" y="327"/>
                    <a:pt x="569" y="325"/>
                  </a:cubicBezTo>
                  <a:cubicBezTo>
                    <a:pt x="566" y="320"/>
                    <a:pt x="552" y="313"/>
                    <a:pt x="552" y="302"/>
                  </a:cubicBezTo>
                  <a:cubicBezTo>
                    <a:pt x="552" y="295"/>
                    <a:pt x="561" y="284"/>
                    <a:pt x="567" y="279"/>
                  </a:cubicBezTo>
                  <a:cubicBezTo>
                    <a:pt x="567" y="265"/>
                    <a:pt x="567" y="265"/>
                    <a:pt x="567" y="265"/>
                  </a:cubicBezTo>
                  <a:cubicBezTo>
                    <a:pt x="568" y="262"/>
                    <a:pt x="568" y="266"/>
                    <a:pt x="570" y="258"/>
                  </a:cubicBezTo>
                  <a:cubicBezTo>
                    <a:pt x="570" y="252"/>
                    <a:pt x="576" y="250"/>
                    <a:pt x="581" y="249"/>
                  </a:cubicBezTo>
                  <a:cubicBezTo>
                    <a:pt x="580" y="246"/>
                    <a:pt x="581" y="244"/>
                    <a:pt x="580" y="241"/>
                  </a:cubicBezTo>
                  <a:cubicBezTo>
                    <a:pt x="577" y="241"/>
                    <a:pt x="570" y="244"/>
                    <a:pt x="568" y="244"/>
                  </a:cubicBezTo>
                  <a:cubicBezTo>
                    <a:pt x="565" y="241"/>
                    <a:pt x="565" y="241"/>
                    <a:pt x="565" y="241"/>
                  </a:cubicBezTo>
                  <a:cubicBezTo>
                    <a:pt x="564" y="240"/>
                    <a:pt x="562" y="239"/>
                    <a:pt x="562" y="237"/>
                  </a:cubicBezTo>
                  <a:cubicBezTo>
                    <a:pt x="562" y="216"/>
                    <a:pt x="562" y="216"/>
                    <a:pt x="562" y="216"/>
                  </a:cubicBezTo>
                  <a:cubicBezTo>
                    <a:pt x="549" y="216"/>
                    <a:pt x="552" y="188"/>
                    <a:pt x="538" y="188"/>
                  </a:cubicBezTo>
                  <a:cubicBezTo>
                    <a:pt x="525" y="188"/>
                    <a:pt x="517" y="195"/>
                    <a:pt x="501" y="195"/>
                  </a:cubicBezTo>
                  <a:cubicBezTo>
                    <a:pt x="497" y="195"/>
                    <a:pt x="493" y="195"/>
                    <a:pt x="490" y="195"/>
                  </a:cubicBezTo>
                  <a:cubicBezTo>
                    <a:pt x="483" y="195"/>
                    <a:pt x="478" y="194"/>
                    <a:pt x="478" y="183"/>
                  </a:cubicBezTo>
                  <a:cubicBezTo>
                    <a:pt x="478" y="183"/>
                    <a:pt x="478" y="183"/>
                    <a:pt x="478" y="183"/>
                  </a:cubicBezTo>
                  <a:cubicBezTo>
                    <a:pt x="478" y="183"/>
                    <a:pt x="478" y="183"/>
                    <a:pt x="478" y="183"/>
                  </a:cubicBezTo>
                  <a:cubicBezTo>
                    <a:pt x="478" y="171"/>
                    <a:pt x="480" y="162"/>
                    <a:pt x="486" y="153"/>
                  </a:cubicBezTo>
                  <a:cubicBezTo>
                    <a:pt x="488" y="150"/>
                    <a:pt x="498" y="147"/>
                    <a:pt x="498" y="141"/>
                  </a:cubicBezTo>
                  <a:cubicBezTo>
                    <a:pt x="498" y="131"/>
                    <a:pt x="488" y="124"/>
                    <a:pt x="488" y="113"/>
                  </a:cubicBezTo>
                  <a:cubicBezTo>
                    <a:pt x="488" y="113"/>
                    <a:pt x="488" y="113"/>
                    <a:pt x="488" y="113"/>
                  </a:cubicBezTo>
                  <a:cubicBezTo>
                    <a:pt x="488" y="113"/>
                    <a:pt x="488" y="113"/>
                    <a:pt x="488" y="113"/>
                  </a:cubicBezTo>
                  <a:cubicBezTo>
                    <a:pt x="488" y="106"/>
                    <a:pt x="496" y="103"/>
                    <a:pt x="496" y="96"/>
                  </a:cubicBezTo>
                  <a:cubicBezTo>
                    <a:pt x="496" y="84"/>
                    <a:pt x="491" y="64"/>
                    <a:pt x="479" y="64"/>
                  </a:cubicBezTo>
                  <a:cubicBezTo>
                    <a:pt x="469" y="64"/>
                    <a:pt x="46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48" y="65"/>
                    <a:pt x="444" y="65"/>
                    <a:pt x="439" y="66"/>
                  </a:cubicBezTo>
                  <a:cubicBezTo>
                    <a:pt x="437" y="66"/>
                    <a:pt x="435" y="66"/>
                    <a:pt x="433" y="67"/>
                  </a:cubicBezTo>
                  <a:cubicBezTo>
                    <a:pt x="433" y="67"/>
                    <a:pt x="433" y="67"/>
                    <a:pt x="433" y="66"/>
                  </a:cubicBezTo>
                  <a:cubicBezTo>
                    <a:pt x="427" y="67"/>
                    <a:pt x="421" y="68"/>
                    <a:pt x="414" y="68"/>
                  </a:cubicBezTo>
                  <a:cubicBezTo>
                    <a:pt x="414" y="67"/>
                    <a:pt x="416" y="64"/>
                    <a:pt x="417" y="62"/>
                  </a:cubicBezTo>
                  <a:cubicBezTo>
                    <a:pt x="413" y="60"/>
                    <a:pt x="406" y="60"/>
                    <a:pt x="399" y="60"/>
                  </a:cubicBezTo>
                  <a:cubicBezTo>
                    <a:pt x="392" y="60"/>
                    <a:pt x="384" y="68"/>
                    <a:pt x="379" y="70"/>
                  </a:cubicBezTo>
                  <a:cubicBezTo>
                    <a:pt x="371" y="74"/>
                    <a:pt x="364" y="72"/>
                    <a:pt x="355" y="76"/>
                  </a:cubicBezTo>
                  <a:cubicBezTo>
                    <a:pt x="353" y="77"/>
                    <a:pt x="352" y="81"/>
                    <a:pt x="346" y="81"/>
                  </a:cubicBezTo>
                  <a:cubicBezTo>
                    <a:pt x="346" y="81"/>
                    <a:pt x="337" y="75"/>
                    <a:pt x="337" y="74"/>
                  </a:cubicBezTo>
                  <a:cubicBezTo>
                    <a:pt x="337" y="72"/>
                    <a:pt x="340" y="70"/>
                    <a:pt x="341" y="68"/>
                  </a:cubicBezTo>
                  <a:cubicBezTo>
                    <a:pt x="340" y="68"/>
                    <a:pt x="339" y="68"/>
                    <a:pt x="338" y="68"/>
                  </a:cubicBezTo>
                  <a:cubicBezTo>
                    <a:pt x="327" y="68"/>
                    <a:pt x="318" y="78"/>
                    <a:pt x="304" y="78"/>
                  </a:cubicBezTo>
                  <a:cubicBezTo>
                    <a:pt x="303" y="78"/>
                    <a:pt x="301" y="75"/>
                    <a:pt x="300" y="72"/>
                  </a:cubicBezTo>
                  <a:cubicBezTo>
                    <a:pt x="296" y="72"/>
                    <a:pt x="294" y="70"/>
                    <a:pt x="288" y="70"/>
                  </a:cubicBezTo>
                  <a:cubicBezTo>
                    <a:pt x="288" y="68"/>
                    <a:pt x="288" y="67"/>
                    <a:pt x="288" y="64"/>
                  </a:cubicBezTo>
                  <a:cubicBezTo>
                    <a:pt x="285" y="63"/>
                    <a:pt x="282" y="60"/>
                    <a:pt x="282" y="54"/>
                  </a:cubicBezTo>
                  <a:cubicBezTo>
                    <a:pt x="282" y="45"/>
                    <a:pt x="288" y="40"/>
                    <a:pt x="294" y="35"/>
                  </a:cubicBezTo>
                  <a:cubicBezTo>
                    <a:pt x="295" y="33"/>
                    <a:pt x="300" y="32"/>
                    <a:pt x="300" y="30"/>
                  </a:cubicBezTo>
                  <a:cubicBezTo>
                    <a:pt x="300" y="28"/>
                    <a:pt x="300" y="27"/>
                    <a:pt x="300" y="25"/>
                  </a:cubicBezTo>
                  <a:cubicBezTo>
                    <a:pt x="296" y="25"/>
                    <a:pt x="290" y="25"/>
                    <a:pt x="290" y="20"/>
                  </a:cubicBezTo>
                  <a:cubicBezTo>
                    <a:pt x="290" y="14"/>
                    <a:pt x="290" y="11"/>
                    <a:pt x="293" y="6"/>
                  </a:cubicBezTo>
                  <a:cubicBezTo>
                    <a:pt x="293" y="0"/>
                    <a:pt x="293" y="0"/>
                    <a:pt x="29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3" name="Freeform 93"/>
            <p:cNvSpPr>
              <a:spLocks/>
            </p:cNvSpPr>
            <p:nvPr/>
          </p:nvSpPr>
          <p:spPr bwMode="auto">
            <a:xfrm>
              <a:off x="3621" y="-27"/>
              <a:ext cx="927" cy="895"/>
            </a:xfrm>
            <a:custGeom>
              <a:avLst/>
              <a:gdLst>
                <a:gd name="T0" fmla="*/ 321 w 392"/>
                <a:gd name="T1" fmla="*/ 15 h 378"/>
                <a:gd name="T2" fmla="*/ 297 w 392"/>
                <a:gd name="T3" fmla="*/ 21 h 378"/>
                <a:gd name="T4" fmla="*/ 307 w 392"/>
                <a:gd name="T5" fmla="*/ 4 h 378"/>
                <a:gd name="T6" fmla="*/ 279 w 392"/>
                <a:gd name="T7" fmla="*/ 11 h 378"/>
                <a:gd name="T8" fmla="*/ 257 w 392"/>
                <a:gd name="T9" fmla="*/ 11 h 378"/>
                <a:gd name="T10" fmla="*/ 239 w 392"/>
                <a:gd name="T11" fmla="*/ 32 h 378"/>
                <a:gd name="T12" fmla="*/ 220 w 392"/>
                <a:gd name="T13" fmla="*/ 37 h 378"/>
                <a:gd name="T14" fmla="*/ 197 w 392"/>
                <a:gd name="T15" fmla="*/ 37 h 378"/>
                <a:gd name="T16" fmla="*/ 196 w 392"/>
                <a:gd name="T17" fmla="*/ 43 h 378"/>
                <a:gd name="T18" fmla="*/ 178 w 392"/>
                <a:gd name="T19" fmla="*/ 51 h 378"/>
                <a:gd name="T20" fmla="*/ 187 w 392"/>
                <a:gd name="T21" fmla="*/ 52 h 378"/>
                <a:gd name="T22" fmla="*/ 160 w 392"/>
                <a:gd name="T23" fmla="*/ 60 h 378"/>
                <a:gd name="T24" fmla="*/ 154 w 392"/>
                <a:gd name="T25" fmla="*/ 57 h 378"/>
                <a:gd name="T26" fmla="*/ 141 w 392"/>
                <a:gd name="T27" fmla="*/ 64 h 378"/>
                <a:gd name="T28" fmla="*/ 139 w 392"/>
                <a:gd name="T29" fmla="*/ 73 h 378"/>
                <a:gd name="T30" fmla="*/ 141 w 392"/>
                <a:gd name="T31" fmla="*/ 97 h 378"/>
                <a:gd name="T32" fmla="*/ 111 w 392"/>
                <a:gd name="T33" fmla="*/ 131 h 378"/>
                <a:gd name="T34" fmla="*/ 54 w 392"/>
                <a:gd name="T35" fmla="*/ 189 h 378"/>
                <a:gd name="T36" fmla="*/ 62 w 392"/>
                <a:gd name="T37" fmla="*/ 193 h 378"/>
                <a:gd name="T38" fmla="*/ 12 w 392"/>
                <a:gd name="T39" fmla="*/ 225 h 378"/>
                <a:gd name="T40" fmla="*/ 9 w 392"/>
                <a:gd name="T41" fmla="*/ 274 h 378"/>
                <a:gd name="T42" fmla="*/ 15 w 392"/>
                <a:gd name="T43" fmla="*/ 285 h 378"/>
                <a:gd name="T44" fmla="*/ 6 w 392"/>
                <a:gd name="T45" fmla="*/ 301 h 378"/>
                <a:gd name="T46" fmla="*/ 80 w 392"/>
                <a:gd name="T47" fmla="*/ 280 h 378"/>
                <a:gd name="T48" fmla="*/ 88 w 392"/>
                <a:gd name="T49" fmla="*/ 300 h 378"/>
                <a:gd name="T50" fmla="*/ 110 w 392"/>
                <a:gd name="T51" fmla="*/ 348 h 378"/>
                <a:gd name="T52" fmla="*/ 120 w 392"/>
                <a:gd name="T53" fmla="*/ 378 h 378"/>
                <a:gd name="T54" fmla="*/ 160 w 392"/>
                <a:gd name="T55" fmla="*/ 361 h 378"/>
                <a:gd name="T56" fmla="*/ 168 w 392"/>
                <a:gd name="T57" fmla="*/ 327 h 378"/>
                <a:gd name="T58" fmla="*/ 204 w 392"/>
                <a:gd name="T59" fmla="*/ 279 h 378"/>
                <a:gd name="T60" fmla="*/ 176 w 392"/>
                <a:gd name="T61" fmla="*/ 248 h 378"/>
                <a:gd name="T62" fmla="*/ 183 w 392"/>
                <a:gd name="T63" fmla="*/ 217 h 378"/>
                <a:gd name="T64" fmla="*/ 242 w 392"/>
                <a:gd name="T65" fmla="*/ 171 h 378"/>
                <a:gd name="T66" fmla="*/ 273 w 392"/>
                <a:gd name="T67" fmla="*/ 138 h 378"/>
                <a:gd name="T68" fmla="*/ 284 w 392"/>
                <a:gd name="T69" fmla="*/ 169 h 378"/>
                <a:gd name="T70" fmla="*/ 236 w 392"/>
                <a:gd name="T71" fmla="*/ 217 h 378"/>
                <a:gd name="T72" fmla="*/ 239 w 392"/>
                <a:gd name="T73" fmla="*/ 248 h 378"/>
                <a:gd name="T74" fmla="*/ 273 w 392"/>
                <a:gd name="T75" fmla="*/ 274 h 378"/>
                <a:gd name="T76" fmla="*/ 313 w 392"/>
                <a:gd name="T77" fmla="*/ 266 h 378"/>
                <a:gd name="T78" fmla="*/ 345 w 392"/>
                <a:gd name="T79" fmla="*/ 255 h 378"/>
                <a:gd name="T80" fmla="*/ 392 w 392"/>
                <a:gd name="T81" fmla="*/ 204 h 378"/>
                <a:gd name="T82" fmla="*/ 375 w 392"/>
                <a:gd name="T83" fmla="*/ 181 h 378"/>
                <a:gd name="T84" fmla="*/ 382 w 392"/>
                <a:gd name="T85" fmla="*/ 174 h 378"/>
                <a:gd name="T86" fmla="*/ 366 w 392"/>
                <a:gd name="T87" fmla="*/ 148 h 378"/>
                <a:gd name="T88" fmla="*/ 371 w 392"/>
                <a:gd name="T89" fmla="*/ 132 h 378"/>
                <a:gd name="T90" fmla="*/ 361 w 392"/>
                <a:gd name="T91" fmla="*/ 106 h 378"/>
                <a:gd name="T92" fmla="*/ 370 w 392"/>
                <a:gd name="T93" fmla="*/ 84 h 378"/>
                <a:gd name="T94" fmla="*/ 352 w 392"/>
                <a:gd name="T95" fmla="*/ 63 h 378"/>
                <a:gd name="T96" fmla="*/ 378 w 392"/>
                <a:gd name="T97" fmla="*/ 36 h 378"/>
                <a:gd name="T98" fmla="*/ 352 w 392"/>
                <a:gd name="T99" fmla="*/ 26 h 378"/>
                <a:gd name="T100" fmla="*/ 354 w 392"/>
                <a:gd name="T101" fmla="*/ 4 h 378"/>
                <a:gd name="T102" fmla="*/ 341 w 392"/>
                <a:gd name="T103" fmla="*/ 0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92" h="378">
                  <a:moveTo>
                    <a:pt x="341" y="0"/>
                  </a:moveTo>
                  <a:cubicBezTo>
                    <a:pt x="333" y="6"/>
                    <a:pt x="328" y="8"/>
                    <a:pt x="321" y="15"/>
                  </a:cubicBezTo>
                  <a:cubicBezTo>
                    <a:pt x="320" y="12"/>
                    <a:pt x="320" y="9"/>
                    <a:pt x="318" y="6"/>
                  </a:cubicBezTo>
                  <a:cubicBezTo>
                    <a:pt x="310" y="10"/>
                    <a:pt x="306" y="21"/>
                    <a:pt x="297" y="21"/>
                  </a:cubicBezTo>
                  <a:cubicBezTo>
                    <a:pt x="296" y="21"/>
                    <a:pt x="296" y="21"/>
                    <a:pt x="296" y="21"/>
                  </a:cubicBezTo>
                  <a:cubicBezTo>
                    <a:pt x="298" y="14"/>
                    <a:pt x="307" y="12"/>
                    <a:pt x="307" y="4"/>
                  </a:cubicBezTo>
                  <a:cubicBezTo>
                    <a:pt x="307" y="3"/>
                    <a:pt x="306" y="3"/>
                    <a:pt x="304" y="3"/>
                  </a:cubicBezTo>
                  <a:cubicBezTo>
                    <a:pt x="299" y="3"/>
                    <a:pt x="285" y="11"/>
                    <a:pt x="279" y="11"/>
                  </a:cubicBezTo>
                  <a:cubicBezTo>
                    <a:pt x="274" y="11"/>
                    <a:pt x="271" y="7"/>
                    <a:pt x="268" y="3"/>
                  </a:cubicBezTo>
                  <a:cubicBezTo>
                    <a:pt x="266" y="6"/>
                    <a:pt x="257" y="8"/>
                    <a:pt x="257" y="11"/>
                  </a:cubicBezTo>
                  <a:cubicBezTo>
                    <a:pt x="257" y="14"/>
                    <a:pt x="260" y="16"/>
                    <a:pt x="264" y="17"/>
                  </a:cubicBezTo>
                  <a:cubicBezTo>
                    <a:pt x="255" y="22"/>
                    <a:pt x="246" y="19"/>
                    <a:pt x="239" y="32"/>
                  </a:cubicBezTo>
                  <a:cubicBezTo>
                    <a:pt x="239" y="23"/>
                    <a:pt x="239" y="23"/>
                    <a:pt x="239" y="23"/>
                  </a:cubicBezTo>
                  <a:cubicBezTo>
                    <a:pt x="228" y="23"/>
                    <a:pt x="226" y="36"/>
                    <a:pt x="220" y="37"/>
                  </a:cubicBezTo>
                  <a:cubicBezTo>
                    <a:pt x="220" y="31"/>
                    <a:pt x="220" y="31"/>
                    <a:pt x="220" y="31"/>
                  </a:cubicBezTo>
                  <a:cubicBezTo>
                    <a:pt x="212" y="32"/>
                    <a:pt x="202" y="32"/>
                    <a:pt x="197" y="37"/>
                  </a:cubicBezTo>
                  <a:cubicBezTo>
                    <a:pt x="199" y="39"/>
                    <a:pt x="198" y="39"/>
                    <a:pt x="201" y="41"/>
                  </a:cubicBezTo>
                  <a:cubicBezTo>
                    <a:pt x="199" y="42"/>
                    <a:pt x="198" y="43"/>
                    <a:pt x="196" y="43"/>
                  </a:cubicBezTo>
                  <a:cubicBezTo>
                    <a:pt x="194" y="43"/>
                    <a:pt x="192" y="42"/>
                    <a:pt x="191" y="42"/>
                  </a:cubicBezTo>
                  <a:cubicBezTo>
                    <a:pt x="185" y="42"/>
                    <a:pt x="181" y="47"/>
                    <a:pt x="178" y="51"/>
                  </a:cubicBezTo>
                  <a:cubicBezTo>
                    <a:pt x="180" y="51"/>
                    <a:pt x="181" y="51"/>
                    <a:pt x="181" y="51"/>
                  </a:cubicBezTo>
                  <a:cubicBezTo>
                    <a:pt x="183" y="51"/>
                    <a:pt x="184" y="51"/>
                    <a:pt x="187" y="52"/>
                  </a:cubicBezTo>
                  <a:cubicBezTo>
                    <a:pt x="186" y="53"/>
                    <a:pt x="180" y="65"/>
                    <a:pt x="177" y="65"/>
                  </a:cubicBezTo>
                  <a:cubicBezTo>
                    <a:pt x="170" y="65"/>
                    <a:pt x="168" y="60"/>
                    <a:pt x="160" y="60"/>
                  </a:cubicBezTo>
                  <a:cubicBezTo>
                    <a:pt x="161" y="56"/>
                    <a:pt x="161" y="54"/>
                    <a:pt x="158" y="50"/>
                  </a:cubicBezTo>
                  <a:cubicBezTo>
                    <a:pt x="157" y="52"/>
                    <a:pt x="155" y="54"/>
                    <a:pt x="154" y="57"/>
                  </a:cubicBezTo>
                  <a:cubicBezTo>
                    <a:pt x="152" y="57"/>
                    <a:pt x="151" y="56"/>
                    <a:pt x="149" y="56"/>
                  </a:cubicBezTo>
                  <a:cubicBezTo>
                    <a:pt x="145" y="56"/>
                    <a:pt x="142" y="59"/>
                    <a:pt x="141" y="64"/>
                  </a:cubicBezTo>
                  <a:cubicBezTo>
                    <a:pt x="141" y="64"/>
                    <a:pt x="147" y="66"/>
                    <a:pt x="149" y="66"/>
                  </a:cubicBezTo>
                  <a:cubicBezTo>
                    <a:pt x="147" y="67"/>
                    <a:pt x="141" y="69"/>
                    <a:pt x="139" y="73"/>
                  </a:cubicBezTo>
                  <a:cubicBezTo>
                    <a:pt x="151" y="73"/>
                    <a:pt x="157" y="66"/>
                    <a:pt x="170" y="64"/>
                  </a:cubicBezTo>
                  <a:cubicBezTo>
                    <a:pt x="167" y="75"/>
                    <a:pt x="152" y="93"/>
                    <a:pt x="141" y="97"/>
                  </a:cubicBezTo>
                  <a:cubicBezTo>
                    <a:pt x="130" y="101"/>
                    <a:pt x="123" y="109"/>
                    <a:pt x="117" y="119"/>
                  </a:cubicBezTo>
                  <a:cubicBezTo>
                    <a:pt x="117" y="120"/>
                    <a:pt x="111" y="131"/>
                    <a:pt x="111" y="131"/>
                  </a:cubicBezTo>
                  <a:cubicBezTo>
                    <a:pt x="107" y="131"/>
                    <a:pt x="108" y="148"/>
                    <a:pt x="102" y="152"/>
                  </a:cubicBezTo>
                  <a:cubicBezTo>
                    <a:pt x="86" y="165"/>
                    <a:pt x="77" y="183"/>
                    <a:pt x="54" y="189"/>
                  </a:cubicBezTo>
                  <a:cubicBezTo>
                    <a:pt x="59" y="190"/>
                    <a:pt x="61" y="191"/>
                    <a:pt x="66" y="193"/>
                  </a:cubicBezTo>
                  <a:cubicBezTo>
                    <a:pt x="65" y="193"/>
                    <a:pt x="64" y="193"/>
                    <a:pt x="62" y="193"/>
                  </a:cubicBezTo>
                  <a:cubicBezTo>
                    <a:pt x="47" y="193"/>
                    <a:pt x="45" y="204"/>
                    <a:pt x="36" y="206"/>
                  </a:cubicBezTo>
                  <a:cubicBezTo>
                    <a:pt x="24" y="209"/>
                    <a:pt x="18" y="216"/>
                    <a:pt x="12" y="225"/>
                  </a:cubicBezTo>
                  <a:cubicBezTo>
                    <a:pt x="9" y="229"/>
                    <a:pt x="0" y="229"/>
                    <a:pt x="0" y="237"/>
                  </a:cubicBezTo>
                  <a:cubicBezTo>
                    <a:pt x="0" y="252"/>
                    <a:pt x="2" y="265"/>
                    <a:pt x="9" y="274"/>
                  </a:cubicBezTo>
                  <a:cubicBezTo>
                    <a:pt x="7" y="278"/>
                    <a:pt x="1" y="284"/>
                    <a:pt x="1" y="288"/>
                  </a:cubicBezTo>
                  <a:cubicBezTo>
                    <a:pt x="7" y="285"/>
                    <a:pt x="7" y="285"/>
                    <a:pt x="15" y="285"/>
                  </a:cubicBezTo>
                  <a:cubicBezTo>
                    <a:pt x="15" y="293"/>
                    <a:pt x="15" y="293"/>
                    <a:pt x="15" y="293"/>
                  </a:cubicBezTo>
                  <a:cubicBezTo>
                    <a:pt x="13" y="294"/>
                    <a:pt x="6" y="297"/>
                    <a:pt x="6" y="301"/>
                  </a:cubicBezTo>
                  <a:cubicBezTo>
                    <a:pt x="6" y="303"/>
                    <a:pt x="26" y="316"/>
                    <a:pt x="29" y="316"/>
                  </a:cubicBezTo>
                  <a:cubicBezTo>
                    <a:pt x="52" y="316"/>
                    <a:pt x="69" y="296"/>
                    <a:pt x="80" y="280"/>
                  </a:cubicBezTo>
                  <a:cubicBezTo>
                    <a:pt x="83" y="285"/>
                    <a:pt x="84" y="290"/>
                    <a:pt x="90" y="293"/>
                  </a:cubicBezTo>
                  <a:cubicBezTo>
                    <a:pt x="89" y="295"/>
                    <a:pt x="88" y="298"/>
                    <a:pt x="88" y="300"/>
                  </a:cubicBezTo>
                  <a:cubicBezTo>
                    <a:pt x="88" y="310"/>
                    <a:pt x="96" y="312"/>
                    <a:pt x="98" y="320"/>
                  </a:cubicBezTo>
                  <a:cubicBezTo>
                    <a:pt x="102" y="331"/>
                    <a:pt x="101" y="339"/>
                    <a:pt x="110" y="348"/>
                  </a:cubicBezTo>
                  <a:cubicBezTo>
                    <a:pt x="110" y="349"/>
                    <a:pt x="109" y="351"/>
                    <a:pt x="109" y="353"/>
                  </a:cubicBezTo>
                  <a:cubicBezTo>
                    <a:pt x="109" y="356"/>
                    <a:pt x="116" y="378"/>
                    <a:pt x="120" y="378"/>
                  </a:cubicBezTo>
                  <a:cubicBezTo>
                    <a:pt x="133" y="378"/>
                    <a:pt x="137" y="361"/>
                    <a:pt x="146" y="361"/>
                  </a:cubicBezTo>
                  <a:cubicBezTo>
                    <a:pt x="150" y="361"/>
                    <a:pt x="152" y="361"/>
                    <a:pt x="160" y="361"/>
                  </a:cubicBezTo>
                  <a:cubicBezTo>
                    <a:pt x="161" y="351"/>
                    <a:pt x="174" y="350"/>
                    <a:pt x="176" y="335"/>
                  </a:cubicBezTo>
                  <a:cubicBezTo>
                    <a:pt x="173" y="335"/>
                    <a:pt x="168" y="333"/>
                    <a:pt x="168" y="327"/>
                  </a:cubicBezTo>
                  <a:cubicBezTo>
                    <a:pt x="168" y="315"/>
                    <a:pt x="172" y="300"/>
                    <a:pt x="183" y="300"/>
                  </a:cubicBezTo>
                  <a:cubicBezTo>
                    <a:pt x="188" y="300"/>
                    <a:pt x="204" y="287"/>
                    <a:pt x="204" y="279"/>
                  </a:cubicBezTo>
                  <a:cubicBezTo>
                    <a:pt x="204" y="269"/>
                    <a:pt x="189" y="260"/>
                    <a:pt x="180" y="258"/>
                  </a:cubicBezTo>
                  <a:cubicBezTo>
                    <a:pt x="180" y="254"/>
                    <a:pt x="178" y="251"/>
                    <a:pt x="176" y="248"/>
                  </a:cubicBezTo>
                  <a:cubicBezTo>
                    <a:pt x="176" y="238"/>
                    <a:pt x="176" y="238"/>
                    <a:pt x="176" y="238"/>
                  </a:cubicBezTo>
                  <a:cubicBezTo>
                    <a:pt x="184" y="234"/>
                    <a:pt x="178" y="224"/>
                    <a:pt x="183" y="217"/>
                  </a:cubicBezTo>
                  <a:cubicBezTo>
                    <a:pt x="188" y="207"/>
                    <a:pt x="197" y="205"/>
                    <a:pt x="206" y="200"/>
                  </a:cubicBezTo>
                  <a:cubicBezTo>
                    <a:pt x="217" y="193"/>
                    <a:pt x="242" y="183"/>
                    <a:pt x="242" y="171"/>
                  </a:cubicBezTo>
                  <a:cubicBezTo>
                    <a:pt x="243" y="168"/>
                    <a:pt x="242" y="165"/>
                    <a:pt x="242" y="159"/>
                  </a:cubicBezTo>
                  <a:cubicBezTo>
                    <a:pt x="242" y="144"/>
                    <a:pt x="256" y="138"/>
                    <a:pt x="273" y="138"/>
                  </a:cubicBezTo>
                  <a:cubicBezTo>
                    <a:pt x="287" y="138"/>
                    <a:pt x="304" y="140"/>
                    <a:pt x="304" y="153"/>
                  </a:cubicBezTo>
                  <a:cubicBezTo>
                    <a:pt x="304" y="162"/>
                    <a:pt x="291" y="165"/>
                    <a:pt x="284" y="169"/>
                  </a:cubicBezTo>
                  <a:cubicBezTo>
                    <a:pt x="270" y="177"/>
                    <a:pt x="259" y="206"/>
                    <a:pt x="236" y="206"/>
                  </a:cubicBezTo>
                  <a:cubicBezTo>
                    <a:pt x="238" y="210"/>
                    <a:pt x="236" y="213"/>
                    <a:pt x="236" y="217"/>
                  </a:cubicBezTo>
                  <a:cubicBezTo>
                    <a:pt x="236" y="223"/>
                    <a:pt x="241" y="235"/>
                    <a:pt x="246" y="237"/>
                  </a:cubicBezTo>
                  <a:cubicBezTo>
                    <a:pt x="245" y="239"/>
                    <a:pt x="239" y="243"/>
                    <a:pt x="239" y="248"/>
                  </a:cubicBezTo>
                  <a:cubicBezTo>
                    <a:pt x="239" y="260"/>
                    <a:pt x="251" y="267"/>
                    <a:pt x="262" y="267"/>
                  </a:cubicBezTo>
                  <a:cubicBezTo>
                    <a:pt x="262" y="273"/>
                    <a:pt x="267" y="274"/>
                    <a:pt x="273" y="274"/>
                  </a:cubicBezTo>
                  <a:cubicBezTo>
                    <a:pt x="282" y="274"/>
                    <a:pt x="295" y="269"/>
                    <a:pt x="305" y="266"/>
                  </a:cubicBezTo>
                  <a:cubicBezTo>
                    <a:pt x="307" y="266"/>
                    <a:pt x="310" y="266"/>
                    <a:pt x="313" y="266"/>
                  </a:cubicBezTo>
                  <a:cubicBezTo>
                    <a:pt x="324" y="266"/>
                    <a:pt x="341" y="264"/>
                    <a:pt x="345" y="255"/>
                  </a:cubicBezTo>
                  <a:cubicBezTo>
                    <a:pt x="345" y="255"/>
                    <a:pt x="345" y="255"/>
                    <a:pt x="345" y="255"/>
                  </a:cubicBezTo>
                  <a:cubicBezTo>
                    <a:pt x="345" y="255"/>
                    <a:pt x="345" y="255"/>
                    <a:pt x="345" y="255"/>
                  </a:cubicBezTo>
                  <a:cubicBezTo>
                    <a:pt x="356" y="240"/>
                    <a:pt x="392" y="221"/>
                    <a:pt x="392" y="204"/>
                  </a:cubicBezTo>
                  <a:cubicBezTo>
                    <a:pt x="392" y="192"/>
                    <a:pt x="380" y="190"/>
                    <a:pt x="375" y="181"/>
                  </a:cubicBezTo>
                  <a:cubicBezTo>
                    <a:pt x="375" y="181"/>
                    <a:pt x="375" y="181"/>
                    <a:pt x="375" y="181"/>
                  </a:cubicBezTo>
                  <a:cubicBezTo>
                    <a:pt x="375" y="181"/>
                    <a:pt x="375" y="181"/>
                    <a:pt x="375" y="181"/>
                  </a:cubicBezTo>
                  <a:cubicBezTo>
                    <a:pt x="377" y="180"/>
                    <a:pt x="382" y="178"/>
                    <a:pt x="382" y="174"/>
                  </a:cubicBezTo>
                  <a:cubicBezTo>
                    <a:pt x="382" y="163"/>
                    <a:pt x="366" y="160"/>
                    <a:pt x="366" y="148"/>
                  </a:cubicBezTo>
                  <a:cubicBezTo>
                    <a:pt x="366" y="148"/>
                    <a:pt x="366" y="148"/>
                    <a:pt x="366" y="148"/>
                  </a:cubicBezTo>
                  <a:cubicBezTo>
                    <a:pt x="366" y="148"/>
                    <a:pt x="366" y="148"/>
                    <a:pt x="366" y="148"/>
                  </a:cubicBezTo>
                  <a:cubicBezTo>
                    <a:pt x="366" y="142"/>
                    <a:pt x="371" y="139"/>
                    <a:pt x="371" y="132"/>
                  </a:cubicBezTo>
                  <a:cubicBezTo>
                    <a:pt x="371" y="122"/>
                    <a:pt x="361" y="116"/>
                    <a:pt x="361" y="106"/>
                  </a:cubicBezTo>
                  <a:cubicBezTo>
                    <a:pt x="361" y="106"/>
                    <a:pt x="361" y="106"/>
                    <a:pt x="361" y="106"/>
                  </a:cubicBezTo>
                  <a:cubicBezTo>
                    <a:pt x="361" y="106"/>
                    <a:pt x="361" y="106"/>
                    <a:pt x="361" y="106"/>
                  </a:cubicBezTo>
                  <a:cubicBezTo>
                    <a:pt x="361" y="97"/>
                    <a:pt x="370" y="93"/>
                    <a:pt x="370" y="84"/>
                  </a:cubicBezTo>
                  <a:cubicBezTo>
                    <a:pt x="370" y="72"/>
                    <a:pt x="352" y="73"/>
                    <a:pt x="352" y="63"/>
                  </a:cubicBezTo>
                  <a:cubicBezTo>
                    <a:pt x="352" y="63"/>
                    <a:pt x="352" y="63"/>
                    <a:pt x="352" y="63"/>
                  </a:cubicBezTo>
                  <a:cubicBezTo>
                    <a:pt x="352" y="63"/>
                    <a:pt x="352" y="63"/>
                    <a:pt x="352" y="63"/>
                  </a:cubicBezTo>
                  <a:cubicBezTo>
                    <a:pt x="352" y="50"/>
                    <a:pt x="371" y="41"/>
                    <a:pt x="378" y="36"/>
                  </a:cubicBezTo>
                  <a:cubicBezTo>
                    <a:pt x="376" y="36"/>
                    <a:pt x="365" y="34"/>
                    <a:pt x="361" y="34"/>
                  </a:cubicBezTo>
                  <a:cubicBezTo>
                    <a:pt x="361" y="30"/>
                    <a:pt x="357" y="30"/>
                    <a:pt x="352" y="26"/>
                  </a:cubicBezTo>
                  <a:cubicBezTo>
                    <a:pt x="364" y="21"/>
                    <a:pt x="368" y="26"/>
                    <a:pt x="373" y="13"/>
                  </a:cubicBezTo>
                  <a:cubicBezTo>
                    <a:pt x="368" y="11"/>
                    <a:pt x="357" y="4"/>
                    <a:pt x="354" y="4"/>
                  </a:cubicBezTo>
                  <a:cubicBezTo>
                    <a:pt x="350" y="4"/>
                    <a:pt x="348" y="8"/>
                    <a:pt x="346" y="12"/>
                  </a:cubicBezTo>
                  <a:cubicBezTo>
                    <a:pt x="340" y="12"/>
                    <a:pt x="342" y="7"/>
                    <a:pt x="34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4" name="Freeform 94"/>
            <p:cNvSpPr>
              <a:spLocks/>
            </p:cNvSpPr>
            <p:nvPr/>
          </p:nvSpPr>
          <p:spPr bwMode="auto">
            <a:xfrm>
              <a:off x="4137" y="-497"/>
              <a:ext cx="6053" cy="2251"/>
            </a:xfrm>
            <a:custGeom>
              <a:avLst/>
              <a:gdLst>
                <a:gd name="T0" fmla="*/ 991 w 2561"/>
                <a:gd name="T1" fmla="*/ 116 h 952"/>
                <a:gd name="T2" fmla="*/ 843 w 2561"/>
                <a:gd name="T3" fmla="*/ 178 h 952"/>
                <a:gd name="T4" fmla="*/ 771 w 2561"/>
                <a:gd name="T5" fmla="*/ 145 h 952"/>
                <a:gd name="T6" fmla="*/ 621 w 2561"/>
                <a:gd name="T7" fmla="*/ 232 h 952"/>
                <a:gd name="T8" fmla="*/ 497 w 2561"/>
                <a:gd name="T9" fmla="*/ 259 h 952"/>
                <a:gd name="T10" fmla="*/ 353 w 2561"/>
                <a:gd name="T11" fmla="*/ 325 h 952"/>
                <a:gd name="T12" fmla="*/ 256 w 2561"/>
                <a:gd name="T13" fmla="*/ 375 h 952"/>
                <a:gd name="T14" fmla="*/ 174 w 2561"/>
                <a:gd name="T15" fmla="*/ 235 h 952"/>
                <a:gd name="T16" fmla="*/ 152 w 2561"/>
                <a:gd name="T17" fmla="*/ 283 h 952"/>
                <a:gd name="T18" fmla="*/ 148 w 2561"/>
                <a:gd name="T19" fmla="*/ 347 h 952"/>
                <a:gd name="T20" fmla="*/ 174 w 2561"/>
                <a:gd name="T21" fmla="*/ 403 h 952"/>
                <a:gd name="T22" fmla="*/ 84 w 2561"/>
                <a:gd name="T23" fmla="*/ 481 h 952"/>
                <a:gd name="T24" fmla="*/ 0 w 2561"/>
                <a:gd name="T25" fmla="*/ 594 h 952"/>
                <a:gd name="T26" fmla="*/ 19 w 2561"/>
                <a:gd name="T27" fmla="*/ 592 h 952"/>
                <a:gd name="T28" fmla="*/ 19 w 2561"/>
                <a:gd name="T29" fmla="*/ 592 h 952"/>
                <a:gd name="T30" fmla="*/ 65 w 2561"/>
                <a:gd name="T31" fmla="*/ 668 h 952"/>
                <a:gd name="T32" fmla="*/ 68 w 2561"/>
                <a:gd name="T33" fmla="*/ 722 h 952"/>
                <a:gd name="T34" fmla="*/ 147 w 2561"/>
                <a:gd name="T35" fmla="*/ 768 h 952"/>
                <a:gd name="T36" fmla="*/ 279 w 2561"/>
                <a:gd name="T37" fmla="*/ 740 h 952"/>
                <a:gd name="T38" fmla="*/ 340 w 2561"/>
                <a:gd name="T39" fmla="*/ 840 h 952"/>
                <a:gd name="T40" fmla="*/ 340 w 2561"/>
                <a:gd name="T41" fmla="*/ 840 h 952"/>
                <a:gd name="T42" fmla="*/ 427 w 2561"/>
                <a:gd name="T43" fmla="*/ 875 h 952"/>
                <a:gd name="T44" fmla="*/ 453 w 2561"/>
                <a:gd name="T45" fmla="*/ 863 h 952"/>
                <a:gd name="T46" fmla="*/ 478 w 2561"/>
                <a:gd name="T47" fmla="*/ 742 h 952"/>
                <a:gd name="T48" fmla="*/ 469 w 2561"/>
                <a:gd name="T49" fmla="*/ 801 h 952"/>
                <a:gd name="T50" fmla="*/ 512 w 2561"/>
                <a:gd name="T51" fmla="*/ 894 h 952"/>
                <a:gd name="T52" fmla="*/ 588 w 2561"/>
                <a:gd name="T53" fmla="*/ 908 h 952"/>
                <a:gd name="T54" fmla="*/ 632 w 2561"/>
                <a:gd name="T55" fmla="*/ 947 h 952"/>
                <a:gd name="T56" fmla="*/ 702 w 2561"/>
                <a:gd name="T57" fmla="*/ 914 h 952"/>
                <a:gd name="T58" fmla="*/ 715 w 2561"/>
                <a:gd name="T59" fmla="*/ 917 h 952"/>
                <a:gd name="T60" fmla="*/ 752 w 2561"/>
                <a:gd name="T61" fmla="*/ 909 h 952"/>
                <a:gd name="T62" fmla="*/ 772 w 2561"/>
                <a:gd name="T63" fmla="*/ 896 h 952"/>
                <a:gd name="T64" fmla="*/ 828 w 2561"/>
                <a:gd name="T65" fmla="*/ 916 h 952"/>
                <a:gd name="T66" fmla="*/ 831 w 2561"/>
                <a:gd name="T67" fmla="*/ 861 h 952"/>
                <a:gd name="T68" fmla="*/ 957 w 2561"/>
                <a:gd name="T69" fmla="*/ 742 h 952"/>
                <a:gd name="T70" fmla="*/ 967 w 2561"/>
                <a:gd name="T71" fmla="*/ 743 h 952"/>
                <a:gd name="T72" fmla="*/ 992 w 2561"/>
                <a:gd name="T73" fmla="*/ 710 h 952"/>
                <a:gd name="T74" fmla="*/ 1235 w 2561"/>
                <a:gd name="T75" fmla="*/ 652 h 952"/>
                <a:gd name="T76" fmla="*/ 1258 w 2561"/>
                <a:gd name="T77" fmla="*/ 673 h 952"/>
                <a:gd name="T78" fmla="*/ 1359 w 2561"/>
                <a:gd name="T79" fmla="*/ 694 h 952"/>
                <a:gd name="T80" fmla="*/ 1441 w 2561"/>
                <a:gd name="T81" fmla="*/ 677 h 952"/>
                <a:gd name="T82" fmla="*/ 1478 w 2561"/>
                <a:gd name="T83" fmla="*/ 684 h 952"/>
                <a:gd name="T84" fmla="*/ 1660 w 2561"/>
                <a:gd name="T85" fmla="*/ 700 h 952"/>
                <a:gd name="T86" fmla="*/ 1675 w 2561"/>
                <a:gd name="T87" fmla="*/ 782 h 952"/>
                <a:gd name="T88" fmla="*/ 1813 w 2561"/>
                <a:gd name="T89" fmla="*/ 700 h 952"/>
                <a:gd name="T90" fmla="*/ 1748 w 2561"/>
                <a:gd name="T91" fmla="*/ 581 h 952"/>
                <a:gd name="T92" fmla="*/ 2083 w 2561"/>
                <a:gd name="T93" fmla="*/ 433 h 952"/>
                <a:gd name="T94" fmla="*/ 2151 w 2561"/>
                <a:gd name="T95" fmla="*/ 452 h 952"/>
                <a:gd name="T96" fmla="*/ 2128 w 2561"/>
                <a:gd name="T97" fmla="*/ 573 h 952"/>
                <a:gd name="T98" fmla="*/ 2381 w 2561"/>
                <a:gd name="T99" fmla="*/ 375 h 952"/>
                <a:gd name="T100" fmla="*/ 2450 w 2561"/>
                <a:gd name="T101" fmla="*/ 272 h 952"/>
                <a:gd name="T102" fmla="*/ 2231 w 2561"/>
                <a:gd name="T103" fmla="*/ 233 h 952"/>
                <a:gd name="T104" fmla="*/ 1853 w 2561"/>
                <a:gd name="T105" fmla="*/ 145 h 952"/>
                <a:gd name="T106" fmla="*/ 1573 w 2561"/>
                <a:gd name="T107" fmla="*/ 116 h 952"/>
                <a:gd name="T108" fmla="*/ 1320 w 2561"/>
                <a:gd name="T109" fmla="*/ 124 h 9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561" h="952">
                  <a:moveTo>
                    <a:pt x="1270" y="0"/>
                  </a:moveTo>
                  <a:cubicBezTo>
                    <a:pt x="1242" y="0"/>
                    <a:pt x="1231" y="21"/>
                    <a:pt x="1217" y="32"/>
                  </a:cubicBezTo>
                  <a:cubicBezTo>
                    <a:pt x="1210" y="37"/>
                    <a:pt x="1174" y="53"/>
                    <a:pt x="1155" y="53"/>
                  </a:cubicBezTo>
                  <a:cubicBezTo>
                    <a:pt x="1147" y="53"/>
                    <a:pt x="1142" y="50"/>
                    <a:pt x="1144" y="42"/>
                  </a:cubicBezTo>
                  <a:cubicBezTo>
                    <a:pt x="1127" y="48"/>
                    <a:pt x="1052" y="53"/>
                    <a:pt x="1014" y="87"/>
                  </a:cubicBezTo>
                  <a:cubicBezTo>
                    <a:pt x="1006" y="95"/>
                    <a:pt x="1003" y="116"/>
                    <a:pt x="991" y="116"/>
                  </a:cubicBezTo>
                  <a:cubicBezTo>
                    <a:pt x="986" y="116"/>
                    <a:pt x="976" y="116"/>
                    <a:pt x="966" y="116"/>
                  </a:cubicBezTo>
                  <a:cubicBezTo>
                    <a:pt x="940" y="116"/>
                    <a:pt x="908" y="119"/>
                    <a:pt x="908" y="140"/>
                  </a:cubicBezTo>
                  <a:cubicBezTo>
                    <a:pt x="908" y="146"/>
                    <a:pt x="914" y="153"/>
                    <a:pt x="916" y="161"/>
                  </a:cubicBezTo>
                  <a:cubicBezTo>
                    <a:pt x="912" y="164"/>
                    <a:pt x="909" y="165"/>
                    <a:pt x="905" y="165"/>
                  </a:cubicBezTo>
                  <a:cubicBezTo>
                    <a:pt x="898" y="165"/>
                    <a:pt x="888" y="161"/>
                    <a:pt x="863" y="161"/>
                  </a:cubicBezTo>
                  <a:cubicBezTo>
                    <a:pt x="854" y="174"/>
                    <a:pt x="848" y="178"/>
                    <a:pt x="843" y="178"/>
                  </a:cubicBezTo>
                  <a:cubicBezTo>
                    <a:pt x="833" y="178"/>
                    <a:pt x="833" y="152"/>
                    <a:pt x="827" y="145"/>
                  </a:cubicBezTo>
                  <a:cubicBezTo>
                    <a:pt x="825" y="162"/>
                    <a:pt x="814" y="170"/>
                    <a:pt x="800" y="177"/>
                  </a:cubicBezTo>
                  <a:cubicBezTo>
                    <a:pt x="804" y="192"/>
                    <a:pt x="827" y="207"/>
                    <a:pt x="810" y="225"/>
                  </a:cubicBezTo>
                  <a:cubicBezTo>
                    <a:pt x="799" y="237"/>
                    <a:pt x="832" y="276"/>
                    <a:pt x="815" y="276"/>
                  </a:cubicBezTo>
                  <a:cubicBezTo>
                    <a:pt x="793" y="276"/>
                    <a:pt x="787" y="196"/>
                    <a:pt x="787" y="180"/>
                  </a:cubicBezTo>
                  <a:cubicBezTo>
                    <a:pt x="787" y="162"/>
                    <a:pt x="816" y="154"/>
                    <a:pt x="771" y="145"/>
                  </a:cubicBezTo>
                  <a:cubicBezTo>
                    <a:pt x="770" y="145"/>
                    <a:pt x="768" y="145"/>
                    <a:pt x="767" y="145"/>
                  </a:cubicBezTo>
                  <a:cubicBezTo>
                    <a:pt x="743" y="145"/>
                    <a:pt x="705" y="179"/>
                    <a:pt x="705" y="198"/>
                  </a:cubicBezTo>
                  <a:cubicBezTo>
                    <a:pt x="705" y="222"/>
                    <a:pt x="716" y="238"/>
                    <a:pt x="729" y="251"/>
                  </a:cubicBezTo>
                  <a:cubicBezTo>
                    <a:pt x="737" y="265"/>
                    <a:pt x="737" y="270"/>
                    <a:pt x="732" y="270"/>
                  </a:cubicBezTo>
                  <a:cubicBezTo>
                    <a:pt x="719" y="270"/>
                    <a:pt x="680" y="244"/>
                    <a:pt x="662" y="239"/>
                  </a:cubicBezTo>
                  <a:cubicBezTo>
                    <a:pt x="642" y="234"/>
                    <a:pt x="629" y="232"/>
                    <a:pt x="621" y="232"/>
                  </a:cubicBezTo>
                  <a:cubicBezTo>
                    <a:pt x="600" y="232"/>
                    <a:pt x="613" y="246"/>
                    <a:pt x="612" y="248"/>
                  </a:cubicBezTo>
                  <a:cubicBezTo>
                    <a:pt x="612" y="264"/>
                    <a:pt x="608" y="269"/>
                    <a:pt x="604" y="269"/>
                  </a:cubicBezTo>
                  <a:cubicBezTo>
                    <a:pt x="598" y="269"/>
                    <a:pt x="589" y="256"/>
                    <a:pt x="583" y="256"/>
                  </a:cubicBezTo>
                  <a:cubicBezTo>
                    <a:pt x="570" y="256"/>
                    <a:pt x="547" y="270"/>
                    <a:pt x="525" y="270"/>
                  </a:cubicBezTo>
                  <a:cubicBezTo>
                    <a:pt x="520" y="270"/>
                    <a:pt x="514" y="269"/>
                    <a:pt x="509" y="267"/>
                  </a:cubicBezTo>
                  <a:cubicBezTo>
                    <a:pt x="507" y="261"/>
                    <a:pt x="503" y="259"/>
                    <a:pt x="497" y="259"/>
                  </a:cubicBezTo>
                  <a:cubicBezTo>
                    <a:pt x="471" y="259"/>
                    <a:pt x="415" y="306"/>
                    <a:pt x="399" y="306"/>
                  </a:cubicBezTo>
                  <a:cubicBezTo>
                    <a:pt x="392" y="306"/>
                    <a:pt x="383" y="302"/>
                    <a:pt x="385" y="296"/>
                  </a:cubicBezTo>
                  <a:cubicBezTo>
                    <a:pt x="390" y="283"/>
                    <a:pt x="388" y="261"/>
                    <a:pt x="380" y="261"/>
                  </a:cubicBezTo>
                  <a:cubicBezTo>
                    <a:pt x="375" y="261"/>
                    <a:pt x="368" y="271"/>
                    <a:pt x="359" y="299"/>
                  </a:cubicBezTo>
                  <a:cubicBezTo>
                    <a:pt x="358" y="303"/>
                    <a:pt x="367" y="305"/>
                    <a:pt x="367" y="314"/>
                  </a:cubicBezTo>
                  <a:cubicBezTo>
                    <a:pt x="367" y="323"/>
                    <a:pt x="361" y="325"/>
                    <a:pt x="353" y="325"/>
                  </a:cubicBezTo>
                  <a:cubicBezTo>
                    <a:pt x="350" y="325"/>
                    <a:pt x="347" y="325"/>
                    <a:pt x="344" y="324"/>
                  </a:cubicBezTo>
                  <a:cubicBezTo>
                    <a:pt x="340" y="324"/>
                    <a:pt x="337" y="324"/>
                    <a:pt x="334" y="324"/>
                  </a:cubicBezTo>
                  <a:cubicBezTo>
                    <a:pt x="330" y="324"/>
                    <a:pt x="327" y="324"/>
                    <a:pt x="325" y="325"/>
                  </a:cubicBezTo>
                  <a:cubicBezTo>
                    <a:pt x="313" y="329"/>
                    <a:pt x="315" y="361"/>
                    <a:pt x="286" y="361"/>
                  </a:cubicBezTo>
                  <a:cubicBezTo>
                    <a:pt x="278" y="361"/>
                    <a:pt x="268" y="359"/>
                    <a:pt x="256" y="354"/>
                  </a:cubicBezTo>
                  <a:cubicBezTo>
                    <a:pt x="256" y="375"/>
                    <a:pt x="256" y="375"/>
                    <a:pt x="256" y="375"/>
                  </a:cubicBezTo>
                  <a:cubicBezTo>
                    <a:pt x="226" y="372"/>
                    <a:pt x="230" y="340"/>
                    <a:pt x="219" y="325"/>
                  </a:cubicBezTo>
                  <a:cubicBezTo>
                    <a:pt x="224" y="325"/>
                    <a:pt x="228" y="325"/>
                    <a:pt x="231" y="325"/>
                  </a:cubicBezTo>
                  <a:cubicBezTo>
                    <a:pt x="247" y="325"/>
                    <a:pt x="258" y="325"/>
                    <a:pt x="276" y="330"/>
                  </a:cubicBezTo>
                  <a:cubicBezTo>
                    <a:pt x="279" y="331"/>
                    <a:pt x="282" y="331"/>
                    <a:pt x="285" y="331"/>
                  </a:cubicBezTo>
                  <a:cubicBezTo>
                    <a:pt x="315" y="331"/>
                    <a:pt x="356" y="298"/>
                    <a:pt x="274" y="272"/>
                  </a:cubicBezTo>
                  <a:cubicBezTo>
                    <a:pt x="249" y="264"/>
                    <a:pt x="192" y="235"/>
                    <a:pt x="174" y="235"/>
                  </a:cubicBezTo>
                  <a:cubicBezTo>
                    <a:pt x="173" y="235"/>
                    <a:pt x="172" y="234"/>
                    <a:pt x="168" y="234"/>
                  </a:cubicBezTo>
                  <a:cubicBezTo>
                    <a:pt x="166" y="234"/>
                    <a:pt x="163" y="234"/>
                    <a:pt x="160" y="235"/>
                  </a:cubicBezTo>
                  <a:cubicBezTo>
                    <a:pt x="160" y="235"/>
                    <a:pt x="160" y="235"/>
                    <a:pt x="160" y="235"/>
                  </a:cubicBezTo>
                  <a:cubicBezTo>
                    <a:pt x="153" y="240"/>
                    <a:pt x="134" y="249"/>
                    <a:pt x="134" y="262"/>
                  </a:cubicBezTo>
                  <a:cubicBezTo>
                    <a:pt x="134" y="262"/>
                    <a:pt x="134" y="262"/>
                    <a:pt x="134" y="262"/>
                  </a:cubicBezTo>
                  <a:cubicBezTo>
                    <a:pt x="134" y="272"/>
                    <a:pt x="152" y="271"/>
                    <a:pt x="152" y="283"/>
                  </a:cubicBezTo>
                  <a:cubicBezTo>
                    <a:pt x="152" y="283"/>
                    <a:pt x="152" y="283"/>
                    <a:pt x="152" y="283"/>
                  </a:cubicBezTo>
                  <a:cubicBezTo>
                    <a:pt x="152" y="292"/>
                    <a:pt x="143" y="296"/>
                    <a:pt x="143" y="305"/>
                  </a:cubicBezTo>
                  <a:cubicBezTo>
                    <a:pt x="143" y="305"/>
                    <a:pt x="143" y="305"/>
                    <a:pt x="143" y="305"/>
                  </a:cubicBezTo>
                  <a:cubicBezTo>
                    <a:pt x="143" y="315"/>
                    <a:pt x="153" y="321"/>
                    <a:pt x="153" y="331"/>
                  </a:cubicBezTo>
                  <a:cubicBezTo>
                    <a:pt x="153" y="331"/>
                    <a:pt x="153" y="331"/>
                    <a:pt x="153" y="331"/>
                  </a:cubicBezTo>
                  <a:cubicBezTo>
                    <a:pt x="153" y="338"/>
                    <a:pt x="148" y="341"/>
                    <a:pt x="148" y="347"/>
                  </a:cubicBezTo>
                  <a:cubicBezTo>
                    <a:pt x="148" y="347"/>
                    <a:pt x="148" y="347"/>
                    <a:pt x="148" y="347"/>
                  </a:cubicBezTo>
                  <a:cubicBezTo>
                    <a:pt x="148" y="359"/>
                    <a:pt x="164" y="362"/>
                    <a:pt x="164" y="373"/>
                  </a:cubicBezTo>
                  <a:cubicBezTo>
                    <a:pt x="164" y="373"/>
                    <a:pt x="164" y="373"/>
                    <a:pt x="164" y="373"/>
                  </a:cubicBezTo>
                  <a:cubicBezTo>
                    <a:pt x="164" y="377"/>
                    <a:pt x="159" y="379"/>
                    <a:pt x="157" y="380"/>
                  </a:cubicBezTo>
                  <a:cubicBezTo>
                    <a:pt x="157" y="380"/>
                    <a:pt x="157" y="380"/>
                    <a:pt x="157" y="380"/>
                  </a:cubicBezTo>
                  <a:cubicBezTo>
                    <a:pt x="162" y="389"/>
                    <a:pt x="174" y="391"/>
                    <a:pt x="174" y="403"/>
                  </a:cubicBezTo>
                  <a:cubicBezTo>
                    <a:pt x="174" y="403"/>
                    <a:pt x="174" y="403"/>
                    <a:pt x="174" y="403"/>
                  </a:cubicBezTo>
                  <a:cubicBezTo>
                    <a:pt x="174" y="420"/>
                    <a:pt x="138" y="439"/>
                    <a:pt x="127" y="454"/>
                  </a:cubicBezTo>
                  <a:cubicBezTo>
                    <a:pt x="127" y="454"/>
                    <a:pt x="127" y="454"/>
                    <a:pt x="127" y="454"/>
                  </a:cubicBezTo>
                  <a:cubicBezTo>
                    <a:pt x="131" y="460"/>
                    <a:pt x="136" y="463"/>
                    <a:pt x="140" y="473"/>
                  </a:cubicBezTo>
                  <a:cubicBezTo>
                    <a:pt x="134" y="477"/>
                    <a:pt x="118" y="484"/>
                    <a:pt x="111" y="484"/>
                  </a:cubicBezTo>
                  <a:cubicBezTo>
                    <a:pt x="102" y="484"/>
                    <a:pt x="96" y="481"/>
                    <a:pt x="84" y="481"/>
                  </a:cubicBezTo>
                  <a:cubicBezTo>
                    <a:pt x="73" y="481"/>
                    <a:pt x="46" y="491"/>
                    <a:pt x="54" y="499"/>
                  </a:cubicBezTo>
                  <a:cubicBezTo>
                    <a:pt x="81" y="524"/>
                    <a:pt x="67" y="533"/>
                    <a:pt x="61" y="533"/>
                  </a:cubicBezTo>
                  <a:cubicBezTo>
                    <a:pt x="50" y="533"/>
                    <a:pt x="49" y="520"/>
                    <a:pt x="40" y="520"/>
                  </a:cubicBezTo>
                  <a:cubicBezTo>
                    <a:pt x="30" y="520"/>
                    <a:pt x="18" y="545"/>
                    <a:pt x="18" y="557"/>
                  </a:cubicBezTo>
                  <a:cubicBezTo>
                    <a:pt x="18" y="578"/>
                    <a:pt x="2" y="575"/>
                    <a:pt x="0" y="593"/>
                  </a:cubicBezTo>
                  <a:cubicBezTo>
                    <a:pt x="0" y="594"/>
                    <a:pt x="0" y="594"/>
                    <a:pt x="0" y="594"/>
                  </a:cubicBezTo>
                  <a:cubicBezTo>
                    <a:pt x="2" y="593"/>
                    <a:pt x="4" y="593"/>
                    <a:pt x="6" y="593"/>
                  </a:cubicBezTo>
                  <a:cubicBezTo>
                    <a:pt x="11" y="592"/>
                    <a:pt x="15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29" y="592"/>
                    <a:pt x="36" y="591"/>
                    <a:pt x="46" y="591"/>
                  </a:cubicBezTo>
                  <a:cubicBezTo>
                    <a:pt x="58" y="591"/>
                    <a:pt x="63" y="611"/>
                    <a:pt x="63" y="623"/>
                  </a:cubicBezTo>
                  <a:cubicBezTo>
                    <a:pt x="63" y="623"/>
                    <a:pt x="63" y="623"/>
                    <a:pt x="63" y="623"/>
                  </a:cubicBezTo>
                  <a:cubicBezTo>
                    <a:pt x="63" y="630"/>
                    <a:pt x="55" y="633"/>
                    <a:pt x="55" y="640"/>
                  </a:cubicBezTo>
                  <a:cubicBezTo>
                    <a:pt x="55" y="640"/>
                    <a:pt x="55" y="640"/>
                    <a:pt x="55" y="640"/>
                  </a:cubicBezTo>
                  <a:cubicBezTo>
                    <a:pt x="55" y="651"/>
                    <a:pt x="65" y="658"/>
                    <a:pt x="65" y="668"/>
                  </a:cubicBezTo>
                  <a:cubicBezTo>
                    <a:pt x="65" y="668"/>
                    <a:pt x="65" y="668"/>
                    <a:pt x="65" y="668"/>
                  </a:cubicBezTo>
                  <a:cubicBezTo>
                    <a:pt x="65" y="674"/>
                    <a:pt x="55" y="677"/>
                    <a:pt x="53" y="680"/>
                  </a:cubicBezTo>
                  <a:cubicBezTo>
                    <a:pt x="47" y="689"/>
                    <a:pt x="45" y="698"/>
                    <a:pt x="45" y="710"/>
                  </a:cubicBezTo>
                  <a:cubicBezTo>
                    <a:pt x="45" y="710"/>
                    <a:pt x="45" y="710"/>
                    <a:pt x="45" y="710"/>
                  </a:cubicBezTo>
                  <a:cubicBezTo>
                    <a:pt x="45" y="721"/>
                    <a:pt x="50" y="722"/>
                    <a:pt x="57" y="722"/>
                  </a:cubicBezTo>
                  <a:cubicBezTo>
                    <a:pt x="60" y="722"/>
                    <a:pt x="64" y="722"/>
                    <a:pt x="68" y="722"/>
                  </a:cubicBezTo>
                  <a:cubicBezTo>
                    <a:pt x="84" y="722"/>
                    <a:pt x="92" y="715"/>
                    <a:pt x="105" y="715"/>
                  </a:cubicBezTo>
                  <a:cubicBezTo>
                    <a:pt x="119" y="715"/>
                    <a:pt x="116" y="743"/>
                    <a:pt x="129" y="743"/>
                  </a:cubicBezTo>
                  <a:cubicBezTo>
                    <a:pt x="129" y="764"/>
                    <a:pt x="129" y="764"/>
                    <a:pt x="129" y="764"/>
                  </a:cubicBezTo>
                  <a:cubicBezTo>
                    <a:pt x="129" y="766"/>
                    <a:pt x="131" y="767"/>
                    <a:pt x="132" y="768"/>
                  </a:cubicBezTo>
                  <a:cubicBezTo>
                    <a:pt x="135" y="771"/>
                    <a:pt x="135" y="771"/>
                    <a:pt x="135" y="771"/>
                  </a:cubicBezTo>
                  <a:cubicBezTo>
                    <a:pt x="137" y="771"/>
                    <a:pt x="144" y="768"/>
                    <a:pt x="147" y="768"/>
                  </a:cubicBezTo>
                  <a:cubicBezTo>
                    <a:pt x="159" y="765"/>
                    <a:pt x="160" y="751"/>
                    <a:pt x="172" y="751"/>
                  </a:cubicBezTo>
                  <a:cubicBezTo>
                    <a:pt x="181" y="751"/>
                    <a:pt x="205" y="791"/>
                    <a:pt x="213" y="791"/>
                  </a:cubicBezTo>
                  <a:cubicBezTo>
                    <a:pt x="220" y="791"/>
                    <a:pt x="245" y="779"/>
                    <a:pt x="250" y="774"/>
                  </a:cubicBezTo>
                  <a:cubicBezTo>
                    <a:pt x="249" y="774"/>
                    <a:pt x="235" y="772"/>
                    <a:pt x="235" y="772"/>
                  </a:cubicBezTo>
                  <a:cubicBezTo>
                    <a:pt x="233" y="772"/>
                    <a:pt x="226" y="771"/>
                    <a:pt x="226" y="764"/>
                  </a:cubicBezTo>
                  <a:cubicBezTo>
                    <a:pt x="226" y="760"/>
                    <a:pt x="264" y="746"/>
                    <a:pt x="279" y="740"/>
                  </a:cubicBezTo>
                  <a:cubicBezTo>
                    <a:pt x="279" y="740"/>
                    <a:pt x="272" y="748"/>
                    <a:pt x="269" y="749"/>
                  </a:cubicBezTo>
                  <a:cubicBezTo>
                    <a:pt x="270" y="753"/>
                    <a:pt x="284" y="767"/>
                    <a:pt x="253" y="775"/>
                  </a:cubicBezTo>
                  <a:cubicBezTo>
                    <a:pt x="267" y="806"/>
                    <a:pt x="327" y="801"/>
                    <a:pt x="327" y="842"/>
                  </a:cubicBezTo>
                  <a:cubicBezTo>
                    <a:pt x="329" y="842"/>
                    <a:pt x="329" y="842"/>
                    <a:pt x="329" y="842"/>
                  </a:cubicBezTo>
                  <a:cubicBezTo>
                    <a:pt x="332" y="841"/>
                    <a:pt x="336" y="840"/>
                    <a:pt x="340" y="840"/>
                  </a:cubicBezTo>
                  <a:cubicBezTo>
                    <a:pt x="340" y="840"/>
                    <a:pt x="340" y="840"/>
                    <a:pt x="340" y="840"/>
                  </a:cubicBezTo>
                  <a:cubicBezTo>
                    <a:pt x="340" y="840"/>
                    <a:pt x="340" y="840"/>
                    <a:pt x="340" y="840"/>
                  </a:cubicBezTo>
                  <a:cubicBezTo>
                    <a:pt x="340" y="840"/>
                    <a:pt x="340" y="840"/>
                    <a:pt x="340" y="840"/>
                  </a:cubicBezTo>
                  <a:cubicBezTo>
                    <a:pt x="340" y="840"/>
                    <a:pt x="340" y="840"/>
                    <a:pt x="340" y="840"/>
                  </a:cubicBezTo>
                  <a:cubicBezTo>
                    <a:pt x="340" y="840"/>
                    <a:pt x="340" y="840"/>
                    <a:pt x="340" y="840"/>
                  </a:cubicBezTo>
                  <a:cubicBezTo>
                    <a:pt x="340" y="840"/>
                    <a:pt x="340" y="840"/>
                    <a:pt x="340" y="840"/>
                  </a:cubicBezTo>
                  <a:cubicBezTo>
                    <a:pt x="340" y="840"/>
                    <a:pt x="340" y="840"/>
                    <a:pt x="340" y="840"/>
                  </a:cubicBezTo>
                  <a:cubicBezTo>
                    <a:pt x="340" y="840"/>
                    <a:pt x="340" y="840"/>
                    <a:pt x="340" y="840"/>
                  </a:cubicBezTo>
                  <a:cubicBezTo>
                    <a:pt x="357" y="840"/>
                    <a:pt x="356" y="850"/>
                    <a:pt x="362" y="861"/>
                  </a:cubicBezTo>
                  <a:cubicBezTo>
                    <a:pt x="363" y="863"/>
                    <a:pt x="373" y="869"/>
                    <a:pt x="374" y="869"/>
                  </a:cubicBezTo>
                  <a:cubicBezTo>
                    <a:pt x="384" y="872"/>
                    <a:pt x="386" y="888"/>
                    <a:pt x="401" y="888"/>
                  </a:cubicBezTo>
                  <a:cubicBezTo>
                    <a:pt x="412" y="888"/>
                    <a:pt x="412" y="879"/>
                    <a:pt x="420" y="876"/>
                  </a:cubicBezTo>
                  <a:cubicBezTo>
                    <a:pt x="424" y="875"/>
                    <a:pt x="423" y="875"/>
                    <a:pt x="427" y="875"/>
                  </a:cubicBezTo>
                  <a:cubicBezTo>
                    <a:pt x="429" y="878"/>
                    <a:pt x="429" y="882"/>
                    <a:pt x="431" y="884"/>
                  </a:cubicBezTo>
                  <a:cubicBezTo>
                    <a:pt x="431" y="884"/>
                    <a:pt x="431" y="884"/>
                    <a:pt x="431" y="884"/>
                  </a:cubicBezTo>
                  <a:cubicBezTo>
                    <a:pt x="431" y="884"/>
                    <a:pt x="431" y="885"/>
                    <a:pt x="431" y="885"/>
                  </a:cubicBezTo>
                  <a:cubicBezTo>
                    <a:pt x="431" y="886"/>
                    <a:pt x="431" y="887"/>
                    <a:pt x="431" y="887"/>
                  </a:cubicBezTo>
                  <a:cubicBezTo>
                    <a:pt x="438" y="888"/>
                    <a:pt x="438" y="888"/>
                    <a:pt x="438" y="888"/>
                  </a:cubicBezTo>
                  <a:cubicBezTo>
                    <a:pt x="445" y="880"/>
                    <a:pt x="445" y="867"/>
                    <a:pt x="453" y="863"/>
                  </a:cubicBezTo>
                  <a:cubicBezTo>
                    <a:pt x="439" y="855"/>
                    <a:pt x="417" y="823"/>
                    <a:pt x="417" y="805"/>
                  </a:cubicBezTo>
                  <a:cubicBezTo>
                    <a:pt x="417" y="800"/>
                    <a:pt x="405" y="792"/>
                    <a:pt x="405" y="784"/>
                  </a:cubicBezTo>
                  <a:cubicBezTo>
                    <a:pt x="405" y="782"/>
                    <a:pt x="415" y="762"/>
                    <a:pt x="418" y="759"/>
                  </a:cubicBezTo>
                  <a:cubicBezTo>
                    <a:pt x="418" y="759"/>
                    <a:pt x="419" y="759"/>
                    <a:pt x="419" y="759"/>
                  </a:cubicBezTo>
                  <a:cubicBezTo>
                    <a:pt x="423" y="759"/>
                    <a:pt x="437" y="751"/>
                    <a:pt x="438" y="751"/>
                  </a:cubicBezTo>
                  <a:cubicBezTo>
                    <a:pt x="452" y="746"/>
                    <a:pt x="460" y="742"/>
                    <a:pt x="478" y="742"/>
                  </a:cubicBezTo>
                  <a:cubicBezTo>
                    <a:pt x="506" y="742"/>
                    <a:pt x="511" y="756"/>
                    <a:pt x="522" y="772"/>
                  </a:cubicBezTo>
                  <a:cubicBezTo>
                    <a:pt x="519" y="774"/>
                    <a:pt x="516" y="775"/>
                    <a:pt x="512" y="775"/>
                  </a:cubicBezTo>
                  <a:cubicBezTo>
                    <a:pt x="506" y="775"/>
                    <a:pt x="500" y="772"/>
                    <a:pt x="494" y="772"/>
                  </a:cubicBezTo>
                  <a:cubicBezTo>
                    <a:pt x="480" y="772"/>
                    <a:pt x="459" y="785"/>
                    <a:pt x="457" y="785"/>
                  </a:cubicBezTo>
                  <a:cubicBezTo>
                    <a:pt x="457" y="785"/>
                    <a:pt x="457" y="785"/>
                    <a:pt x="457" y="785"/>
                  </a:cubicBezTo>
                  <a:cubicBezTo>
                    <a:pt x="457" y="796"/>
                    <a:pt x="466" y="795"/>
                    <a:pt x="469" y="801"/>
                  </a:cubicBezTo>
                  <a:cubicBezTo>
                    <a:pt x="479" y="819"/>
                    <a:pt x="493" y="825"/>
                    <a:pt x="493" y="846"/>
                  </a:cubicBezTo>
                  <a:cubicBezTo>
                    <a:pt x="497" y="844"/>
                    <a:pt x="507" y="839"/>
                    <a:pt x="511" y="838"/>
                  </a:cubicBezTo>
                  <a:cubicBezTo>
                    <a:pt x="512" y="846"/>
                    <a:pt x="520" y="850"/>
                    <a:pt x="520" y="858"/>
                  </a:cubicBezTo>
                  <a:cubicBezTo>
                    <a:pt x="504" y="858"/>
                    <a:pt x="504" y="858"/>
                    <a:pt x="504" y="858"/>
                  </a:cubicBezTo>
                  <a:cubicBezTo>
                    <a:pt x="499" y="858"/>
                    <a:pt x="495" y="863"/>
                    <a:pt x="494" y="871"/>
                  </a:cubicBezTo>
                  <a:cubicBezTo>
                    <a:pt x="505" y="873"/>
                    <a:pt x="512" y="883"/>
                    <a:pt x="512" y="894"/>
                  </a:cubicBezTo>
                  <a:cubicBezTo>
                    <a:pt x="512" y="899"/>
                    <a:pt x="508" y="901"/>
                    <a:pt x="508" y="906"/>
                  </a:cubicBezTo>
                  <a:cubicBezTo>
                    <a:pt x="508" y="910"/>
                    <a:pt x="513" y="916"/>
                    <a:pt x="514" y="917"/>
                  </a:cubicBezTo>
                  <a:cubicBezTo>
                    <a:pt x="514" y="912"/>
                    <a:pt x="520" y="912"/>
                    <a:pt x="525" y="910"/>
                  </a:cubicBezTo>
                  <a:cubicBezTo>
                    <a:pt x="531" y="908"/>
                    <a:pt x="529" y="906"/>
                    <a:pt x="535" y="904"/>
                  </a:cubicBezTo>
                  <a:cubicBezTo>
                    <a:pt x="545" y="900"/>
                    <a:pt x="551" y="903"/>
                    <a:pt x="559" y="897"/>
                  </a:cubicBezTo>
                  <a:cubicBezTo>
                    <a:pt x="570" y="904"/>
                    <a:pt x="577" y="904"/>
                    <a:pt x="588" y="908"/>
                  </a:cubicBezTo>
                  <a:cubicBezTo>
                    <a:pt x="601" y="912"/>
                    <a:pt x="605" y="924"/>
                    <a:pt x="620" y="924"/>
                  </a:cubicBezTo>
                  <a:cubicBezTo>
                    <a:pt x="621" y="927"/>
                    <a:pt x="624" y="928"/>
                    <a:pt x="625" y="930"/>
                  </a:cubicBezTo>
                  <a:cubicBezTo>
                    <a:pt x="625" y="930"/>
                    <a:pt x="625" y="930"/>
                    <a:pt x="625" y="930"/>
                  </a:cubicBezTo>
                  <a:cubicBezTo>
                    <a:pt x="626" y="933"/>
                    <a:pt x="625" y="937"/>
                    <a:pt x="626" y="941"/>
                  </a:cubicBezTo>
                  <a:cubicBezTo>
                    <a:pt x="626" y="943"/>
                    <a:pt x="626" y="946"/>
                    <a:pt x="627" y="949"/>
                  </a:cubicBezTo>
                  <a:cubicBezTo>
                    <a:pt x="629" y="947"/>
                    <a:pt x="630" y="947"/>
                    <a:pt x="632" y="947"/>
                  </a:cubicBezTo>
                  <a:cubicBezTo>
                    <a:pt x="636" y="947"/>
                    <a:pt x="639" y="952"/>
                    <a:pt x="643" y="952"/>
                  </a:cubicBezTo>
                  <a:cubicBezTo>
                    <a:pt x="649" y="952"/>
                    <a:pt x="652" y="946"/>
                    <a:pt x="655" y="943"/>
                  </a:cubicBezTo>
                  <a:cubicBezTo>
                    <a:pt x="659" y="939"/>
                    <a:pt x="666" y="939"/>
                    <a:pt x="670" y="935"/>
                  </a:cubicBezTo>
                  <a:cubicBezTo>
                    <a:pt x="679" y="926"/>
                    <a:pt x="680" y="912"/>
                    <a:pt x="693" y="912"/>
                  </a:cubicBezTo>
                  <a:cubicBezTo>
                    <a:pt x="698" y="912"/>
                    <a:pt x="697" y="914"/>
                    <a:pt x="702" y="914"/>
                  </a:cubicBezTo>
                  <a:cubicBezTo>
                    <a:pt x="702" y="914"/>
                    <a:pt x="702" y="914"/>
                    <a:pt x="702" y="914"/>
                  </a:cubicBezTo>
                  <a:cubicBezTo>
                    <a:pt x="702" y="914"/>
                    <a:pt x="702" y="914"/>
                    <a:pt x="702" y="914"/>
                  </a:cubicBezTo>
                  <a:cubicBezTo>
                    <a:pt x="702" y="917"/>
                    <a:pt x="705" y="918"/>
                    <a:pt x="708" y="918"/>
                  </a:cubicBezTo>
                  <a:cubicBezTo>
                    <a:pt x="708" y="918"/>
                    <a:pt x="708" y="918"/>
                    <a:pt x="708" y="918"/>
                  </a:cubicBezTo>
                  <a:cubicBezTo>
                    <a:pt x="708" y="918"/>
                    <a:pt x="708" y="918"/>
                    <a:pt x="708" y="918"/>
                  </a:cubicBezTo>
                  <a:cubicBezTo>
                    <a:pt x="708" y="918"/>
                    <a:pt x="708" y="918"/>
                    <a:pt x="708" y="918"/>
                  </a:cubicBezTo>
                  <a:cubicBezTo>
                    <a:pt x="710" y="918"/>
                    <a:pt x="713" y="917"/>
                    <a:pt x="715" y="917"/>
                  </a:cubicBezTo>
                  <a:cubicBezTo>
                    <a:pt x="716" y="917"/>
                    <a:pt x="718" y="916"/>
                    <a:pt x="719" y="916"/>
                  </a:cubicBezTo>
                  <a:cubicBezTo>
                    <a:pt x="723" y="916"/>
                    <a:pt x="724" y="922"/>
                    <a:pt x="729" y="922"/>
                  </a:cubicBezTo>
                  <a:cubicBezTo>
                    <a:pt x="739" y="922"/>
                    <a:pt x="747" y="916"/>
                    <a:pt x="751" y="909"/>
                  </a:cubicBezTo>
                  <a:cubicBezTo>
                    <a:pt x="751" y="909"/>
                    <a:pt x="751" y="909"/>
                    <a:pt x="751" y="909"/>
                  </a:cubicBezTo>
                  <a:cubicBezTo>
                    <a:pt x="751" y="909"/>
                    <a:pt x="751" y="909"/>
                    <a:pt x="751" y="909"/>
                  </a:cubicBezTo>
                  <a:cubicBezTo>
                    <a:pt x="752" y="909"/>
                    <a:pt x="752" y="909"/>
                    <a:pt x="752" y="909"/>
                  </a:cubicBezTo>
                  <a:cubicBezTo>
                    <a:pt x="752" y="909"/>
                    <a:pt x="752" y="909"/>
                    <a:pt x="752" y="909"/>
                  </a:cubicBezTo>
                  <a:cubicBezTo>
                    <a:pt x="752" y="909"/>
                    <a:pt x="752" y="909"/>
                    <a:pt x="752" y="909"/>
                  </a:cubicBezTo>
                  <a:cubicBezTo>
                    <a:pt x="752" y="909"/>
                    <a:pt x="752" y="909"/>
                    <a:pt x="752" y="909"/>
                  </a:cubicBezTo>
                  <a:cubicBezTo>
                    <a:pt x="753" y="909"/>
                    <a:pt x="753" y="909"/>
                    <a:pt x="753" y="909"/>
                  </a:cubicBezTo>
                  <a:cubicBezTo>
                    <a:pt x="754" y="909"/>
                    <a:pt x="754" y="909"/>
                    <a:pt x="754" y="909"/>
                  </a:cubicBezTo>
                  <a:cubicBezTo>
                    <a:pt x="759" y="909"/>
                    <a:pt x="761" y="896"/>
                    <a:pt x="772" y="896"/>
                  </a:cubicBezTo>
                  <a:cubicBezTo>
                    <a:pt x="777" y="896"/>
                    <a:pt x="777" y="901"/>
                    <a:pt x="777" y="907"/>
                  </a:cubicBezTo>
                  <a:cubicBezTo>
                    <a:pt x="777" y="908"/>
                    <a:pt x="777" y="910"/>
                    <a:pt x="777" y="912"/>
                  </a:cubicBezTo>
                  <a:cubicBezTo>
                    <a:pt x="777" y="918"/>
                    <a:pt x="778" y="924"/>
                    <a:pt x="783" y="924"/>
                  </a:cubicBezTo>
                  <a:cubicBezTo>
                    <a:pt x="796" y="924"/>
                    <a:pt x="800" y="915"/>
                    <a:pt x="810" y="915"/>
                  </a:cubicBezTo>
                  <a:cubicBezTo>
                    <a:pt x="817" y="915"/>
                    <a:pt x="821" y="915"/>
                    <a:pt x="828" y="916"/>
                  </a:cubicBezTo>
                  <a:cubicBezTo>
                    <a:pt x="828" y="916"/>
                    <a:pt x="828" y="916"/>
                    <a:pt x="828" y="916"/>
                  </a:cubicBezTo>
                  <a:cubicBezTo>
                    <a:pt x="828" y="916"/>
                    <a:pt x="828" y="916"/>
                    <a:pt x="828" y="916"/>
                  </a:cubicBezTo>
                  <a:cubicBezTo>
                    <a:pt x="829" y="914"/>
                    <a:pt x="829" y="914"/>
                    <a:pt x="829" y="914"/>
                  </a:cubicBezTo>
                  <a:cubicBezTo>
                    <a:pt x="827" y="901"/>
                    <a:pt x="824" y="898"/>
                    <a:pt x="810" y="895"/>
                  </a:cubicBezTo>
                  <a:cubicBezTo>
                    <a:pt x="810" y="895"/>
                    <a:pt x="810" y="895"/>
                    <a:pt x="810" y="895"/>
                  </a:cubicBezTo>
                  <a:cubicBezTo>
                    <a:pt x="810" y="895"/>
                    <a:pt x="810" y="895"/>
                    <a:pt x="810" y="895"/>
                  </a:cubicBezTo>
                  <a:cubicBezTo>
                    <a:pt x="812" y="885"/>
                    <a:pt x="823" y="861"/>
                    <a:pt x="831" y="861"/>
                  </a:cubicBezTo>
                  <a:cubicBezTo>
                    <a:pt x="880" y="861"/>
                    <a:pt x="913" y="835"/>
                    <a:pt x="913" y="776"/>
                  </a:cubicBezTo>
                  <a:cubicBezTo>
                    <a:pt x="913" y="776"/>
                    <a:pt x="913" y="776"/>
                    <a:pt x="913" y="776"/>
                  </a:cubicBezTo>
                  <a:cubicBezTo>
                    <a:pt x="923" y="775"/>
                    <a:pt x="929" y="770"/>
                    <a:pt x="934" y="764"/>
                  </a:cubicBezTo>
                  <a:cubicBezTo>
                    <a:pt x="943" y="754"/>
                    <a:pt x="947" y="742"/>
                    <a:pt x="957" y="742"/>
                  </a:cubicBezTo>
                  <a:cubicBezTo>
                    <a:pt x="957" y="742"/>
                    <a:pt x="957" y="742"/>
                    <a:pt x="957" y="742"/>
                  </a:cubicBezTo>
                  <a:cubicBezTo>
                    <a:pt x="957" y="742"/>
                    <a:pt x="957" y="742"/>
                    <a:pt x="957" y="742"/>
                  </a:cubicBezTo>
                  <a:cubicBezTo>
                    <a:pt x="957" y="742"/>
                    <a:pt x="957" y="742"/>
                    <a:pt x="957" y="742"/>
                  </a:cubicBezTo>
                  <a:cubicBezTo>
                    <a:pt x="957" y="742"/>
                    <a:pt x="957" y="742"/>
                    <a:pt x="957" y="742"/>
                  </a:cubicBezTo>
                  <a:cubicBezTo>
                    <a:pt x="957" y="742"/>
                    <a:pt x="958" y="742"/>
                    <a:pt x="958" y="742"/>
                  </a:cubicBezTo>
                  <a:cubicBezTo>
                    <a:pt x="958" y="742"/>
                    <a:pt x="958" y="742"/>
                    <a:pt x="958" y="742"/>
                  </a:cubicBezTo>
                  <a:cubicBezTo>
                    <a:pt x="958" y="742"/>
                    <a:pt x="958" y="742"/>
                    <a:pt x="958" y="742"/>
                  </a:cubicBezTo>
                  <a:cubicBezTo>
                    <a:pt x="962" y="742"/>
                    <a:pt x="965" y="743"/>
                    <a:pt x="967" y="743"/>
                  </a:cubicBezTo>
                  <a:cubicBezTo>
                    <a:pt x="967" y="743"/>
                    <a:pt x="967" y="743"/>
                    <a:pt x="967" y="743"/>
                  </a:cubicBezTo>
                  <a:cubicBezTo>
                    <a:pt x="967" y="743"/>
                    <a:pt x="967" y="743"/>
                    <a:pt x="967" y="743"/>
                  </a:cubicBezTo>
                  <a:cubicBezTo>
                    <a:pt x="998" y="743"/>
                    <a:pt x="985" y="718"/>
                    <a:pt x="992" y="711"/>
                  </a:cubicBezTo>
                  <a:cubicBezTo>
                    <a:pt x="992" y="711"/>
                    <a:pt x="992" y="711"/>
                    <a:pt x="992" y="711"/>
                  </a:cubicBezTo>
                  <a:cubicBezTo>
                    <a:pt x="992" y="711"/>
                    <a:pt x="992" y="711"/>
                    <a:pt x="992" y="710"/>
                  </a:cubicBezTo>
                  <a:cubicBezTo>
                    <a:pt x="992" y="710"/>
                    <a:pt x="992" y="710"/>
                    <a:pt x="992" y="710"/>
                  </a:cubicBezTo>
                  <a:cubicBezTo>
                    <a:pt x="992" y="710"/>
                    <a:pt x="992" y="710"/>
                    <a:pt x="993" y="710"/>
                  </a:cubicBezTo>
                  <a:cubicBezTo>
                    <a:pt x="1014" y="692"/>
                    <a:pt x="1046" y="691"/>
                    <a:pt x="1072" y="676"/>
                  </a:cubicBezTo>
                  <a:cubicBezTo>
                    <a:pt x="1075" y="674"/>
                    <a:pt x="1084" y="663"/>
                    <a:pt x="1093" y="663"/>
                  </a:cubicBezTo>
                  <a:cubicBezTo>
                    <a:pt x="1107" y="663"/>
                    <a:pt x="1129" y="679"/>
                    <a:pt x="1151" y="679"/>
                  </a:cubicBezTo>
                  <a:cubicBezTo>
                    <a:pt x="1180" y="679"/>
                    <a:pt x="1174" y="639"/>
                    <a:pt x="1191" y="639"/>
                  </a:cubicBezTo>
                  <a:cubicBezTo>
                    <a:pt x="1200" y="639"/>
                    <a:pt x="1232" y="644"/>
                    <a:pt x="1235" y="652"/>
                  </a:cubicBezTo>
                  <a:cubicBezTo>
                    <a:pt x="1235" y="652"/>
                    <a:pt x="1235" y="652"/>
                    <a:pt x="1235" y="652"/>
                  </a:cubicBezTo>
                  <a:cubicBezTo>
                    <a:pt x="1235" y="652"/>
                    <a:pt x="1235" y="652"/>
                    <a:pt x="1235" y="652"/>
                  </a:cubicBezTo>
                  <a:cubicBezTo>
                    <a:pt x="1236" y="653"/>
                    <a:pt x="1236" y="653"/>
                    <a:pt x="1236" y="653"/>
                  </a:cubicBezTo>
                  <a:cubicBezTo>
                    <a:pt x="1236" y="653"/>
                    <a:pt x="1236" y="653"/>
                    <a:pt x="1236" y="653"/>
                  </a:cubicBezTo>
                  <a:cubicBezTo>
                    <a:pt x="1236" y="653"/>
                    <a:pt x="1236" y="653"/>
                    <a:pt x="1236" y="653"/>
                  </a:cubicBezTo>
                  <a:cubicBezTo>
                    <a:pt x="1242" y="669"/>
                    <a:pt x="1250" y="673"/>
                    <a:pt x="1258" y="673"/>
                  </a:cubicBezTo>
                  <a:cubicBezTo>
                    <a:pt x="1258" y="673"/>
                    <a:pt x="1258" y="673"/>
                    <a:pt x="1258" y="673"/>
                  </a:cubicBezTo>
                  <a:cubicBezTo>
                    <a:pt x="1258" y="673"/>
                    <a:pt x="1258" y="673"/>
                    <a:pt x="1258" y="673"/>
                  </a:cubicBezTo>
                  <a:cubicBezTo>
                    <a:pt x="1263" y="673"/>
                    <a:pt x="1268" y="671"/>
                    <a:pt x="1273" y="670"/>
                  </a:cubicBezTo>
                  <a:cubicBezTo>
                    <a:pt x="1276" y="669"/>
                    <a:pt x="1280" y="668"/>
                    <a:pt x="1283" y="668"/>
                  </a:cubicBezTo>
                  <a:cubicBezTo>
                    <a:pt x="1283" y="668"/>
                    <a:pt x="1283" y="668"/>
                    <a:pt x="1283" y="668"/>
                  </a:cubicBezTo>
                  <a:cubicBezTo>
                    <a:pt x="1316" y="668"/>
                    <a:pt x="1325" y="694"/>
                    <a:pt x="1359" y="694"/>
                  </a:cubicBezTo>
                  <a:cubicBezTo>
                    <a:pt x="1359" y="694"/>
                    <a:pt x="1359" y="694"/>
                    <a:pt x="1359" y="694"/>
                  </a:cubicBezTo>
                  <a:cubicBezTo>
                    <a:pt x="1369" y="694"/>
                    <a:pt x="1380" y="691"/>
                    <a:pt x="1392" y="688"/>
                  </a:cubicBezTo>
                  <a:cubicBezTo>
                    <a:pt x="1407" y="683"/>
                    <a:pt x="1424" y="677"/>
                    <a:pt x="1441" y="677"/>
                  </a:cubicBezTo>
                  <a:cubicBezTo>
                    <a:pt x="1441" y="677"/>
                    <a:pt x="1441" y="677"/>
                    <a:pt x="1441" y="677"/>
                  </a:cubicBezTo>
                  <a:cubicBezTo>
                    <a:pt x="1441" y="677"/>
                    <a:pt x="1441" y="677"/>
                    <a:pt x="1441" y="677"/>
                  </a:cubicBezTo>
                  <a:cubicBezTo>
                    <a:pt x="1441" y="677"/>
                    <a:pt x="1441" y="677"/>
                    <a:pt x="1441" y="677"/>
                  </a:cubicBezTo>
                  <a:cubicBezTo>
                    <a:pt x="1441" y="677"/>
                    <a:pt x="1441" y="677"/>
                    <a:pt x="1441" y="677"/>
                  </a:cubicBezTo>
                  <a:cubicBezTo>
                    <a:pt x="1449" y="677"/>
                    <a:pt x="1457" y="678"/>
                    <a:pt x="1465" y="681"/>
                  </a:cubicBezTo>
                  <a:cubicBezTo>
                    <a:pt x="1465" y="681"/>
                    <a:pt x="1465" y="681"/>
                    <a:pt x="1465" y="681"/>
                  </a:cubicBezTo>
                  <a:cubicBezTo>
                    <a:pt x="1465" y="681"/>
                    <a:pt x="1465" y="681"/>
                    <a:pt x="1465" y="681"/>
                  </a:cubicBezTo>
                  <a:cubicBezTo>
                    <a:pt x="1470" y="683"/>
                    <a:pt x="1474" y="684"/>
                    <a:pt x="1478" y="684"/>
                  </a:cubicBezTo>
                  <a:cubicBezTo>
                    <a:pt x="1478" y="684"/>
                    <a:pt x="1478" y="684"/>
                    <a:pt x="1478" y="684"/>
                  </a:cubicBezTo>
                  <a:cubicBezTo>
                    <a:pt x="1478" y="684"/>
                    <a:pt x="1478" y="684"/>
                    <a:pt x="1478" y="684"/>
                  </a:cubicBezTo>
                  <a:cubicBezTo>
                    <a:pt x="1501" y="684"/>
                    <a:pt x="1502" y="651"/>
                    <a:pt x="1519" y="630"/>
                  </a:cubicBezTo>
                  <a:cubicBezTo>
                    <a:pt x="1527" y="620"/>
                    <a:pt x="1538" y="613"/>
                    <a:pt x="1557" y="613"/>
                  </a:cubicBezTo>
                  <a:cubicBezTo>
                    <a:pt x="1557" y="613"/>
                    <a:pt x="1557" y="613"/>
                    <a:pt x="1557" y="613"/>
                  </a:cubicBezTo>
                  <a:cubicBezTo>
                    <a:pt x="1604" y="613"/>
                    <a:pt x="1603" y="650"/>
                    <a:pt x="1621" y="679"/>
                  </a:cubicBezTo>
                  <a:cubicBezTo>
                    <a:pt x="1628" y="690"/>
                    <a:pt x="1651" y="691"/>
                    <a:pt x="1660" y="700"/>
                  </a:cubicBezTo>
                  <a:cubicBezTo>
                    <a:pt x="1667" y="707"/>
                    <a:pt x="1674" y="726"/>
                    <a:pt x="1689" y="726"/>
                  </a:cubicBezTo>
                  <a:cubicBezTo>
                    <a:pt x="1707" y="726"/>
                    <a:pt x="1710" y="710"/>
                    <a:pt x="1732" y="710"/>
                  </a:cubicBezTo>
                  <a:cubicBezTo>
                    <a:pt x="1732" y="724"/>
                    <a:pt x="1732" y="724"/>
                    <a:pt x="1732" y="724"/>
                  </a:cubicBezTo>
                  <a:cubicBezTo>
                    <a:pt x="1732" y="724"/>
                    <a:pt x="1732" y="724"/>
                    <a:pt x="1732" y="724"/>
                  </a:cubicBezTo>
                  <a:cubicBezTo>
                    <a:pt x="1720" y="735"/>
                    <a:pt x="1716" y="763"/>
                    <a:pt x="1703" y="771"/>
                  </a:cubicBezTo>
                  <a:cubicBezTo>
                    <a:pt x="1692" y="777"/>
                    <a:pt x="1675" y="779"/>
                    <a:pt x="1675" y="782"/>
                  </a:cubicBezTo>
                  <a:cubicBezTo>
                    <a:pt x="1675" y="783"/>
                    <a:pt x="1675" y="784"/>
                    <a:pt x="1676" y="784"/>
                  </a:cubicBezTo>
                  <a:cubicBezTo>
                    <a:pt x="1682" y="788"/>
                    <a:pt x="1683" y="792"/>
                    <a:pt x="1683" y="797"/>
                  </a:cubicBezTo>
                  <a:cubicBezTo>
                    <a:pt x="1683" y="808"/>
                    <a:pt x="1674" y="819"/>
                    <a:pt x="1674" y="819"/>
                  </a:cubicBezTo>
                  <a:cubicBezTo>
                    <a:pt x="1674" y="819"/>
                    <a:pt x="1694" y="824"/>
                    <a:pt x="1711" y="824"/>
                  </a:cubicBezTo>
                  <a:cubicBezTo>
                    <a:pt x="1741" y="824"/>
                    <a:pt x="1769" y="760"/>
                    <a:pt x="1790" y="739"/>
                  </a:cubicBezTo>
                  <a:cubicBezTo>
                    <a:pt x="1799" y="731"/>
                    <a:pt x="1810" y="714"/>
                    <a:pt x="1813" y="700"/>
                  </a:cubicBezTo>
                  <a:cubicBezTo>
                    <a:pt x="1817" y="684"/>
                    <a:pt x="1811" y="675"/>
                    <a:pt x="1819" y="660"/>
                  </a:cubicBezTo>
                  <a:cubicBezTo>
                    <a:pt x="1822" y="655"/>
                    <a:pt x="1828" y="643"/>
                    <a:pt x="1828" y="631"/>
                  </a:cubicBezTo>
                  <a:cubicBezTo>
                    <a:pt x="1828" y="618"/>
                    <a:pt x="1811" y="595"/>
                    <a:pt x="1799" y="595"/>
                  </a:cubicBezTo>
                  <a:cubicBezTo>
                    <a:pt x="1798" y="595"/>
                    <a:pt x="1796" y="596"/>
                    <a:pt x="1795" y="597"/>
                  </a:cubicBezTo>
                  <a:cubicBezTo>
                    <a:pt x="1787" y="603"/>
                    <a:pt x="1781" y="605"/>
                    <a:pt x="1775" y="605"/>
                  </a:cubicBezTo>
                  <a:cubicBezTo>
                    <a:pt x="1757" y="605"/>
                    <a:pt x="1748" y="583"/>
                    <a:pt x="1748" y="581"/>
                  </a:cubicBezTo>
                  <a:cubicBezTo>
                    <a:pt x="1748" y="566"/>
                    <a:pt x="1776" y="550"/>
                    <a:pt x="1787" y="539"/>
                  </a:cubicBezTo>
                  <a:cubicBezTo>
                    <a:pt x="1803" y="522"/>
                    <a:pt x="1825" y="495"/>
                    <a:pt x="1848" y="489"/>
                  </a:cubicBezTo>
                  <a:cubicBezTo>
                    <a:pt x="1868" y="483"/>
                    <a:pt x="1931" y="478"/>
                    <a:pt x="1948" y="478"/>
                  </a:cubicBezTo>
                  <a:cubicBezTo>
                    <a:pt x="1970" y="478"/>
                    <a:pt x="1980" y="489"/>
                    <a:pt x="1993" y="489"/>
                  </a:cubicBezTo>
                  <a:cubicBezTo>
                    <a:pt x="2000" y="489"/>
                    <a:pt x="2005" y="489"/>
                    <a:pt x="2022" y="489"/>
                  </a:cubicBezTo>
                  <a:cubicBezTo>
                    <a:pt x="2031" y="454"/>
                    <a:pt x="2046" y="433"/>
                    <a:pt x="2083" y="433"/>
                  </a:cubicBezTo>
                  <a:cubicBezTo>
                    <a:pt x="2089" y="433"/>
                    <a:pt x="2093" y="432"/>
                    <a:pt x="2100" y="432"/>
                  </a:cubicBezTo>
                  <a:cubicBezTo>
                    <a:pt x="2104" y="432"/>
                    <a:pt x="2108" y="432"/>
                    <a:pt x="2114" y="433"/>
                  </a:cubicBezTo>
                  <a:cubicBezTo>
                    <a:pt x="2109" y="437"/>
                    <a:pt x="2106" y="454"/>
                    <a:pt x="2115" y="454"/>
                  </a:cubicBezTo>
                  <a:cubicBezTo>
                    <a:pt x="2121" y="454"/>
                    <a:pt x="2135" y="445"/>
                    <a:pt x="2159" y="415"/>
                  </a:cubicBezTo>
                  <a:cubicBezTo>
                    <a:pt x="2160" y="415"/>
                    <a:pt x="2160" y="415"/>
                    <a:pt x="2160" y="415"/>
                  </a:cubicBezTo>
                  <a:cubicBezTo>
                    <a:pt x="2167" y="415"/>
                    <a:pt x="2191" y="426"/>
                    <a:pt x="2151" y="452"/>
                  </a:cubicBezTo>
                  <a:cubicBezTo>
                    <a:pt x="2137" y="461"/>
                    <a:pt x="2124" y="456"/>
                    <a:pt x="2114" y="470"/>
                  </a:cubicBezTo>
                  <a:cubicBezTo>
                    <a:pt x="2103" y="486"/>
                    <a:pt x="2093" y="506"/>
                    <a:pt x="2078" y="515"/>
                  </a:cubicBezTo>
                  <a:cubicBezTo>
                    <a:pt x="2064" y="522"/>
                    <a:pt x="2046" y="534"/>
                    <a:pt x="2046" y="557"/>
                  </a:cubicBezTo>
                  <a:cubicBezTo>
                    <a:pt x="2046" y="577"/>
                    <a:pt x="2052" y="641"/>
                    <a:pt x="2067" y="652"/>
                  </a:cubicBezTo>
                  <a:cubicBezTo>
                    <a:pt x="2078" y="636"/>
                    <a:pt x="2085" y="607"/>
                    <a:pt x="2107" y="602"/>
                  </a:cubicBezTo>
                  <a:cubicBezTo>
                    <a:pt x="2104" y="587"/>
                    <a:pt x="2128" y="584"/>
                    <a:pt x="2128" y="573"/>
                  </a:cubicBezTo>
                  <a:cubicBezTo>
                    <a:pt x="2128" y="556"/>
                    <a:pt x="2146" y="551"/>
                    <a:pt x="2146" y="541"/>
                  </a:cubicBezTo>
                  <a:cubicBezTo>
                    <a:pt x="2146" y="535"/>
                    <a:pt x="2141" y="529"/>
                    <a:pt x="2146" y="518"/>
                  </a:cubicBezTo>
                  <a:cubicBezTo>
                    <a:pt x="2167" y="474"/>
                    <a:pt x="2186" y="462"/>
                    <a:pt x="2203" y="462"/>
                  </a:cubicBezTo>
                  <a:cubicBezTo>
                    <a:pt x="2221" y="462"/>
                    <a:pt x="2236" y="475"/>
                    <a:pt x="2244" y="475"/>
                  </a:cubicBezTo>
                  <a:cubicBezTo>
                    <a:pt x="2291" y="475"/>
                    <a:pt x="2324" y="415"/>
                    <a:pt x="2365" y="415"/>
                  </a:cubicBezTo>
                  <a:cubicBezTo>
                    <a:pt x="2444" y="413"/>
                    <a:pt x="2381" y="384"/>
                    <a:pt x="2381" y="375"/>
                  </a:cubicBezTo>
                  <a:cubicBezTo>
                    <a:pt x="2381" y="352"/>
                    <a:pt x="2412" y="356"/>
                    <a:pt x="2418" y="343"/>
                  </a:cubicBezTo>
                  <a:cubicBezTo>
                    <a:pt x="2421" y="338"/>
                    <a:pt x="2415" y="325"/>
                    <a:pt x="2426" y="325"/>
                  </a:cubicBezTo>
                  <a:cubicBezTo>
                    <a:pt x="2459" y="325"/>
                    <a:pt x="2487" y="370"/>
                    <a:pt x="2510" y="370"/>
                  </a:cubicBezTo>
                  <a:cubicBezTo>
                    <a:pt x="2521" y="370"/>
                    <a:pt x="2523" y="350"/>
                    <a:pt x="2529" y="343"/>
                  </a:cubicBezTo>
                  <a:cubicBezTo>
                    <a:pt x="2538" y="333"/>
                    <a:pt x="2546" y="334"/>
                    <a:pt x="2561" y="329"/>
                  </a:cubicBezTo>
                  <a:cubicBezTo>
                    <a:pt x="2542" y="304"/>
                    <a:pt x="2480" y="290"/>
                    <a:pt x="2450" y="272"/>
                  </a:cubicBezTo>
                  <a:cubicBezTo>
                    <a:pt x="2408" y="248"/>
                    <a:pt x="2353" y="222"/>
                    <a:pt x="2291" y="222"/>
                  </a:cubicBezTo>
                  <a:cubicBezTo>
                    <a:pt x="2274" y="222"/>
                    <a:pt x="2263" y="225"/>
                    <a:pt x="2265" y="233"/>
                  </a:cubicBezTo>
                  <a:cubicBezTo>
                    <a:pt x="2270" y="250"/>
                    <a:pt x="2269" y="255"/>
                    <a:pt x="2266" y="255"/>
                  </a:cubicBezTo>
                  <a:cubicBezTo>
                    <a:pt x="2262" y="255"/>
                    <a:pt x="2255" y="250"/>
                    <a:pt x="2248" y="244"/>
                  </a:cubicBezTo>
                  <a:cubicBezTo>
                    <a:pt x="2241" y="238"/>
                    <a:pt x="2234" y="233"/>
                    <a:pt x="2231" y="233"/>
                  </a:cubicBezTo>
                  <a:cubicBezTo>
                    <a:pt x="2231" y="233"/>
                    <a:pt x="2231" y="233"/>
                    <a:pt x="2231" y="233"/>
                  </a:cubicBezTo>
                  <a:cubicBezTo>
                    <a:pt x="2109" y="230"/>
                    <a:pt x="2109" y="230"/>
                    <a:pt x="2109" y="230"/>
                  </a:cubicBezTo>
                  <a:cubicBezTo>
                    <a:pt x="2102" y="202"/>
                    <a:pt x="2084" y="193"/>
                    <a:pt x="2048" y="193"/>
                  </a:cubicBezTo>
                  <a:cubicBezTo>
                    <a:pt x="2037" y="193"/>
                    <a:pt x="2022" y="196"/>
                    <a:pt x="2009" y="196"/>
                  </a:cubicBezTo>
                  <a:cubicBezTo>
                    <a:pt x="2000" y="196"/>
                    <a:pt x="1992" y="194"/>
                    <a:pt x="1988" y="190"/>
                  </a:cubicBezTo>
                  <a:cubicBezTo>
                    <a:pt x="1977" y="181"/>
                    <a:pt x="1977" y="169"/>
                    <a:pt x="1961" y="164"/>
                  </a:cubicBezTo>
                  <a:cubicBezTo>
                    <a:pt x="1929" y="153"/>
                    <a:pt x="1894" y="145"/>
                    <a:pt x="1853" y="145"/>
                  </a:cubicBezTo>
                  <a:cubicBezTo>
                    <a:pt x="1812" y="145"/>
                    <a:pt x="1806" y="167"/>
                    <a:pt x="1803" y="188"/>
                  </a:cubicBezTo>
                  <a:cubicBezTo>
                    <a:pt x="1764" y="188"/>
                    <a:pt x="1745" y="188"/>
                    <a:pt x="1718" y="188"/>
                  </a:cubicBezTo>
                  <a:cubicBezTo>
                    <a:pt x="1704" y="188"/>
                    <a:pt x="1702" y="176"/>
                    <a:pt x="1684" y="174"/>
                  </a:cubicBezTo>
                  <a:cubicBezTo>
                    <a:pt x="1683" y="182"/>
                    <a:pt x="1679" y="198"/>
                    <a:pt x="1671" y="198"/>
                  </a:cubicBezTo>
                  <a:cubicBezTo>
                    <a:pt x="1649" y="198"/>
                    <a:pt x="1639" y="171"/>
                    <a:pt x="1639" y="156"/>
                  </a:cubicBezTo>
                  <a:cubicBezTo>
                    <a:pt x="1639" y="152"/>
                    <a:pt x="1682" y="125"/>
                    <a:pt x="1573" y="116"/>
                  </a:cubicBezTo>
                  <a:cubicBezTo>
                    <a:pt x="1572" y="116"/>
                    <a:pt x="1571" y="116"/>
                    <a:pt x="1570" y="116"/>
                  </a:cubicBezTo>
                  <a:cubicBezTo>
                    <a:pt x="1558" y="116"/>
                    <a:pt x="1552" y="122"/>
                    <a:pt x="1552" y="137"/>
                  </a:cubicBezTo>
                  <a:cubicBezTo>
                    <a:pt x="1494" y="137"/>
                    <a:pt x="1494" y="137"/>
                    <a:pt x="1494" y="137"/>
                  </a:cubicBezTo>
                  <a:cubicBezTo>
                    <a:pt x="1477" y="133"/>
                    <a:pt x="1385" y="122"/>
                    <a:pt x="1374" y="103"/>
                  </a:cubicBezTo>
                  <a:cubicBezTo>
                    <a:pt x="1343" y="128"/>
                    <a:pt x="1329" y="135"/>
                    <a:pt x="1323" y="135"/>
                  </a:cubicBezTo>
                  <a:cubicBezTo>
                    <a:pt x="1315" y="135"/>
                    <a:pt x="1320" y="124"/>
                    <a:pt x="1320" y="124"/>
                  </a:cubicBezTo>
                  <a:cubicBezTo>
                    <a:pt x="1336" y="104"/>
                    <a:pt x="1496" y="61"/>
                    <a:pt x="1365" y="29"/>
                  </a:cubicBezTo>
                  <a:cubicBezTo>
                    <a:pt x="1309" y="29"/>
                    <a:pt x="1309" y="29"/>
                    <a:pt x="1309" y="29"/>
                  </a:cubicBezTo>
                  <a:cubicBezTo>
                    <a:pt x="1304" y="14"/>
                    <a:pt x="1292" y="0"/>
                    <a:pt x="127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5" name="Freeform 95"/>
            <p:cNvSpPr>
              <a:spLocks/>
            </p:cNvSpPr>
            <p:nvPr/>
          </p:nvSpPr>
          <p:spPr bwMode="auto">
            <a:xfrm>
              <a:off x="6051" y="953"/>
              <a:ext cx="2179" cy="1374"/>
            </a:xfrm>
            <a:custGeom>
              <a:avLst/>
              <a:gdLst>
                <a:gd name="T0" fmla="*/ 668 w 922"/>
                <a:gd name="T1" fmla="*/ 71 h 581"/>
                <a:gd name="T2" fmla="*/ 655 w 922"/>
                <a:gd name="T3" fmla="*/ 68 h 581"/>
                <a:gd name="T4" fmla="*/ 631 w 922"/>
                <a:gd name="T5" fmla="*/ 64 h 581"/>
                <a:gd name="T6" fmla="*/ 549 w 922"/>
                <a:gd name="T7" fmla="*/ 81 h 581"/>
                <a:gd name="T8" fmla="*/ 463 w 922"/>
                <a:gd name="T9" fmla="*/ 57 h 581"/>
                <a:gd name="T10" fmla="*/ 448 w 922"/>
                <a:gd name="T11" fmla="*/ 60 h 581"/>
                <a:gd name="T12" fmla="*/ 425 w 922"/>
                <a:gd name="T13" fmla="*/ 39 h 581"/>
                <a:gd name="T14" fmla="*/ 341 w 922"/>
                <a:gd name="T15" fmla="*/ 66 h 581"/>
                <a:gd name="T16" fmla="*/ 182 w 922"/>
                <a:gd name="T17" fmla="*/ 97 h 581"/>
                <a:gd name="T18" fmla="*/ 157 w 922"/>
                <a:gd name="T19" fmla="*/ 130 h 581"/>
                <a:gd name="T20" fmla="*/ 148 w 922"/>
                <a:gd name="T21" fmla="*/ 129 h 581"/>
                <a:gd name="T22" fmla="*/ 147 w 922"/>
                <a:gd name="T23" fmla="*/ 129 h 581"/>
                <a:gd name="T24" fmla="*/ 103 w 922"/>
                <a:gd name="T25" fmla="*/ 163 h 581"/>
                <a:gd name="T26" fmla="*/ 0 w 922"/>
                <a:gd name="T27" fmla="*/ 282 h 581"/>
                <a:gd name="T28" fmla="*/ 18 w 922"/>
                <a:gd name="T29" fmla="*/ 303 h 581"/>
                <a:gd name="T30" fmla="*/ 83 w 922"/>
                <a:gd name="T31" fmla="*/ 325 h 581"/>
                <a:gd name="T32" fmla="*/ 80 w 922"/>
                <a:gd name="T33" fmla="*/ 366 h 581"/>
                <a:gd name="T34" fmla="*/ 80 w 922"/>
                <a:gd name="T35" fmla="*/ 385 h 581"/>
                <a:gd name="T36" fmla="*/ 76 w 922"/>
                <a:gd name="T37" fmla="*/ 385 h 581"/>
                <a:gd name="T38" fmla="*/ 88 w 922"/>
                <a:gd name="T39" fmla="*/ 410 h 581"/>
                <a:gd name="T40" fmla="*/ 159 w 922"/>
                <a:gd name="T41" fmla="*/ 446 h 581"/>
                <a:gd name="T42" fmla="*/ 159 w 922"/>
                <a:gd name="T43" fmla="*/ 446 h 581"/>
                <a:gd name="T44" fmla="*/ 161 w 922"/>
                <a:gd name="T45" fmla="*/ 447 h 581"/>
                <a:gd name="T46" fmla="*/ 164 w 922"/>
                <a:gd name="T47" fmla="*/ 447 h 581"/>
                <a:gd name="T48" fmla="*/ 166 w 922"/>
                <a:gd name="T49" fmla="*/ 446 h 581"/>
                <a:gd name="T50" fmla="*/ 167 w 922"/>
                <a:gd name="T51" fmla="*/ 447 h 581"/>
                <a:gd name="T52" fmla="*/ 167 w 922"/>
                <a:gd name="T53" fmla="*/ 447 h 581"/>
                <a:gd name="T54" fmla="*/ 229 w 922"/>
                <a:gd name="T55" fmla="*/ 469 h 581"/>
                <a:gd name="T56" fmla="*/ 312 w 922"/>
                <a:gd name="T57" fmla="*/ 439 h 581"/>
                <a:gd name="T58" fmla="*/ 315 w 922"/>
                <a:gd name="T59" fmla="*/ 438 h 581"/>
                <a:gd name="T60" fmla="*/ 315 w 922"/>
                <a:gd name="T61" fmla="*/ 438 h 581"/>
                <a:gd name="T62" fmla="*/ 327 w 922"/>
                <a:gd name="T63" fmla="*/ 439 h 581"/>
                <a:gd name="T64" fmla="*/ 330 w 922"/>
                <a:gd name="T65" fmla="*/ 438 h 581"/>
                <a:gd name="T66" fmla="*/ 338 w 922"/>
                <a:gd name="T67" fmla="*/ 434 h 581"/>
                <a:gd name="T68" fmla="*/ 365 w 922"/>
                <a:gd name="T69" fmla="*/ 520 h 581"/>
                <a:gd name="T70" fmla="*/ 389 w 922"/>
                <a:gd name="T71" fmla="*/ 538 h 581"/>
                <a:gd name="T72" fmla="*/ 421 w 922"/>
                <a:gd name="T73" fmla="*/ 565 h 581"/>
                <a:gd name="T74" fmla="*/ 423 w 922"/>
                <a:gd name="T75" fmla="*/ 547 h 581"/>
                <a:gd name="T76" fmla="*/ 457 w 922"/>
                <a:gd name="T77" fmla="*/ 544 h 581"/>
                <a:gd name="T78" fmla="*/ 542 w 922"/>
                <a:gd name="T79" fmla="*/ 568 h 581"/>
                <a:gd name="T80" fmla="*/ 596 w 922"/>
                <a:gd name="T81" fmla="*/ 554 h 581"/>
                <a:gd name="T82" fmla="*/ 669 w 922"/>
                <a:gd name="T83" fmla="*/ 515 h 581"/>
                <a:gd name="T84" fmla="*/ 708 w 922"/>
                <a:gd name="T85" fmla="*/ 379 h 581"/>
                <a:gd name="T86" fmla="*/ 701 w 922"/>
                <a:gd name="T87" fmla="*/ 357 h 581"/>
                <a:gd name="T88" fmla="*/ 729 w 922"/>
                <a:gd name="T89" fmla="*/ 303 h 581"/>
                <a:gd name="T90" fmla="*/ 705 w 922"/>
                <a:gd name="T91" fmla="*/ 295 h 581"/>
                <a:gd name="T92" fmla="*/ 673 w 922"/>
                <a:gd name="T93" fmla="*/ 291 h 581"/>
                <a:gd name="T94" fmla="*/ 716 w 922"/>
                <a:gd name="T95" fmla="*/ 243 h 581"/>
                <a:gd name="T96" fmla="*/ 776 w 922"/>
                <a:gd name="T97" fmla="*/ 265 h 581"/>
                <a:gd name="T98" fmla="*/ 783 w 922"/>
                <a:gd name="T99" fmla="*/ 294 h 581"/>
                <a:gd name="T100" fmla="*/ 794 w 922"/>
                <a:gd name="T101" fmla="*/ 320 h 581"/>
                <a:gd name="T102" fmla="*/ 792 w 922"/>
                <a:gd name="T103" fmla="*/ 353 h 581"/>
                <a:gd name="T104" fmla="*/ 837 w 922"/>
                <a:gd name="T105" fmla="*/ 322 h 581"/>
                <a:gd name="T106" fmla="*/ 840 w 922"/>
                <a:gd name="T107" fmla="*/ 238 h 581"/>
                <a:gd name="T108" fmla="*/ 865 w 922"/>
                <a:gd name="T109" fmla="*/ 169 h 581"/>
                <a:gd name="T110" fmla="*/ 922 w 922"/>
                <a:gd name="T111" fmla="*/ 97 h 581"/>
                <a:gd name="T112" fmla="*/ 747 w 922"/>
                <a:gd name="T113" fmla="*/ 0 h 5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922" h="581">
                  <a:moveTo>
                    <a:pt x="747" y="0"/>
                  </a:moveTo>
                  <a:cubicBezTo>
                    <a:pt x="747" y="0"/>
                    <a:pt x="747" y="0"/>
                    <a:pt x="747" y="0"/>
                  </a:cubicBezTo>
                  <a:cubicBezTo>
                    <a:pt x="728" y="0"/>
                    <a:pt x="717" y="7"/>
                    <a:pt x="709" y="17"/>
                  </a:cubicBezTo>
                  <a:cubicBezTo>
                    <a:pt x="692" y="38"/>
                    <a:pt x="691" y="71"/>
                    <a:pt x="668" y="71"/>
                  </a:cubicBezTo>
                  <a:cubicBezTo>
                    <a:pt x="668" y="71"/>
                    <a:pt x="668" y="71"/>
                    <a:pt x="668" y="71"/>
                  </a:cubicBezTo>
                  <a:cubicBezTo>
                    <a:pt x="668" y="71"/>
                    <a:pt x="668" y="71"/>
                    <a:pt x="668" y="71"/>
                  </a:cubicBezTo>
                  <a:cubicBezTo>
                    <a:pt x="668" y="71"/>
                    <a:pt x="668" y="71"/>
                    <a:pt x="668" y="71"/>
                  </a:cubicBezTo>
                  <a:cubicBezTo>
                    <a:pt x="664" y="71"/>
                    <a:pt x="660" y="70"/>
                    <a:pt x="655" y="68"/>
                  </a:cubicBezTo>
                  <a:cubicBezTo>
                    <a:pt x="655" y="68"/>
                    <a:pt x="655" y="68"/>
                    <a:pt x="655" y="68"/>
                  </a:cubicBezTo>
                  <a:cubicBezTo>
                    <a:pt x="655" y="68"/>
                    <a:pt x="655" y="68"/>
                    <a:pt x="655" y="68"/>
                  </a:cubicBezTo>
                  <a:cubicBezTo>
                    <a:pt x="647" y="65"/>
                    <a:pt x="639" y="64"/>
                    <a:pt x="631" y="64"/>
                  </a:cubicBezTo>
                  <a:cubicBezTo>
                    <a:pt x="631" y="64"/>
                    <a:pt x="631" y="64"/>
                    <a:pt x="631" y="64"/>
                  </a:cubicBezTo>
                  <a:cubicBezTo>
                    <a:pt x="631" y="64"/>
                    <a:pt x="631" y="64"/>
                    <a:pt x="631" y="64"/>
                  </a:cubicBezTo>
                  <a:cubicBezTo>
                    <a:pt x="631" y="64"/>
                    <a:pt x="631" y="64"/>
                    <a:pt x="631" y="64"/>
                  </a:cubicBezTo>
                  <a:cubicBezTo>
                    <a:pt x="614" y="64"/>
                    <a:pt x="597" y="70"/>
                    <a:pt x="582" y="75"/>
                  </a:cubicBezTo>
                  <a:cubicBezTo>
                    <a:pt x="570" y="78"/>
                    <a:pt x="559" y="81"/>
                    <a:pt x="549" y="81"/>
                  </a:cubicBezTo>
                  <a:cubicBezTo>
                    <a:pt x="549" y="81"/>
                    <a:pt x="549" y="81"/>
                    <a:pt x="549" y="81"/>
                  </a:cubicBezTo>
                  <a:cubicBezTo>
                    <a:pt x="515" y="81"/>
                    <a:pt x="506" y="55"/>
                    <a:pt x="473" y="55"/>
                  </a:cubicBezTo>
                  <a:cubicBezTo>
                    <a:pt x="473" y="55"/>
                    <a:pt x="473" y="55"/>
                    <a:pt x="473" y="55"/>
                  </a:cubicBezTo>
                  <a:cubicBezTo>
                    <a:pt x="470" y="55"/>
                    <a:pt x="466" y="56"/>
                    <a:pt x="463" y="57"/>
                  </a:cubicBezTo>
                  <a:cubicBezTo>
                    <a:pt x="458" y="58"/>
                    <a:pt x="453" y="60"/>
                    <a:pt x="448" y="60"/>
                  </a:cubicBezTo>
                  <a:cubicBezTo>
                    <a:pt x="448" y="60"/>
                    <a:pt x="448" y="60"/>
                    <a:pt x="448" y="60"/>
                  </a:cubicBezTo>
                  <a:cubicBezTo>
                    <a:pt x="448" y="60"/>
                    <a:pt x="448" y="60"/>
                    <a:pt x="448" y="60"/>
                  </a:cubicBezTo>
                  <a:cubicBezTo>
                    <a:pt x="448" y="60"/>
                    <a:pt x="448" y="60"/>
                    <a:pt x="448" y="60"/>
                  </a:cubicBezTo>
                  <a:cubicBezTo>
                    <a:pt x="440" y="60"/>
                    <a:pt x="432" y="56"/>
                    <a:pt x="426" y="40"/>
                  </a:cubicBezTo>
                  <a:cubicBezTo>
                    <a:pt x="426" y="40"/>
                    <a:pt x="426" y="40"/>
                    <a:pt x="426" y="40"/>
                  </a:cubicBezTo>
                  <a:cubicBezTo>
                    <a:pt x="426" y="40"/>
                    <a:pt x="426" y="40"/>
                    <a:pt x="426" y="40"/>
                  </a:cubicBezTo>
                  <a:cubicBezTo>
                    <a:pt x="426" y="40"/>
                    <a:pt x="426" y="40"/>
                    <a:pt x="425" y="39"/>
                  </a:cubicBezTo>
                  <a:cubicBezTo>
                    <a:pt x="425" y="39"/>
                    <a:pt x="425" y="39"/>
                    <a:pt x="425" y="39"/>
                  </a:cubicBezTo>
                  <a:cubicBezTo>
                    <a:pt x="425" y="39"/>
                    <a:pt x="425" y="39"/>
                    <a:pt x="425" y="39"/>
                  </a:cubicBezTo>
                  <a:cubicBezTo>
                    <a:pt x="422" y="31"/>
                    <a:pt x="390" y="26"/>
                    <a:pt x="381" y="26"/>
                  </a:cubicBezTo>
                  <a:cubicBezTo>
                    <a:pt x="364" y="26"/>
                    <a:pt x="370" y="66"/>
                    <a:pt x="341" y="66"/>
                  </a:cubicBezTo>
                  <a:cubicBezTo>
                    <a:pt x="319" y="66"/>
                    <a:pt x="297" y="50"/>
                    <a:pt x="283" y="50"/>
                  </a:cubicBezTo>
                  <a:cubicBezTo>
                    <a:pt x="274" y="50"/>
                    <a:pt x="265" y="61"/>
                    <a:pt x="262" y="63"/>
                  </a:cubicBezTo>
                  <a:cubicBezTo>
                    <a:pt x="236" y="78"/>
                    <a:pt x="204" y="79"/>
                    <a:pt x="183" y="97"/>
                  </a:cubicBezTo>
                  <a:cubicBezTo>
                    <a:pt x="182" y="97"/>
                    <a:pt x="182" y="97"/>
                    <a:pt x="182" y="97"/>
                  </a:cubicBezTo>
                  <a:cubicBezTo>
                    <a:pt x="182" y="97"/>
                    <a:pt x="182" y="97"/>
                    <a:pt x="182" y="97"/>
                  </a:cubicBezTo>
                  <a:cubicBezTo>
                    <a:pt x="182" y="98"/>
                    <a:pt x="182" y="98"/>
                    <a:pt x="182" y="98"/>
                  </a:cubicBezTo>
                  <a:cubicBezTo>
                    <a:pt x="182" y="98"/>
                    <a:pt x="182" y="98"/>
                    <a:pt x="182" y="98"/>
                  </a:cubicBezTo>
                  <a:cubicBezTo>
                    <a:pt x="175" y="105"/>
                    <a:pt x="188" y="130"/>
                    <a:pt x="157" y="130"/>
                  </a:cubicBezTo>
                  <a:cubicBezTo>
                    <a:pt x="157" y="130"/>
                    <a:pt x="157" y="130"/>
                    <a:pt x="157" y="130"/>
                  </a:cubicBezTo>
                  <a:cubicBezTo>
                    <a:pt x="157" y="130"/>
                    <a:pt x="157" y="130"/>
                    <a:pt x="157" y="130"/>
                  </a:cubicBezTo>
                  <a:cubicBezTo>
                    <a:pt x="157" y="130"/>
                    <a:pt x="157" y="130"/>
                    <a:pt x="157" y="130"/>
                  </a:cubicBezTo>
                  <a:cubicBezTo>
                    <a:pt x="155" y="130"/>
                    <a:pt x="152" y="129"/>
                    <a:pt x="148" y="129"/>
                  </a:cubicBezTo>
                  <a:cubicBezTo>
                    <a:pt x="148" y="129"/>
                    <a:pt x="148" y="129"/>
                    <a:pt x="148" y="129"/>
                  </a:cubicBezTo>
                  <a:cubicBezTo>
                    <a:pt x="148" y="129"/>
                    <a:pt x="148" y="129"/>
                    <a:pt x="148" y="129"/>
                  </a:cubicBezTo>
                  <a:cubicBezTo>
                    <a:pt x="148" y="129"/>
                    <a:pt x="147" y="129"/>
                    <a:pt x="147" y="129"/>
                  </a:cubicBezTo>
                  <a:cubicBezTo>
                    <a:pt x="147" y="129"/>
                    <a:pt x="147" y="129"/>
                    <a:pt x="147" y="129"/>
                  </a:cubicBezTo>
                  <a:cubicBezTo>
                    <a:pt x="147" y="129"/>
                    <a:pt x="147" y="129"/>
                    <a:pt x="147" y="129"/>
                  </a:cubicBezTo>
                  <a:cubicBezTo>
                    <a:pt x="147" y="129"/>
                    <a:pt x="147" y="129"/>
                    <a:pt x="147" y="129"/>
                  </a:cubicBezTo>
                  <a:cubicBezTo>
                    <a:pt x="137" y="129"/>
                    <a:pt x="133" y="141"/>
                    <a:pt x="124" y="151"/>
                  </a:cubicBezTo>
                  <a:cubicBezTo>
                    <a:pt x="119" y="157"/>
                    <a:pt x="113" y="162"/>
                    <a:pt x="103" y="163"/>
                  </a:cubicBezTo>
                  <a:cubicBezTo>
                    <a:pt x="103" y="163"/>
                    <a:pt x="103" y="163"/>
                    <a:pt x="103" y="163"/>
                  </a:cubicBezTo>
                  <a:cubicBezTo>
                    <a:pt x="103" y="222"/>
                    <a:pt x="70" y="248"/>
                    <a:pt x="21" y="248"/>
                  </a:cubicBezTo>
                  <a:cubicBezTo>
                    <a:pt x="13" y="248"/>
                    <a:pt x="2" y="272"/>
                    <a:pt x="0" y="282"/>
                  </a:cubicBezTo>
                  <a:cubicBezTo>
                    <a:pt x="0" y="282"/>
                    <a:pt x="0" y="282"/>
                    <a:pt x="0" y="282"/>
                  </a:cubicBezTo>
                  <a:cubicBezTo>
                    <a:pt x="14" y="285"/>
                    <a:pt x="17" y="288"/>
                    <a:pt x="19" y="301"/>
                  </a:cubicBezTo>
                  <a:cubicBezTo>
                    <a:pt x="19" y="301"/>
                    <a:pt x="19" y="301"/>
                    <a:pt x="19" y="301"/>
                  </a:cubicBezTo>
                  <a:cubicBezTo>
                    <a:pt x="18" y="303"/>
                    <a:pt x="18" y="303"/>
                    <a:pt x="18" y="303"/>
                  </a:cubicBezTo>
                  <a:cubicBezTo>
                    <a:pt x="18" y="303"/>
                    <a:pt x="18" y="303"/>
                    <a:pt x="18" y="303"/>
                  </a:cubicBezTo>
                  <a:cubicBezTo>
                    <a:pt x="18" y="312"/>
                    <a:pt x="23" y="310"/>
                    <a:pt x="31" y="312"/>
                  </a:cubicBezTo>
                  <a:cubicBezTo>
                    <a:pt x="37" y="314"/>
                    <a:pt x="34" y="321"/>
                    <a:pt x="37" y="324"/>
                  </a:cubicBezTo>
                  <a:cubicBezTo>
                    <a:pt x="45" y="332"/>
                    <a:pt x="51" y="332"/>
                    <a:pt x="61" y="335"/>
                  </a:cubicBezTo>
                  <a:cubicBezTo>
                    <a:pt x="70" y="333"/>
                    <a:pt x="74" y="325"/>
                    <a:pt x="83" y="325"/>
                  </a:cubicBezTo>
                  <a:cubicBezTo>
                    <a:pt x="88" y="325"/>
                    <a:pt x="100" y="335"/>
                    <a:pt x="100" y="340"/>
                  </a:cubicBezTo>
                  <a:cubicBezTo>
                    <a:pt x="100" y="340"/>
                    <a:pt x="100" y="340"/>
                    <a:pt x="100" y="340"/>
                  </a:cubicBezTo>
                  <a:cubicBezTo>
                    <a:pt x="100" y="354"/>
                    <a:pt x="80" y="352"/>
                    <a:pt x="80" y="366"/>
                  </a:cubicBezTo>
                  <a:cubicBezTo>
                    <a:pt x="80" y="366"/>
                    <a:pt x="80" y="366"/>
                    <a:pt x="80" y="366"/>
                  </a:cubicBezTo>
                  <a:cubicBezTo>
                    <a:pt x="80" y="372"/>
                    <a:pt x="88" y="373"/>
                    <a:pt x="88" y="379"/>
                  </a:cubicBezTo>
                  <a:cubicBezTo>
                    <a:pt x="88" y="379"/>
                    <a:pt x="88" y="379"/>
                    <a:pt x="88" y="379"/>
                  </a:cubicBezTo>
                  <a:cubicBezTo>
                    <a:pt x="88" y="384"/>
                    <a:pt x="84" y="385"/>
                    <a:pt x="80" y="385"/>
                  </a:cubicBezTo>
                  <a:cubicBezTo>
                    <a:pt x="80" y="385"/>
                    <a:pt x="80" y="385"/>
                    <a:pt x="80" y="385"/>
                  </a:cubicBezTo>
                  <a:cubicBezTo>
                    <a:pt x="80" y="385"/>
                    <a:pt x="80" y="385"/>
                    <a:pt x="80" y="385"/>
                  </a:cubicBezTo>
                  <a:cubicBezTo>
                    <a:pt x="80" y="385"/>
                    <a:pt x="80" y="385"/>
                    <a:pt x="80" y="385"/>
                  </a:cubicBezTo>
                  <a:cubicBezTo>
                    <a:pt x="79" y="385"/>
                    <a:pt x="79" y="385"/>
                    <a:pt x="78" y="385"/>
                  </a:cubicBezTo>
                  <a:cubicBezTo>
                    <a:pt x="77" y="385"/>
                    <a:pt x="77" y="385"/>
                    <a:pt x="76" y="385"/>
                  </a:cubicBezTo>
                  <a:cubicBezTo>
                    <a:pt x="76" y="385"/>
                    <a:pt x="76" y="385"/>
                    <a:pt x="76" y="385"/>
                  </a:cubicBezTo>
                  <a:cubicBezTo>
                    <a:pt x="76" y="390"/>
                    <a:pt x="76" y="390"/>
                    <a:pt x="76" y="390"/>
                  </a:cubicBezTo>
                  <a:cubicBezTo>
                    <a:pt x="77" y="396"/>
                    <a:pt x="77" y="400"/>
                    <a:pt x="79" y="407"/>
                  </a:cubicBezTo>
                  <a:cubicBezTo>
                    <a:pt x="80" y="410"/>
                    <a:pt x="85" y="409"/>
                    <a:pt x="88" y="410"/>
                  </a:cubicBezTo>
                  <a:cubicBezTo>
                    <a:pt x="97" y="413"/>
                    <a:pt x="100" y="420"/>
                    <a:pt x="109" y="422"/>
                  </a:cubicBezTo>
                  <a:cubicBezTo>
                    <a:pt x="121" y="425"/>
                    <a:pt x="127" y="421"/>
                    <a:pt x="133" y="428"/>
                  </a:cubicBezTo>
                  <a:cubicBezTo>
                    <a:pt x="139" y="434"/>
                    <a:pt x="145" y="432"/>
                    <a:pt x="152" y="436"/>
                  </a:cubicBezTo>
                  <a:cubicBezTo>
                    <a:pt x="157" y="438"/>
                    <a:pt x="157" y="442"/>
                    <a:pt x="159" y="446"/>
                  </a:cubicBezTo>
                  <a:cubicBezTo>
                    <a:pt x="159" y="446"/>
                    <a:pt x="159" y="446"/>
                    <a:pt x="159" y="446"/>
                  </a:cubicBezTo>
                  <a:cubicBezTo>
                    <a:pt x="159" y="446"/>
                    <a:pt x="159" y="446"/>
                    <a:pt x="159" y="446"/>
                  </a:cubicBezTo>
                  <a:cubicBezTo>
                    <a:pt x="159" y="446"/>
                    <a:pt x="159" y="446"/>
                    <a:pt x="159" y="446"/>
                  </a:cubicBezTo>
                  <a:cubicBezTo>
                    <a:pt x="159" y="446"/>
                    <a:pt x="159" y="446"/>
                    <a:pt x="159" y="446"/>
                  </a:cubicBezTo>
                  <a:cubicBezTo>
                    <a:pt x="159" y="447"/>
                    <a:pt x="160" y="447"/>
                    <a:pt x="161" y="447"/>
                  </a:cubicBezTo>
                  <a:cubicBezTo>
                    <a:pt x="161" y="447"/>
                    <a:pt x="161" y="447"/>
                    <a:pt x="161" y="447"/>
                  </a:cubicBezTo>
                  <a:cubicBezTo>
                    <a:pt x="161" y="447"/>
                    <a:pt x="161" y="447"/>
                    <a:pt x="161" y="447"/>
                  </a:cubicBezTo>
                  <a:cubicBezTo>
                    <a:pt x="161" y="447"/>
                    <a:pt x="161" y="447"/>
                    <a:pt x="161" y="447"/>
                  </a:cubicBezTo>
                  <a:cubicBezTo>
                    <a:pt x="162" y="447"/>
                    <a:pt x="162" y="447"/>
                    <a:pt x="163" y="447"/>
                  </a:cubicBezTo>
                  <a:cubicBezTo>
                    <a:pt x="163" y="447"/>
                    <a:pt x="163" y="447"/>
                    <a:pt x="163" y="447"/>
                  </a:cubicBezTo>
                  <a:cubicBezTo>
                    <a:pt x="163" y="447"/>
                    <a:pt x="163" y="447"/>
                    <a:pt x="163" y="447"/>
                  </a:cubicBezTo>
                  <a:cubicBezTo>
                    <a:pt x="163" y="447"/>
                    <a:pt x="163" y="447"/>
                    <a:pt x="164" y="447"/>
                  </a:cubicBezTo>
                  <a:cubicBezTo>
                    <a:pt x="164" y="447"/>
                    <a:pt x="164" y="447"/>
                    <a:pt x="164" y="447"/>
                  </a:cubicBezTo>
                  <a:cubicBezTo>
                    <a:pt x="164" y="447"/>
                    <a:pt x="164" y="447"/>
                    <a:pt x="164" y="447"/>
                  </a:cubicBezTo>
                  <a:cubicBezTo>
                    <a:pt x="164" y="447"/>
                    <a:pt x="164" y="447"/>
                    <a:pt x="164" y="447"/>
                  </a:cubicBezTo>
                  <a:cubicBezTo>
                    <a:pt x="164" y="447"/>
                    <a:pt x="165" y="446"/>
                    <a:pt x="166" y="446"/>
                  </a:cubicBezTo>
                  <a:cubicBezTo>
                    <a:pt x="166" y="446"/>
                    <a:pt x="166" y="446"/>
                    <a:pt x="166" y="446"/>
                  </a:cubicBezTo>
                  <a:cubicBezTo>
                    <a:pt x="166" y="446"/>
                    <a:pt x="166" y="446"/>
                    <a:pt x="166" y="446"/>
                  </a:cubicBezTo>
                  <a:cubicBezTo>
                    <a:pt x="166" y="446"/>
                    <a:pt x="166" y="446"/>
                    <a:pt x="166" y="446"/>
                  </a:cubicBezTo>
                  <a:cubicBezTo>
                    <a:pt x="166" y="446"/>
                    <a:pt x="167" y="447"/>
                    <a:pt x="167" y="447"/>
                  </a:cubicBezTo>
                  <a:cubicBezTo>
                    <a:pt x="167" y="447"/>
                    <a:pt x="167" y="447"/>
                    <a:pt x="167" y="447"/>
                  </a:cubicBezTo>
                  <a:cubicBezTo>
                    <a:pt x="167" y="447"/>
                    <a:pt x="167" y="447"/>
                    <a:pt x="167" y="447"/>
                  </a:cubicBezTo>
                  <a:cubicBezTo>
                    <a:pt x="167" y="447"/>
                    <a:pt x="167" y="447"/>
                    <a:pt x="167" y="447"/>
                  </a:cubicBezTo>
                  <a:cubicBezTo>
                    <a:pt x="167" y="447"/>
                    <a:pt x="167" y="447"/>
                    <a:pt x="167" y="447"/>
                  </a:cubicBezTo>
                  <a:cubicBezTo>
                    <a:pt x="175" y="452"/>
                    <a:pt x="180" y="460"/>
                    <a:pt x="192" y="460"/>
                  </a:cubicBezTo>
                  <a:cubicBezTo>
                    <a:pt x="199" y="460"/>
                    <a:pt x="206" y="460"/>
                    <a:pt x="214" y="460"/>
                  </a:cubicBezTo>
                  <a:cubicBezTo>
                    <a:pt x="219" y="460"/>
                    <a:pt x="221" y="457"/>
                    <a:pt x="224" y="457"/>
                  </a:cubicBezTo>
                  <a:cubicBezTo>
                    <a:pt x="226" y="457"/>
                    <a:pt x="228" y="465"/>
                    <a:pt x="229" y="469"/>
                  </a:cubicBezTo>
                  <a:cubicBezTo>
                    <a:pt x="236" y="465"/>
                    <a:pt x="238" y="456"/>
                    <a:pt x="252" y="456"/>
                  </a:cubicBezTo>
                  <a:cubicBezTo>
                    <a:pt x="263" y="456"/>
                    <a:pt x="269" y="462"/>
                    <a:pt x="278" y="462"/>
                  </a:cubicBezTo>
                  <a:cubicBezTo>
                    <a:pt x="285" y="462"/>
                    <a:pt x="302" y="447"/>
                    <a:pt x="306" y="445"/>
                  </a:cubicBezTo>
                  <a:cubicBezTo>
                    <a:pt x="309" y="443"/>
                    <a:pt x="310" y="441"/>
                    <a:pt x="312" y="439"/>
                  </a:cubicBezTo>
                  <a:cubicBezTo>
                    <a:pt x="312" y="439"/>
                    <a:pt x="312" y="439"/>
                    <a:pt x="312" y="439"/>
                  </a:cubicBezTo>
                  <a:cubicBezTo>
                    <a:pt x="312" y="439"/>
                    <a:pt x="312" y="439"/>
                    <a:pt x="312" y="439"/>
                  </a:cubicBezTo>
                  <a:cubicBezTo>
                    <a:pt x="313" y="439"/>
                    <a:pt x="313" y="439"/>
                    <a:pt x="313" y="439"/>
                  </a:cubicBezTo>
                  <a:cubicBezTo>
                    <a:pt x="313" y="438"/>
                    <a:pt x="314" y="438"/>
                    <a:pt x="315" y="438"/>
                  </a:cubicBezTo>
                  <a:cubicBezTo>
                    <a:pt x="315" y="438"/>
                    <a:pt x="315" y="438"/>
                    <a:pt x="315" y="438"/>
                  </a:cubicBezTo>
                  <a:cubicBezTo>
                    <a:pt x="315" y="438"/>
                    <a:pt x="315" y="438"/>
                    <a:pt x="315" y="438"/>
                  </a:cubicBezTo>
                  <a:cubicBezTo>
                    <a:pt x="315" y="438"/>
                    <a:pt x="315" y="438"/>
                    <a:pt x="315" y="438"/>
                  </a:cubicBezTo>
                  <a:cubicBezTo>
                    <a:pt x="315" y="438"/>
                    <a:pt x="315" y="438"/>
                    <a:pt x="315" y="438"/>
                  </a:cubicBezTo>
                  <a:cubicBezTo>
                    <a:pt x="315" y="437"/>
                    <a:pt x="316" y="437"/>
                    <a:pt x="317" y="437"/>
                  </a:cubicBezTo>
                  <a:cubicBezTo>
                    <a:pt x="317" y="437"/>
                    <a:pt x="317" y="437"/>
                    <a:pt x="317" y="437"/>
                  </a:cubicBezTo>
                  <a:cubicBezTo>
                    <a:pt x="318" y="437"/>
                    <a:pt x="320" y="438"/>
                    <a:pt x="321" y="438"/>
                  </a:cubicBezTo>
                  <a:cubicBezTo>
                    <a:pt x="323" y="438"/>
                    <a:pt x="325" y="439"/>
                    <a:pt x="327" y="439"/>
                  </a:cubicBezTo>
                  <a:cubicBezTo>
                    <a:pt x="327" y="439"/>
                    <a:pt x="327" y="439"/>
                    <a:pt x="327" y="439"/>
                  </a:cubicBezTo>
                  <a:cubicBezTo>
                    <a:pt x="327" y="439"/>
                    <a:pt x="327" y="439"/>
                    <a:pt x="327" y="439"/>
                  </a:cubicBezTo>
                  <a:cubicBezTo>
                    <a:pt x="328" y="439"/>
                    <a:pt x="329" y="439"/>
                    <a:pt x="330" y="438"/>
                  </a:cubicBezTo>
                  <a:cubicBezTo>
                    <a:pt x="330" y="438"/>
                    <a:pt x="330" y="438"/>
                    <a:pt x="330" y="438"/>
                  </a:cubicBezTo>
                  <a:cubicBezTo>
                    <a:pt x="330" y="438"/>
                    <a:pt x="330" y="438"/>
                    <a:pt x="330" y="438"/>
                  </a:cubicBezTo>
                  <a:cubicBezTo>
                    <a:pt x="330" y="438"/>
                    <a:pt x="330" y="438"/>
                    <a:pt x="330" y="438"/>
                  </a:cubicBezTo>
                  <a:cubicBezTo>
                    <a:pt x="335" y="434"/>
                    <a:pt x="335" y="434"/>
                    <a:pt x="335" y="434"/>
                  </a:cubicBezTo>
                  <a:cubicBezTo>
                    <a:pt x="338" y="434"/>
                    <a:pt x="338" y="434"/>
                    <a:pt x="338" y="434"/>
                  </a:cubicBezTo>
                  <a:cubicBezTo>
                    <a:pt x="342" y="451"/>
                    <a:pt x="353" y="449"/>
                    <a:pt x="366" y="456"/>
                  </a:cubicBezTo>
                  <a:cubicBezTo>
                    <a:pt x="371" y="464"/>
                    <a:pt x="378" y="467"/>
                    <a:pt x="378" y="478"/>
                  </a:cubicBezTo>
                  <a:cubicBezTo>
                    <a:pt x="378" y="478"/>
                    <a:pt x="378" y="478"/>
                    <a:pt x="378" y="478"/>
                  </a:cubicBezTo>
                  <a:cubicBezTo>
                    <a:pt x="378" y="500"/>
                    <a:pt x="365" y="500"/>
                    <a:pt x="365" y="520"/>
                  </a:cubicBezTo>
                  <a:cubicBezTo>
                    <a:pt x="365" y="520"/>
                    <a:pt x="365" y="520"/>
                    <a:pt x="365" y="520"/>
                  </a:cubicBezTo>
                  <a:cubicBezTo>
                    <a:pt x="365" y="521"/>
                    <a:pt x="365" y="525"/>
                    <a:pt x="367" y="525"/>
                  </a:cubicBezTo>
                  <a:cubicBezTo>
                    <a:pt x="371" y="525"/>
                    <a:pt x="374" y="522"/>
                    <a:pt x="378" y="522"/>
                  </a:cubicBezTo>
                  <a:cubicBezTo>
                    <a:pt x="382" y="522"/>
                    <a:pt x="383" y="537"/>
                    <a:pt x="389" y="538"/>
                  </a:cubicBezTo>
                  <a:cubicBezTo>
                    <a:pt x="389" y="549"/>
                    <a:pt x="395" y="560"/>
                    <a:pt x="406" y="560"/>
                  </a:cubicBezTo>
                  <a:cubicBezTo>
                    <a:pt x="410" y="560"/>
                    <a:pt x="411" y="559"/>
                    <a:pt x="414" y="559"/>
                  </a:cubicBezTo>
                  <a:cubicBezTo>
                    <a:pt x="417" y="559"/>
                    <a:pt x="417" y="559"/>
                    <a:pt x="417" y="559"/>
                  </a:cubicBezTo>
                  <a:cubicBezTo>
                    <a:pt x="417" y="564"/>
                    <a:pt x="420" y="565"/>
                    <a:pt x="421" y="565"/>
                  </a:cubicBezTo>
                  <a:cubicBezTo>
                    <a:pt x="422" y="565"/>
                    <a:pt x="423" y="562"/>
                    <a:pt x="423" y="560"/>
                  </a:cubicBezTo>
                  <a:cubicBezTo>
                    <a:pt x="423" y="560"/>
                    <a:pt x="423" y="560"/>
                    <a:pt x="423" y="560"/>
                  </a:cubicBezTo>
                  <a:cubicBezTo>
                    <a:pt x="423" y="555"/>
                    <a:pt x="423" y="552"/>
                    <a:pt x="423" y="547"/>
                  </a:cubicBezTo>
                  <a:cubicBezTo>
                    <a:pt x="423" y="547"/>
                    <a:pt x="423" y="547"/>
                    <a:pt x="423" y="547"/>
                  </a:cubicBezTo>
                  <a:cubicBezTo>
                    <a:pt x="423" y="547"/>
                    <a:pt x="434" y="543"/>
                    <a:pt x="437" y="543"/>
                  </a:cubicBezTo>
                  <a:cubicBezTo>
                    <a:pt x="437" y="543"/>
                    <a:pt x="437" y="543"/>
                    <a:pt x="438" y="543"/>
                  </a:cubicBezTo>
                  <a:cubicBezTo>
                    <a:pt x="454" y="543"/>
                    <a:pt x="454" y="543"/>
                    <a:pt x="454" y="543"/>
                  </a:cubicBezTo>
                  <a:cubicBezTo>
                    <a:pt x="455" y="544"/>
                    <a:pt x="457" y="544"/>
                    <a:pt x="457" y="544"/>
                  </a:cubicBezTo>
                  <a:cubicBezTo>
                    <a:pt x="464" y="544"/>
                    <a:pt x="469" y="536"/>
                    <a:pt x="476" y="536"/>
                  </a:cubicBezTo>
                  <a:cubicBezTo>
                    <a:pt x="484" y="536"/>
                    <a:pt x="489" y="542"/>
                    <a:pt x="498" y="542"/>
                  </a:cubicBezTo>
                  <a:cubicBezTo>
                    <a:pt x="498" y="556"/>
                    <a:pt x="509" y="560"/>
                    <a:pt x="517" y="562"/>
                  </a:cubicBezTo>
                  <a:cubicBezTo>
                    <a:pt x="526" y="567"/>
                    <a:pt x="532" y="564"/>
                    <a:pt x="542" y="568"/>
                  </a:cubicBezTo>
                  <a:cubicBezTo>
                    <a:pt x="542" y="571"/>
                    <a:pt x="540" y="581"/>
                    <a:pt x="545" y="581"/>
                  </a:cubicBezTo>
                  <a:cubicBezTo>
                    <a:pt x="551" y="581"/>
                    <a:pt x="547" y="575"/>
                    <a:pt x="552" y="570"/>
                  </a:cubicBezTo>
                  <a:cubicBezTo>
                    <a:pt x="555" y="567"/>
                    <a:pt x="566" y="565"/>
                    <a:pt x="570" y="563"/>
                  </a:cubicBezTo>
                  <a:cubicBezTo>
                    <a:pt x="580" y="558"/>
                    <a:pt x="590" y="560"/>
                    <a:pt x="596" y="554"/>
                  </a:cubicBezTo>
                  <a:cubicBezTo>
                    <a:pt x="596" y="554"/>
                    <a:pt x="602" y="544"/>
                    <a:pt x="603" y="544"/>
                  </a:cubicBezTo>
                  <a:cubicBezTo>
                    <a:pt x="608" y="544"/>
                    <a:pt x="611" y="548"/>
                    <a:pt x="616" y="548"/>
                  </a:cubicBezTo>
                  <a:cubicBezTo>
                    <a:pt x="640" y="548"/>
                    <a:pt x="646" y="533"/>
                    <a:pt x="661" y="525"/>
                  </a:cubicBezTo>
                  <a:cubicBezTo>
                    <a:pt x="665" y="523"/>
                    <a:pt x="668" y="521"/>
                    <a:pt x="669" y="515"/>
                  </a:cubicBezTo>
                  <a:cubicBezTo>
                    <a:pt x="681" y="515"/>
                    <a:pt x="685" y="496"/>
                    <a:pt x="690" y="486"/>
                  </a:cubicBezTo>
                  <a:cubicBezTo>
                    <a:pt x="693" y="480"/>
                    <a:pt x="707" y="458"/>
                    <a:pt x="715" y="457"/>
                  </a:cubicBezTo>
                  <a:cubicBezTo>
                    <a:pt x="715" y="445"/>
                    <a:pt x="723" y="440"/>
                    <a:pt x="723" y="425"/>
                  </a:cubicBezTo>
                  <a:cubicBezTo>
                    <a:pt x="723" y="402"/>
                    <a:pt x="718" y="394"/>
                    <a:pt x="708" y="379"/>
                  </a:cubicBezTo>
                  <a:cubicBezTo>
                    <a:pt x="707" y="377"/>
                    <a:pt x="707" y="370"/>
                    <a:pt x="702" y="368"/>
                  </a:cubicBezTo>
                  <a:cubicBezTo>
                    <a:pt x="703" y="367"/>
                    <a:pt x="703" y="367"/>
                    <a:pt x="703" y="367"/>
                  </a:cubicBezTo>
                  <a:cubicBezTo>
                    <a:pt x="701" y="367"/>
                    <a:pt x="701" y="367"/>
                    <a:pt x="701" y="367"/>
                  </a:cubicBezTo>
                  <a:cubicBezTo>
                    <a:pt x="701" y="367"/>
                    <a:pt x="701" y="359"/>
                    <a:pt x="701" y="357"/>
                  </a:cubicBezTo>
                  <a:cubicBezTo>
                    <a:pt x="697" y="357"/>
                    <a:pt x="687" y="351"/>
                    <a:pt x="687" y="344"/>
                  </a:cubicBezTo>
                  <a:cubicBezTo>
                    <a:pt x="687" y="338"/>
                    <a:pt x="696" y="337"/>
                    <a:pt x="698" y="331"/>
                  </a:cubicBezTo>
                  <a:cubicBezTo>
                    <a:pt x="703" y="316"/>
                    <a:pt x="725" y="316"/>
                    <a:pt x="736" y="306"/>
                  </a:cubicBezTo>
                  <a:cubicBezTo>
                    <a:pt x="734" y="303"/>
                    <a:pt x="732" y="303"/>
                    <a:pt x="729" y="303"/>
                  </a:cubicBezTo>
                  <a:cubicBezTo>
                    <a:pt x="728" y="303"/>
                    <a:pt x="728" y="303"/>
                    <a:pt x="727" y="303"/>
                  </a:cubicBezTo>
                  <a:cubicBezTo>
                    <a:pt x="726" y="303"/>
                    <a:pt x="725" y="303"/>
                    <a:pt x="724" y="303"/>
                  </a:cubicBezTo>
                  <a:cubicBezTo>
                    <a:pt x="722" y="303"/>
                    <a:pt x="719" y="303"/>
                    <a:pt x="716" y="301"/>
                  </a:cubicBezTo>
                  <a:cubicBezTo>
                    <a:pt x="713" y="299"/>
                    <a:pt x="711" y="295"/>
                    <a:pt x="705" y="295"/>
                  </a:cubicBezTo>
                  <a:cubicBezTo>
                    <a:pt x="700" y="295"/>
                    <a:pt x="700" y="306"/>
                    <a:pt x="697" y="306"/>
                  </a:cubicBezTo>
                  <a:cubicBezTo>
                    <a:pt x="695" y="306"/>
                    <a:pt x="692" y="307"/>
                    <a:pt x="690" y="307"/>
                  </a:cubicBezTo>
                  <a:cubicBezTo>
                    <a:pt x="688" y="307"/>
                    <a:pt x="686" y="307"/>
                    <a:pt x="684" y="305"/>
                  </a:cubicBezTo>
                  <a:cubicBezTo>
                    <a:pt x="677" y="301"/>
                    <a:pt x="679" y="296"/>
                    <a:pt x="673" y="291"/>
                  </a:cubicBezTo>
                  <a:cubicBezTo>
                    <a:pt x="671" y="289"/>
                    <a:pt x="662" y="287"/>
                    <a:pt x="662" y="282"/>
                  </a:cubicBezTo>
                  <a:cubicBezTo>
                    <a:pt x="662" y="271"/>
                    <a:pt x="677" y="275"/>
                    <a:pt x="685" y="269"/>
                  </a:cubicBezTo>
                  <a:cubicBezTo>
                    <a:pt x="691" y="265"/>
                    <a:pt x="703" y="257"/>
                    <a:pt x="707" y="250"/>
                  </a:cubicBezTo>
                  <a:cubicBezTo>
                    <a:pt x="708" y="248"/>
                    <a:pt x="711" y="243"/>
                    <a:pt x="716" y="243"/>
                  </a:cubicBezTo>
                  <a:cubicBezTo>
                    <a:pt x="720" y="243"/>
                    <a:pt x="726" y="250"/>
                    <a:pt x="726" y="253"/>
                  </a:cubicBezTo>
                  <a:cubicBezTo>
                    <a:pt x="726" y="262"/>
                    <a:pt x="716" y="265"/>
                    <a:pt x="716" y="275"/>
                  </a:cubicBezTo>
                  <a:cubicBezTo>
                    <a:pt x="731" y="275"/>
                    <a:pt x="743" y="259"/>
                    <a:pt x="760" y="259"/>
                  </a:cubicBezTo>
                  <a:cubicBezTo>
                    <a:pt x="766" y="259"/>
                    <a:pt x="769" y="265"/>
                    <a:pt x="776" y="265"/>
                  </a:cubicBezTo>
                  <a:cubicBezTo>
                    <a:pt x="774" y="270"/>
                    <a:pt x="776" y="270"/>
                    <a:pt x="776" y="276"/>
                  </a:cubicBezTo>
                  <a:cubicBezTo>
                    <a:pt x="776" y="282"/>
                    <a:pt x="771" y="281"/>
                    <a:pt x="771" y="287"/>
                  </a:cubicBezTo>
                  <a:cubicBezTo>
                    <a:pt x="771" y="290"/>
                    <a:pt x="772" y="296"/>
                    <a:pt x="776" y="296"/>
                  </a:cubicBezTo>
                  <a:cubicBezTo>
                    <a:pt x="778" y="296"/>
                    <a:pt x="780" y="294"/>
                    <a:pt x="783" y="294"/>
                  </a:cubicBezTo>
                  <a:cubicBezTo>
                    <a:pt x="790" y="294"/>
                    <a:pt x="798" y="298"/>
                    <a:pt x="798" y="304"/>
                  </a:cubicBezTo>
                  <a:cubicBezTo>
                    <a:pt x="798" y="308"/>
                    <a:pt x="793" y="311"/>
                    <a:pt x="789" y="311"/>
                  </a:cubicBezTo>
                  <a:cubicBezTo>
                    <a:pt x="789" y="316"/>
                    <a:pt x="789" y="316"/>
                    <a:pt x="789" y="316"/>
                  </a:cubicBezTo>
                  <a:cubicBezTo>
                    <a:pt x="790" y="317"/>
                    <a:pt x="791" y="320"/>
                    <a:pt x="794" y="320"/>
                  </a:cubicBezTo>
                  <a:cubicBezTo>
                    <a:pt x="794" y="323"/>
                    <a:pt x="797" y="326"/>
                    <a:pt x="797" y="329"/>
                  </a:cubicBezTo>
                  <a:cubicBezTo>
                    <a:pt x="797" y="331"/>
                    <a:pt x="792" y="338"/>
                    <a:pt x="792" y="341"/>
                  </a:cubicBezTo>
                  <a:cubicBezTo>
                    <a:pt x="792" y="343"/>
                    <a:pt x="792" y="346"/>
                    <a:pt x="795" y="347"/>
                  </a:cubicBezTo>
                  <a:cubicBezTo>
                    <a:pt x="794" y="349"/>
                    <a:pt x="792" y="351"/>
                    <a:pt x="792" y="353"/>
                  </a:cubicBezTo>
                  <a:cubicBezTo>
                    <a:pt x="800" y="353"/>
                    <a:pt x="800" y="353"/>
                    <a:pt x="800" y="353"/>
                  </a:cubicBezTo>
                  <a:cubicBezTo>
                    <a:pt x="803" y="350"/>
                    <a:pt x="804" y="350"/>
                    <a:pt x="810" y="349"/>
                  </a:cubicBezTo>
                  <a:cubicBezTo>
                    <a:pt x="810" y="344"/>
                    <a:pt x="823" y="343"/>
                    <a:pt x="827" y="342"/>
                  </a:cubicBezTo>
                  <a:cubicBezTo>
                    <a:pt x="834" y="340"/>
                    <a:pt x="837" y="334"/>
                    <a:pt x="837" y="322"/>
                  </a:cubicBezTo>
                  <a:cubicBezTo>
                    <a:pt x="837" y="302"/>
                    <a:pt x="829" y="289"/>
                    <a:pt x="818" y="278"/>
                  </a:cubicBezTo>
                  <a:cubicBezTo>
                    <a:pt x="813" y="273"/>
                    <a:pt x="808" y="268"/>
                    <a:pt x="809" y="259"/>
                  </a:cubicBezTo>
                  <a:cubicBezTo>
                    <a:pt x="815" y="259"/>
                    <a:pt x="820" y="256"/>
                    <a:pt x="825" y="252"/>
                  </a:cubicBezTo>
                  <a:cubicBezTo>
                    <a:pt x="828" y="248"/>
                    <a:pt x="838" y="243"/>
                    <a:pt x="840" y="238"/>
                  </a:cubicBezTo>
                  <a:cubicBezTo>
                    <a:pt x="847" y="224"/>
                    <a:pt x="851" y="216"/>
                    <a:pt x="864" y="206"/>
                  </a:cubicBezTo>
                  <a:cubicBezTo>
                    <a:pt x="864" y="206"/>
                    <a:pt x="873" y="195"/>
                    <a:pt x="873" y="184"/>
                  </a:cubicBezTo>
                  <a:cubicBezTo>
                    <a:pt x="873" y="179"/>
                    <a:pt x="872" y="175"/>
                    <a:pt x="866" y="171"/>
                  </a:cubicBezTo>
                  <a:cubicBezTo>
                    <a:pt x="865" y="171"/>
                    <a:pt x="865" y="170"/>
                    <a:pt x="865" y="169"/>
                  </a:cubicBezTo>
                  <a:cubicBezTo>
                    <a:pt x="865" y="166"/>
                    <a:pt x="882" y="164"/>
                    <a:pt x="893" y="158"/>
                  </a:cubicBezTo>
                  <a:cubicBezTo>
                    <a:pt x="906" y="150"/>
                    <a:pt x="910" y="122"/>
                    <a:pt x="922" y="111"/>
                  </a:cubicBezTo>
                  <a:cubicBezTo>
                    <a:pt x="922" y="111"/>
                    <a:pt x="922" y="111"/>
                    <a:pt x="922" y="111"/>
                  </a:cubicBezTo>
                  <a:cubicBezTo>
                    <a:pt x="922" y="97"/>
                    <a:pt x="922" y="97"/>
                    <a:pt x="922" y="97"/>
                  </a:cubicBezTo>
                  <a:cubicBezTo>
                    <a:pt x="900" y="97"/>
                    <a:pt x="897" y="113"/>
                    <a:pt x="879" y="113"/>
                  </a:cubicBezTo>
                  <a:cubicBezTo>
                    <a:pt x="864" y="113"/>
                    <a:pt x="857" y="94"/>
                    <a:pt x="850" y="87"/>
                  </a:cubicBezTo>
                  <a:cubicBezTo>
                    <a:pt x="841" y="78"/>
                    <a:pt x="818" y="77"/>
                    <a:pt x="811" y="66"/>
                  </a:cubicBezTo>
                  <a:cubicBezTo>
                    <a:pt x="793" y="37"/>
                    <a:pt x="794" y="0"/>
                    <a:pt x="74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6" name="Freeform 96"/>
            <p:cNvSpPr>
              <a:spLocks/>
            </p:cNvSpPr>
            <p:nvPr/>
          </p:nvSpPr>
          <p:spPr bwMode="auto">
            <a:xfrm>
              <a:off x="9781" y="-76"/>
              <a:ext cx="125" cy="54"/>
            </a:xfrm>
            <a:custGeom>
              <a:avLst/>
              <a:gdLst>
                <a:gd name="T0" fmla="*/ 25 w 53"/>
                <a:gd name="T1" fmla="*/ 0 h 23"/>
                <a:gd name="T2" fmla="*/ 0 w 53"/>
                <a:gd name="T3" fmla="*/ 18 h 23"/>
                <a:gd name="T4" fmla="*/ 5 w 53"/>
                <a:gd name="T5" fmla="*/ 23 h 23"/>
                <a:gd name="T6" fmla="*/ 53 w 53"/>
                <a:gd name="T7" fmla="*/ 13 h 23"/>
                <a:gd name="T8" fmla="*/ 25 w 53"/>
                <a:gd name="T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3">
                  <a:moveTo>
                    <a:pt x="25" y="0"/>
                  </a:moveTo>
                  <a:cubicBezTo>
                    <a:pt x="16" y="0"/>
                    <a:pt x="0" y="10"/>
                    <a:pt x="0" y="18"/>
                  </a:cubicBezTo>
                  <a:cubicBezTo>
                    <a:pt x="0" y="20"/>
                    <a:pt x="2" y="23"/>
                    <a:pt x="5" y="23"/>
                  </a:cubicBezTo>
                  <a:cubicBezTo>
                    <a:pt x="11" y="23"/>
                    <a:pt x="53" y="20"/>
                    <a:pt x="53" y="13"/>
                  </a:cubicBezTo>
                  <a:cubicBezTo>
                    <a:pt x="53" y="5"/>
                    <a:pt x="33" y="0"/>
                    <a:pt x="2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7" name="Freeform 97"/>
            <p:cNvSpPr>
              <a:spLocks/>
            </p:cNvSpPr>
            <p:nvPr/>
          </p:nvSpPr>
          <p:spPr bwMode="auto">
            <a:xfrm>
              <a:off x="9403" y="28"/>
              <a:ext cx="49" cy="28"/>
            </a:xfrm>
            <a:custGeom>
              <a:avLst/>
              <a:gdLst>
                <a:gd name="T0" fmla="*/ 17 w 21"/>
                <a:gd name="T1" fmla="*/ 0 h 12"/>
                <a:gd name="T2" fmla="*/ 0 w 21"/>
                <a:gd name="T3" fmla="*/ 0 h 12"/>
                <a:gd name="T4" fmla="*/ 16 w 21"/>
                <a:gd name="T5" fmla="*/ 12 h 12"/>
                <a:gd name="T6" fmla="*/ 21 w 21"/>
                <a:gd name="T7" fmla="*/ 6 h 12"/>
                <a:gd name="T8" fmla="*/ 17 w 21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2">
                  <a:moveTo>
                    <a:pt x="17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3" y="6"/>
                    <a:pt x="8" y="12"/>
                    <a:pt x="16" y="12"/>
                  </a:cubicBezTo>
                  <a:cubicBezTo>
                    <a:pt x="18" y="12"/>
                    <a:pt x="21" y="9"/>
                    <a:pt x="21" y="6"/>
                  </a:cubicBezTo>
                  <a:cubicBezTo>
                    <a:pt x="21" y="3"/>
                    <a:pt x="18" y="2"/>
                    <a:pt x="1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8" name="Freeform 98"/>
            <p:cNvSpPr>
              <a:spLocks/>
            </p:cNvSpPr>
            <p:nvPr/>
          </p:nvSpPr>
          <p:spPr bwMode="auto">
            <a:xfrm>
              <a:off x="8242" y="-369"/>
              <a:ext cx="22" cy="28"/>
            </a:xfrm>
            <a:custGeom>
              <a:avLst/>
              <a:gdLst>
                <a:gd name="T0" fmla="*/ 4 w 9"/>
                <a:gd name="T1" fmla="*/ 0 h 12"/>
                <a:gd name="T2" fmla="*/ 0 w 9"/>
                <a:gd name="T3" fmla="*/ 8 h 12"/>
                <a:gd name="T4" fmla="*/ 4 w 9"/>
                <a:gd name="T5" fmla="*/ 12 h 12"/>
                <a:gd name="T6" fmla="*/ 9 w 9"/>
                <a:gd name="T7" fmla="*/ 5 h 12"/>
                <a:gd name="T8" fmla="*/ 9 w 9"/>
                <a:gd name="T9" fmla="*/ 5 h 12"/>
                <a:gd name="T10" fmla="*/ 9 w 9"/>
                <a:gd name="T11" fmla="*/ 5 h 12"/>
                <a:gd name="T12" fmla="*/ 9 w 9"/>
                <a:gd name="T13" fmla="*/ 4 h 12"/>
                <a:gd name="T14" fmla="*/ 8 w 9"/>
                <a:gd name="T15" fmla="*/ 4 h 12"/>
                <a:gd name="T16" fmla="*/ 4 w 9"/>
                <a:gd name="T1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12">
                  <a:moveTo>
                    <a:pt x="4" y="0"/>
                  </a:moveTo>
                  <a:cubicBezTo>
                    <a:pt x="2" y="3"/>
                    <a:pt x="0" y="5"/>
                    <a:pt x="0" y="8"/>
                  </a:cubicBezTo>
                  <a:cubicBezTo>
                    <a:pt x="0" y="11"/>
                    <a:pt x="2" y="12"/>
                    <a:pt x="4" y="12"/>
                  </a:cubicBezTo>
                  <a:cubicBezTo>
                    <a:pt x="8" y="12"/>
                    <a:pt x="9" y="8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9" name="Freeform 99"/>
            <p:cNvSpPr>
              <a:spLocks noEditPoints="1"/>
            </p:cNvSpPr>
            <p:nvPr/>
          </p:nvSpPr>
          <p:spPr bwMode="auto">
            <a:xfrm>
              <a:off x="7403" y="-277"/>
              <a:ext cx="57" cy="33"/>
            </a:xfrm>
            <a:custGeom>
              <a:avLst/>
              <a:gdLst>
                <a:gd name="T0" fmla="*/ 24 w 24"/>
                <a:gd name="T1" fmla="*/ 10 h 14"/>
                <a:gd name="T2" fmla="*/ 23 w 24"/>
                <a:gd name="T3" fmla="*/ 11 h 14"/>
                <a:gd name="T4" fmla="*/ 20 w 24"/>
                <a:gd name="T5" fmla="*/ 14 h 14"/>
                <a:gd name="T6" fmla="*/ 24 w 24"/>
                <a:gd name="T7" fmla="*/ 10 h 14"/>
                <a:gd name="T8" fmla="*/ 12 w 24"/>
                <a:gd name="T9" fmla="*/ 0 h 14"/>
                <a:gd name="T10" fmla="*/ 0 w 24"/>
                <a:gd name="T11" fmla="*/ 8 h 14"/>
                <a:gd name="T12" fmla="*/ 12 w 24"/>
                <a:gd name="T13" fmla="*/ 14 h 14"/>
                <a:gd name="T14" fmla="*/ 23 w 24"/>
                <a:gd name="T15" fmla="*/ 11 h 14"/>
                <a:gd name="T16" fmla="*/ 24 w 24"/>
                <a:gd name="T17" fmla="*/ 8 h 14"/>
                <a:gd name="T18" fmla="*/ 12 w 24"/>
                <a:gd name="T1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" h="14">
                  <a:moveTo>
                    <a:pt x="24" y="10"/>
                  </a:moveTo>
                  <a:cubicBezTo>
                    <a:pt x="24" y="10"/>
                    <a:pt x="23" y="11"/>
                    <a:pt x="23" y="11"/>
                  </a:cubicBezTo>
                  <a:cubicBezTo>
                    <a:pt x="22" y="12"/>
                    <a:pt x="21" y="13"/>
                    <a:pt x="20" y="14"/>
                  </a:cubicBezTo>
                  <a:cubicBezTo>
                    <a:pt x="24" y="10"/>
                    <a:pt x="24" y="10"/>
                    <a:pt x="24" y="10"/>
                  </a:cubicBezTo>
                  <a:moveTo>
                    <a:pt x="12" y="0"/>
                  </a:moveTo>
                  <a:cubicBezTo>
                    <a:pt x="7" y="0"/>
                    <a:pt x="0" y="2"/>
                    <a:pt x="0" y="8"/>
                  </a:cubicBezTo>
                  <a:cubicBezTo>
                    <a:pt x="0" y="12"/>
                    <a:pt x="6" y="14"/>
                    <a:pt x="12" y="14"/>
                  </a:cubicBezTo>
                  <a:cubicBezTo>
                    <a:pt x="16" y="14"/>
                    <a:pt x="19" y="13"/>
                    <a:pt x="23" y="11"/>
                  </a:cubicBezTo>
                  <a:cubicBezTo>
                    <a:pt x="23" y="10"/>
                    <a:pt x="24" y="9"/>
                    <a:pt x="24" y="8"/>
                  </a:cubicBezTo>
                  <a:cubicBezTo>
                    <a:pt x="24" y="1"/>
                    <a:pt x="19" y="0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0" name="Freeform 100"/>
            <p:cNvSpPr>
              <a:spLocks/>
            </p:cNvSpPr>
            <p:nvPr/>
          </p:nvSpPr>
          <p:spPr bwMode="auto">
            <a:xfrm>
              <a:off x="6964" y="-639"/>
              <a:ext cx="215" cy="121"/>
            </a:xfrm>
            <a:custGeom>
              <a:avLst/>
              <a:gdLst>
                <a:gd name="T0" fmla="*/ 54 w 91"/>
                <a:gd name="T1" fmla="*/ 0 h 51"/>
                <a:gd name="T2" fmla="*/ 47 w 91"/>
                <a:gd name="T3" fmla="*/ 0 h 51"/>
                <a:gd name="T4" fmla="*/ 9 w 91"/>
                <a:gd name="T5" fmla="*/ 31 h 51"/>
                <a:gd name="T6" fmla="*/ 0 w 91"/>
                <a:gd name="T7" fmla="*/ 43 h 51"/>
                <a:gd name="T8" fmla="*/ 8 w 91"/>
                <a:gd name="T9" fmla="*/ 51 h 51"/>
                <a:gd name="T10" fmla="*/ 36 w 91"/>
                <a:gd name="T11" fmla="*/ 43 h 51"/>
                <a:gd name="T12" fmla="*/ 54 w 91"/>
                <a:gd name="T13" fmla="*/ 40 h 51"/>
                <a:gd name="T14" fmla="*/ 61 w 91"/>
                <a:gd name="T15" fmla="*/ 41 h 51"/>
                <a:gd name="T16" fmla="*/ 91 w 91"/>
                <a:gd name="T17" fmla="*/ 27 h 51"/>
                <a:gd name="T18" fmla="*/ 62 w 91"/>
                <a:gd name="T19" fmla="*/ 6 h 51"/>
                <a:gd name="T20" fmla="*/ 53 w 91"/>
                <a:gd name="T21" fmla="*/ 11 h 51"/>
                <a:gd name="T22" fmla="*/ 54 w 91"/>
                <a:gd name="T23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1" h="51">
                  <a:moveTo>
                    <a:pt x="54" y="0"/>
                  </a:moveTo>
                  <a:cubicBezTo>
                    <a:pt x="52" y="0"/>
                    <a:pt x="52" y="0"/>
                    <a:pt x="47" y="0"/>
                  </a:cubicBezTo>
                  <a:cubicBezTo>
                    <a:pt x="26" y="0"/>
                    <a:pt x="21" y="19"/>
                    <a:pt x="9" y="31"/>
                  </a:cubicBezTo>
                  <a:cubicBezTo>
                    <a:pt x="6" y="34"/>
                    <a:pt x="0" y="34"/>
                    <a:pt x="0" y="43"/>
                  </a:cubicBezTo>
                  <a:cubicBezTo>
                    <a:pt x="0" y="48"/>
                    <a:pt x="1" y="51"/>
                    <a:pt x="8" y="51"/>
                  </a:cubicBezTo>
                  <a:cubicBezTo>
                    <a:pt x="36" y="43"/>
                    <a:pt x="36" y="43"/>
                    <a:pt x="36" y="43"/>
                  </a:cubicBezTo>
                  <a:cubicBezTo>
                    <a:pt x="36" y="43"/>
                    <a:pt x="52" y="40"/>
                    <a:pt x="54" y="40"/>
                  </a:cubicBezTo>
                  <a:cubicBezTo>
                    <a:pt x="56" y="40"/>
                    <a:pt x="58" y="41"/>
                    <a:pt x="61" y="41"/>
                  </a:cubicBezTo>
                  <a:cubicBezTo>
                    <a:pt x="73" y="41"/>
                    <a:pt x="91" y="37"/>
                    <a:pt x="91" y="27"/>
                  </a:cubicBezTo>
                  <a:cubicBezTo>
                    <a:pt x="91" y="20"/>
                    <a:pt x="69" y="6"/>
                    <a:pt x="62" y="6"/>
                  </a:cubicBezTo>
                  <a:cubicBezTo>
                    <a:pt x="58" y="6"/>
                    <a:pt x="56" y="10"/>
                    <a:pt x="53" y="11"/>
                  </a:cubicBezTo>
                  <a:cubicBezTo>
                    <a:pt x="57" y="7"/>
                    <a:pt x="54" y="7"/>
                    <a:pt x="5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1" name="Freeform 101"/>
            <p:cNvSpPr>
              <a:spLocks/>
            </p:cNvSpPr>
            <p:nvPr/>
          </p:nvSpPr>
          <p:spPr bwMode="auto">
            <a:xfrm>
              <a:off x="6661" y="-701"/>
              <a:ext cx="83" cy="45"/>
            </a:xfrm>
            <a:custGeom>
              <a:avLst/>
              <a:gdLst>
                <a:gd name="T0" fmla="*/ 14 w 35"/>
                <a:gd name="T1" fmla="*/ 0 h 19"/>
                <a:gd name="T2" fmla="*/ 0 w 35"/>
                <a:gd name="T3" fmla="*/ 5 h 19"/>
                <a:gd name="T4" fmla="*/ 11 w 35"/>
                <a:gd name="T5" fmla="*/ 19 h 19"/>
                <a:gd name="T6" fmla="*/ 35 w 35"/>
                <a:gd name="T7" fmla="*/ 8 h 19"/>
                <a:gd name="T8" fmla="*/ 14 w 35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9">
                  <a:moveTo>
                    <a:pt x="14" y="0"/>
                  </a:moveTo>
                  <a:cubicBezTo>
                    <a:pt x="11" y="0"/>
                    <a:pt x="0" y="0"/>
                    <a:pt x="0" y="5"/>
                  </a:cubicBezTo>
                  <a:cubicBezTo>
                    <a:pt x="0" y="10"/>
                    <a:pt x="7" y="19"/>
                    <a:pt x="11" y="19"/>
                  </a:cubicBezTo>
                  <a:cubicBezTo>
                    <a:pt x="17" y="19"/>
                    <a:pt x="34" y="18"/>
                    <a:pt x="35" y="8"/>
                  </a:cubicBezTo>
                  <a:cubicBezTo>
                    <a:pt x="32" y="7"/>
                    <a:pt x="17" y="0"/>
                    <a:pt x="1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2" name="Freeform 102"/>
            <p:cNvSpPr>
              <a:spLocks/>
            </p:cNvSpPr>
            <p:nvPr/>
          </p:nvSpPr>
          <p:spPr bwMode="auto">
            <a:xfrm>
              <a:off x="6689" y="-793"/>
              <a:ext cx="296" cy="208"/>
            </a:xfrm>
            <a:custGeom>
              <a:avLst/>
              <a:gdLst>
                <a:gd name="T0" fmla="*/ 55 w 125"/>
                <a:gd name="T1" fmla="*/ 0 h 88"/>
                <a:gd name="T2" fmla="*/ 0 w 125"/>
                <a:gd name="T3" fmla="*/ 31 h 88"/>
                <a:gd name="T4" fmla="*/ 38 w 125"/>
                <a:gd name="T5" fmla="*/ 42 h 88"/>
                <a:gd name="T6" fmla="*/ 60 w 125"/>
                <a:gd name="T7" fmla="*/ 43 h 88"/>
                <a:gd name="T8" fmla="*/ 21 w 125"/>
                <a:gd name="T9" fmla="*/ 60 h 88"/>
                <a:gd name="T10" fmla="*/ 49 w 125"/>
                <a:gd name="T11" fmla="*/ 79 h 88"/>
                <a:gd name="T12" fmla="*/ 108 w 125"/>
                <a:gd name="T13" fmla="*/ 88 h 88"/>
                <a:gd name="T14" fmla="*/ 118 w 125"/>
                <a:gd name="T15" fmla="*/ 80 h 88"/>
                <a:gd name="T16" fmla="*/ 111 w 125"/>
                <a:gd name="T17" fmla="*/ 74 h 88"/>
                <a:gd name="T18" fmla="*/ 121 w 125"/>
                <a:gd name="T19" fmla="*/ 67 h 88"/>
                <a:gd name="T20" fmla="*/ 125 w 125"/>
                <a:gd name="T21" fmla="*/ 57 h 88"/>
                <a:gd name="T22" fmla="*/ 108 w 125"/>
                <a:gd name="T23" fmla="*/ 46 h 88"/>
                <a:gd name="T24" fmla="*/ 97 w 125"/>
                <a:gd name="T25" fmla="*/ 46 h 88"/>
                <a:gd name="T26" fmla="*/ 81 w 125"/>
                <a:gd name="T27" fmla="*/ 41 h 88"/>
                <a:gd name="T28" fmla="*/ 75 w 125"/>
                <a:gd name="T29" fmla="*/ 40 h 88"/>
                <a:gd name="T30" fmla="*/ 70 w 125"/>
                <a:gd name="T31" fmla="*/ 41 h 88"/>
                <a:gd name="T32" fmla="*/ 80 w 125"/>
                <a:gd name="T33" fmla="*/ 31 h 88"/>
                <a:gd name="T34" fmla="*/ 80 w 125"/>
                <a:gd name="T35" fmla="*/ 21 h 88"/>
                <a:gd name="T36" fmla="*/ 83 w 125"/>
                <a:gd name="T37" fmla="*/ 21 h 88"/>
                <a:gd name="T38" fmla="*/ 87 w 125"/>
                <a:gd name="T39" fmla="*/ 20 h 88"/>
                <a:gd name="T40" fmla="*/ 55 w 125"/>
                <a:gd name="T41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5" h="88">
                  <a:moveTo>
                    <a:pt x="55" y="0"/>
                  </a:moveTo>
                  <a:cubicBezTo>
                    <a:pt x="30" y="0"/>
                    <a:pt x="22" y="24"/>
                    <a:pt x="0" y="31"/>
                  </a:cubicBezTo>
                  <a:cubicBezTo>
                    <a:pt x="13" y="38"/>
                    <a:pt x="23" y="42"/>
                    <a:pt x="38" y="42"/>
                  </a:cubicBezTo>
                  <a:cubicBezTo>
                    <a:pt x="41" y="42"/>
                    <a:pt x="55" y="43"/>
                    <a:pt x="60" y="43"/>
                  </a:cubicBezTo>
                  <a:cubicBezTo>
                    <a:pt x="43" y="48"/>
                    <a:pt x="38" y="54"/>
                    <a:pt x="21" y="60"/>
                  </a:cubicBezTo>
                  <a:cubicBezTo>
                    <a:pt x="29" y="64"/>
                    <a:pt x="42" y="79"/>
                    <a:pt x="49" y="79"/>
                  </a:cubicBezTo>
                  <a:cubicBezTo>
                    <a:pt x="68" y="79"/>
                    <a:pt x="85" y="88"/>
                    <a:pt x="108" y="88"/>
                  </a:cubicBezTo>
                  <a:cubicBezTo>
                    <a:pt x="113" y="88"/>
                    <a:pt x="118" y="85"/>
                    <a:pt x="118" y="80"/>
                  </a:cubicBezTo>
                  <a:cubicBezTo>
                    <a:pt x="118" y="77"/>
                    <a:pt x="114" y="75"/>
                    <a:pt x="111" y="74"/>
                  </a:cubicBezTo>
                  <a:cubicBezTo>
                    <a:pt x="114" y="73"/>
                    <a:pt x="121" y="72"/>
                    <a:pt x="121" y="67"/>
                  </a:cubicBezTo>
                  <a:cubicBezTo>
                    <a:pt x="121" y="62"/>
                    <a:pt x="120" y="61"/>
                    <a:pt x="125" y="57"/>
                  </a:cubicBezTo>
                  <a:cubicBezTo>
                    <a:pt x="118" y="50"/>
                    <a:pt x="118" y="46"/>
                    <a:pt x="108" y="46"/>
                  </a:cubicBezTo>
                  <a:cubicBezTo>
                    <a:pt x="104" y="46"/>
                    <a:pt x="101" y="46"/>
                    <a:pt x="97" y="46"/>
                  </a:cubicBezTo>
                  <a:cubicBezTo>
                    <a:pt x="91" y="46"/>
                    <a:pt x="88" y="41"/>
                    <a:pt x="81" y="41"/>
                  </a:cubicBezTo>
                  <a:cubicBezTo>
                    <a:pt x="79" y="41"/>
                    <a:pt x="77" y="40"/>
                    <a:pt x="75" y="40"/>
                  </a:cubicBezTo>
                  <a:cubicBezTo>
                    <a:pt x="73" y="40"/>
                    <a:pt x="72" y="40"/>
                    <a:pt x="70" y="41"/>
                  </a:cubicBezTo>
                  <a:cubicBezTo>
                    <a:pt x="75" y="39"/>
                    <a:pt x="80" y="34"/>
                    <a:pt x="80" y="31"/>
                  </a:cubicBezTo>
                  <a:cubicBezTo>
                    <a:pt x="80" y="29"/>
                    <a:pt x="81" y="27"/>
                    <a:pt x="80" y="21"/>
                  </a:cubicBezTo>
                  <a:cubicBezTo>
                    <a:pt x="82" y="21"/>
                    <a:pt x="82" y="21"/>
                    <a:pt x="83" y="21"/>
                  </a:cubicBezTo>
                  <a:cubicBezTo>
                    <a:pt x="83" y="21"/>
                    <a:pt x="84" y="21"/>
                    <a:pt x="87" y="20"/>
                  </a:cubicBezTo>
                  <a:cubicBezTo>
                    <a:pt x="78" y="14"/>
                    <a:pt x="70" y="0"/>
                    <a:pt x="5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3" name="Freeform 103"/>
            <p:cNvSpPr>
              <a:spLocks/>
            </p:cNvSpPr>
            <p:nvPr/>
          </p:nvSpPr>
          <p:spPr bwMode="auto">
            <a:xfrm>
              <a:off x="6817" y="-464"/>
              <a:ext cx="38" cy="26"/>
            </a:xfrm>
            <a:custGeom>
              <a:avLst/>
              <a:gdLst>
                <a:gd name="T0" fmla="*/ 16 w 16"/>
                <a:gd name="T1" fmla="*/ 0 h 11"/>
                <a:gd name="T2" fmla="*/ 8 w 16"/>
                <a:gd name="T3" fmla="*/ 0 h 11"/>
                <a:gd name="T4" fmla="*/ 0 w 16"/>
                <a:gd name="T5" fmla="*/ 6 h 11"/>
                <a:gd name="T6" fmla="*/ 5 w 16"/>
                <a:gd name="T7" fmla="*/ 11 h 11"/>
                <a:gd name="T8" fmla="*/ 16 w 16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1">
                  <a:moveTo>
                    <a:pt x="16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6" y="2"/>
                    <a:pt x="3" y="4"/>
                    <a:pt x="0" y="6"/>
                  </a:cubicBezTo>
                  <a:cubicBezTo>
                    <a:pt x="1" y="8"/>
                    <a:pt x="3" y="11"/>
                    <a:pt x="5" y="11"/>
                  </a:cubicBezTo>
                  <a:cubicBezTo>
                    <a:pt x="12" y="11"/>
                    <a:pt x="15" y="8"/>
                    <a:pt x="1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4" name="Freeform 104"/>
            <p:cNvSpPr>
              <a:spLocks/>
            </p:cNvSpPr>
            <p:nvPr/>
          </p:nvSpPr>
          <p:spPr bwMode="auto">
            <a:xfrm>
              <a:off x="6630" y="-788"/>
              <a:ext cx="50" cy="12"/>
            </a:xfrm>
            <a:custGeom>
              <a:avLst/>
              <a:gdLst>
                <a:gd name="T0" fmla="*/ 19 w 21"/>
                <a:gd name="T1" fmla="*/ 0 h 5"/>
                <a:gd name="T2" fmla="*/ 0 w 21"/>
                <a:gd name="T3" fmla="*/ 0 h 5"/>
                <a:gd name="T4" fmla="*/ 11 w 21"/>
                <a:gd name="T5" fmla="*/ 5 h 5"/>
                <a:gd name="T6" fmla="*/ 21 w 21"/>
                <a:gd name="T7" fmla="*/ 4 h 5"/>
                <a:gd name="T8" fmla="*/ 19 w 21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5">
                  <a:moveTo>
                    <a:pt x="1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" y="4"/>
                    <a:pt x="6" y="5"/>
                    <a:pt x="11" y="5"/>
                  </a:cubicBezTo>
                  <a:cubicBezTo>
                    <a:pt x="14" y="5"/>
                    <a:pt x="18" y="5"/>
                    <a:pt x="21" y="4"/>
                  </a:cubicBezTo>
                  <a:cubicBezTo>
                    <a:pt x="19" y="0"/>
                    <a:pt x="19" y="0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5" name="Freeform 105"/>
            <p:cNvSpPr>
              <a:spLocks/>
            </p:cNvSpPr>
            <p:nvPr/>
          </p:nvSpPr>
          <p:spPr bwMode="auto">
            <a:xfrm>
              <a:off x="7219" y="-547"/>
              <a:ext cx="40" cy="19"/>
            </a:xfrm>
            <a:custGeom>
              <a:avLst/>
              <a:gdLst>
                <a:gd name="T0" fmla="*/ 17 w 17"/>
                <a:gd name="T1" fmla="*/ 0 h 8"/>
                <a:gd name="T2" fmla="*/ 13 w 17"/>
                <a:gd name="T3" fmla="*/ 1 h 8"/>
                <a:gd name="T4" fmla="*/ 11 w 17"/>
                <a:gd name="T5" fmla="*/ 1 h 8"/>
                <a:gd name="T6" fmla="*/ 8 w 17"/>
                <a:gd name="T7" fmla="*/ 1 h 8"/>
                <a:gd name="T8" fmla="*/ 0 w 17"/>
                <a:gd name="T9" fmla="*/ 2 h 8"/>
                <a:gd name="T10" fmla="*/ 11 w 17"/>
                <a:gd name="T11" fmla="*/ 8 h 8"/>
                <a:gd name="T12" fmla="*/ 17 w 17"/>
                <a:gd name="T1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8">
                  <a:moveTo>
                    <a:pt x="17" y="0"/>
                  </a:moveTo>
                  <a:cubicBezTo>
                    <a:pt x="16" y="1"/>
                    <a:pt x="15" y="1"/>
                    <a:pt x="13" y="1"/>
                  </a:cubicBezTo>
                  <a:cubicBezTo>
                    <a:pt x="13" y="1"/>
                    <a:pt x="12" y="1"/>
                    <a:pt x="11" y="1"/>
                  </a:cubicBezTo>
                  <a:cubicBezTo>
                    <a:pt x="10" y="1"/>
                    <a:pt x="9" y="1"/>
                    <a:pt x="8" y="1"/>
                  </a:cubicBezTo>
                  <a:cubicBezTo>
                    <a:pt x="6" y="1"/>
                    <a:pt x="4" y="1"/>
                    <a:pt x="0" y="2"/>
                  </a:cubicBezTo>
                  <a:cubicBezTo>
                    <a:pt x="2" y="4"/>
                    <a:pt x="4" y="8"/>
                    <a:pt x="11" y="8"/>
                  </a:cubicBezTo>
                  <a:cubicBezTo>
                    <a:pt x="14" y="8"/>
                    <a:pt x="17" y="4"/>
                    <a:pt x="1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6" name="Freeform 106"/>
            <p:cNvSpPr>
              <a:spLocks noEditPoints="1"/>
            </p:cNvSpPr>
            <p:nvPr/>
          </p:nvSpPr>
          <p:spPr bwMode="auto">
            <a:xfrm>
              <a:off x="5002" y="-757"/>
              <a:ext cx="253" cy="75"/>
            </a:xfrm>
            <a:custGeom>
              <a:avLst/>
              <a:gdLst>
                <a:gd name="T0" fmla="*/ 91 w 107"/>
                <a:gd name="T1" fmla="*/ 16 h 32"/>
                <a:gd name="T2" fmla="*/ 87 w 107"/>
                <a:gd name="T3" fmla="*/ 18 h 32"/>
                <a:gd name="T4" fmla="*/ 87 w 107"/>
                <a:gd name="T5" fmla="*/ 20 h 32"/>
                <a:gd name="T6" fmla="*/ 91 w 107"/>
                <a:gd name="T7" fmla="*/ 16 h 32"/>
                <a:gd name="T8" fmla="*/ 91 w 107"/>
                <a:gd name="T9" fmla="*/ 0 h 32"/>
                <a:gd name="T10" fmla="*/ 71 w 107"/>
                <a:gd name="T11" fmla="*/ 7 h 32"/>
                <a:gd name="T12" fmla="*/ 41 w 107"/>
                <a:gd name="T13" fmla="*/ 0 h 32"/>
                <a:gd name="T14" fmla="*/ 0 w 107"/>
                <a:gd name="T15" fmla="*/ 10 h 32"/>
                <a:gd name="T16" fmla="*/ 11 w 107"/>
                <a:gd name="T17" fmla="*/ 13 h 32"/>
                <a:gd name="T18" fmla="*/ 35 w 107"/>
                <a:gd name="T19" fmla="*/ 6 h 32"/>
                <a:gd name="T20" fmla="*/ 47 w 107"/>
                <a:gd name="T21" fmla="*/ 10 h 32"/>
                <a:gd name="T22" fmla="*/ 39 w 107"/>
                <a:gd name="T23" fmla="*/ 15 h 32"/>
                <a:gd name="T24" fmla="*/ 49 w 107"/>
                <a:gd name="T25" fmla="*/ 16 h 32"/>
                <a:gd name="T26" fmla="*/ 38 w 107"/>
                <a:gd name="T27" fmla="*/ 20 h 32"/>
                <a:gd name="T28" fmla="*/ 53 w 107"/>
                <a:gd name="T29" fmla="*/ 27 h 32"/>
                <a:gd name="T30" fmla="*/ 52 w 107"/>
                <a:gd name="T31" fmla="*/ 27 h 32"/>
                <a:gd name="T32" fmla="*/ 58 w 107"/>
                <a:gd name="T33" fmla="*/ 32 h 32"/>
                <a:gd name="T34" fmla="*/ 58 w 107"/>
                <a:gd name="T35" fmla="*/ 32 h 32"/>
                <a:gd name="T36" fmla="*/ 68 w 107"/>
                <a:gd name="T37" fmla="*/ 20 h 32"/>
                <a:gd name="T38" fmla="*/ 75 w 107"/>
                <a:gd name="T39" fmla="*/ 19 h 32"/>
                <a:gd name="T40" fmla="*/ 79 w 107"/>
                <a:gd name="T41" fmla="*/ 19 h 32"/>
                <a:gd name="T42" fmla="*/ 82 w 107"/>
                <a:gd name="T43" fmla="*/ 19 h 32"/>
                <a:gd name="T44" fmla="*/ 87 w 107"/>
                <a:gd name="T45" fmla="*/ 18 h 32"/>
                <a:gd name="T46" fmla="*/ 87 w 107"/>
                <a:gd name="T47" fmla="*/ 15 h 32"/>
                <a:gd name="T48" fmla="*/ 90 w 107"/>
                <a:gd name="T49" fmla="*/ 16 h 32"/>
                <a:gd name="T50" fmla="*/ 92 w 107"/>
                <a:gd name="T51" fmla="*/ 15 h 32"/>
                <a:gd name="T52" fmla="*/ 107 w 107"/>
                <a:gd name="T53" fmla="*/ 6 h 32"/>
                <a:gd name="T54" fmla="*/ 91 w 107"/>
                <a:gd name="T5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07" h="32">
                  <a:moveTo>
                    <a:pt x="91" y="16"/>
                  </a:moveTo>
                  <a:cubicBezTo>
                    <a:pt x="89" y="17"/>
                    <a:pt x="88" y="18"/>
                    <a:pt x="87" y="18"/>
                  </a:cubicBezTo>
                  <a:cubicBezTo>
                    <a:pt x="87" y="20"/>
                    <a:pt x="87" y="20"/>
                    <a:pt x="87" y="20"/>
                  </a:cubicBezTo>
                  <a:cubicBezTo>
                    <a:pt x="91" y="16"/>
                    <a:pt x="91" y="16"/>
                    <a:pt x="91" y="16"/>
                  </a:cubicBezTo>
                  <a:moveTo>
                    <a:pt x="91" y="0"/>
                  </a:moveTo>
                  <a:cubicBezTo>
                    <a:pt x="83" y="0"/>
                    <a:pt x="79" y="7"/>
                    <a:pt x="71" y="7"/>
                  </a:cubicBezTo>
                  <a:cubicBezTo>
                    <a:pt x="61" y="7"/>
                    <a:pt x="54" y="0"/>
                    <a:pt x="41" y="0"/>
                  </a:cubicBezTo>
                  <a:cubicBezTo>
                    <a:pt x="29" y="0"/>
                    <a:pt x="5" y="2"/>
                    <a:pt x="0" y="10"/>
                  </a:cubicBezTo>
                  <a:cubicBezTo>
                    <a:pt x="4" y="11"/>
                    <a:pt x="7" y="13"/>
                    <a:pt x="11" y="13"/>
                  </a:cubicBezTo>
                  <a:cubicBezTo>
                    <a:pt x="19" y="13"/>
                    <a:pt x="29" y="6"/>
                    <a:pt x="35" y="6"/>
                  </a:cubicBezTo>
                  <a:cubicBezTo>
                    <a:pt x="40" y="6"/>
                    <a:pt x="43" y="9"/>
                    <a:pt x="47" y="10"/>
                  </a:cubicBezTo>
                  <a:cubicBezTo>
                    <a:pt x="45" y="13"/>
                    <a:pt x="42" y="14"/>
                    <a:pt x="39" y="15"/>
                  </a:cubicBezTo>
                  <a:cubicBezTo>
                    <a:pt x="42" y="16"/>
                    <a:pt x="44" y="16"/>
                    <a:pt x="49" y="16"/>
                  </a:cubicBezTo>
                  <a:cubicBezTo>
                    <a:pt x="45" y="17"/>
                    <a:pt x="42" y="18"/>
                    <a:pt x="38" y="20"/>
                  </a:cubicBezTo>
                  <a:cubicBezTo>
                    <a:pt x="39" y="25"/>
                    <a:pt x="45" y="27"/>
                    <a:pt x="53" y="27"/>
                  </a:cubicBezTo>
                  <a:cubicBezTo>
                    <a:pt x="52" y="27"/>
                    <a:pt x="52" y="27"/>
                    <a:pt x="52" y="27"/>
                  </a:cubicBezTo>
                  <a:cubicBezTo>
                    <a:pt x="54" y="29"/>
                    <a:pt x="55" y="32"/>
                    <a:pt x="58" y="32"/>
                  </a:cubicBezTo>
                  <a:cubicBezTo>
                    <a:pt x="58" y="32"/>
                    <a:pt x="58" y="32"/>
                    <a:pt x="58" y="32"/>
                  </a:cubicBezTo>
                  <a:cubicBezTo>
                    <a:pt x="63" y="32"/>
                    <a:pt x="64" y="23"/>
                    <a:pt x="68" y="20"/>
                  </a:cubicBezTo>
                  <a:cubicBezTo>
                    <a:pt x="71" y="19"/>
                    <a:pt x="73" y="19"/>
                    <a:pt x="75" y="19"/>
                  </a:cubicBezTo>
                  <a:cubicBezTo>
                    <a:pt x="76" y="19"/>
                    <a:pt x="77" y="19"/>
                    <a:pt x="79" y="19"/>
                  </a:cubicBezTo>
                  <a:cubicBezTo>
                    <a:pt x="80" y="19"/>
                    <a:pt x="81" y="19"/>
                    <a:pt x="82" y="19"/>
                  </a:cubicBezTo>
                  <a:cubicBezTo>
                    <a:pt x="84" y="19"/>
                    <a:pt x="85" y="19"/>
                    <a:pt x="87" y="18"/>
                  </a:cubicBezTo>
                  <a:cubicBezTo>
                    <a:pt x="87" y="15"/>
                    <a:pt x="87" y="15"/>
                    <a:pt x="87" y="15"/>
                  </a:cubicBezTo>
                  <a:cubicBezTo>
                    <a:pt x="88" y="15"/>
                    <a:pt x="89" y="16"/>
                    <a:pt x="90" y="16"/>
                  </a:cubicBezTo>
                  <a:cubicBezTo>
                    <a:pt x="91" y="16"/>
                    <a:pt x="91" y="15"/>
                    <a:pt x="92" y="15"/>
                  </a:cubicBezTo>
                  <a:cubicBezTo>
                    <a:pt x="99" y="10"/>
                    <a:pt x="105" y="15"/>
                    <a:pt x="107" y="6"/>
                  </a:cubicBezTo>
                  <a:cubicBezTo>
                    <a:pt x="103" y="5"/>
                    <a:pt x="97" y="0"/>
                    <a:pt x="9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7" name="Freeform 107"/>
            <p:cNvSpPr>
              <a:spLocks/>
            </p:cNvSpPr>
            <p:nvPr/>
          </p:nvSpPr>
          <p:spPr bwMode="auto">
            <a:xfrm>
              <a:off x="5656" y="-807"/>
              <a:ext cx="88" cy="57"/>
            </a:xfrm>
            <a:custGeom>
              <a:avLst/>
              <a:gdLst>
                <a:gd name="T0" fmla="*/ 30 w 37"/>
                <a:gd name="T1" fmla="*/ 0 h 24"/>
                <a:gd name="T2" fmla="*/ 0 w 37"/>
                <a:gd name="T3" fmla="*/ 16 h 24"/>
                <a:gd name="T4" fmla="*/ 9 w 37"/>
                <a:gd name="T5" fmla="*/ 24 h 24"/>
                <a:gd name="T6" fmla="*/ 37 w 37"/>
                <a:gd name="T7" fmla="*/ 17 h 24"/>
                <a:gd name="T8" fmla="*/ 30 w 37"/>
                <a:gd name="T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24">
                  <a:moveTo>
                    <a:pt x="30" y="0"/>
                  </a:moveTo>
                  <a:cubicBezTo>
                    <a:pt x="22" y="0"/>
                    <a:pt x="0" y="9"/>
                    <a:pt x="0" y="16"/>
                  </a:cubicBezTo>
                  <a:cubicBezTo>
                    <a:pt x="0" y="21"/>
                    <a:pt x="3" y="24"/>
                    <a:pt x="9" y="24"/>
                  </a:cubicBezTo>
                  <a:cubicBezTo>
                    <a:pt x="13" y="24"/>
                    <a:pt x="33" y="20"/>
                    <a:pt x="37" y="17"/>
                  </a:cubicBezTo>
                  <a:cubicBezTo>
                    <a:pt x="30" y="0"/>
                    <a:pt x="30" y="0"/>
                    <a:pt x="3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8" name="Freeform 108"/>
            <p:cNvSpPr>
              <a:spLocks/>
            </p:cNvSpPr>
            <p:nvPr/>
          </p:nvSpPr>
          <p:spPr bwMode="auto">
            <a:xfrm>
              <a:off x="5541" y="-769"/>
              <a:ext cx="94" cy="54"/>
            </a:xfrm>
            <a:custGeom>
              <a:avLst/>
              <a:gdLst>
                <a:gd name="T0" fmla="*/ 28 w 40"/>
                <a:gd name="T1" fmla="*/ 0 h 23"/>
                <a:gd name="T2" fmla="*/ 10 w 40"/>
                <a:gd name="T3" fmla="*/ 0 h 23"/>
                <a:gd name="T4" fmla="*/ 10 w 40"/>
                <a:gd name="T5" fmla="*/ 7 h 23"/>
                <a:gd name="T6" fmla="*/ 0 w 40"/>
                <a:gd name="T7" fmla="*/ 21 h 23"/>
                <a:gd name="T8" fmla="*/ 11 w 40"/>
                <a:gd name="T9" fmla="*/ 23 h 23"/>
                <a:gd name="T10" fmla="*/ 29 w 40"/>
                <a:gd name="T11" fmla="*/ 21 h 23"/>
                <a:gd name="T12" fmla="*/ 26 w 40"/>
                <a:gd name="T13" fmla="*/ 15 h 23"/>
                <a:gd name="T14" fmla="*/ 33 w 40"/>
                <a:gd name="T15" fmla="*/ 15 h 23"/>
                <a:gd name="T16" fmla="*/ 40 w 40"/>
                <a:gd name="T17" fmla="*/ 12 h 23"/>
                <a:gd name="T18" fmla="*/ 40 w 40"/>
                <a:gd name="T19" fmla="*/ 4 h 23"/>
                <a:gd name="T20" fmla="*/ 32 w 40"/>
                <a:gd name="T21" fmla="*/ 5 h 23"/>
                <a:gd name="T22" fmla="*/ 23 w 40"/>
                <a:gd name="T23" fmla="*/ 4 h 23"/>
                <a:gd name="T24" fmla="*/ 28 w 40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0" h="23">
                  <a:moveTo>
                    <a:pt x="28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10" y="1"/>
                    <a:pt x="10" y="3"/>
                    <a:pt x="10" y="7"/>
                  </a:cubicBezTo>
                  <a:cubicBezTo>
                    <a:pt x="4" y="9"/>
                    <a:pt x="0" y="13"/>
                    <a:pt x="0" y="21"/>
                  </a:cubicBezTo>
                  <a:cubicBezTo>
                    <a:pt x="0" y="22"/>
                    <a:pt x="5" y="23"/>
                    <a:pt x="11" y="23"/>
                  </a:cubicBezTo>
                  <a:cubicBezTo>
                    <a:pt x="18" y="23"/>
                    <a:pt x="27" y="22"/>
                    <a:pt x="29" y="21"/>
                  </a:cubicBezTo>
                  <a:cubicBezTo>
                    <a:pt x="26" y="15"/>
                    <a:pt x="26" y="15"/>
                    <a:pt x="26" y="15"/>
                  </a:cubicBezTo>
                  <a:cubicBezTo>
                    <a:pt x="29" y="15"/>
                    <a:pt x="31" y="15"/>
                    <a:pt x="33" y="15"/>
                  </a:cubicBezTo>
                  <a:cubicBezTo>
                    <a:pt x="36" y="15"/>
                    <a:pt x="38" y="15"/>
                    <a:pt x="40" y="12"/>
                  </a:cubicBezTo>
                  <a:cubicBezTo>
                    <a:pt x="40" y="10"/>
                    <a:pt x="40" y="9"/>
                    <a:pt x="40" y="4"/>
                  </a:cubicBezTo>
                  <a:cubicBezTo>
                    <a:pt x="37" y="5"/>
                    <a:pt x="35" y="5"/>
                    <a:pt x="32" y="5"/>
                  </a:cubicBezTo>
                  <a:cubicBezTo>
                    <a:pt x="28" y="5"/>
                    <a:pt x="24" y="5"/>
                    <a:pt x="23" y="4"/>
                  </a:cubicBezTo>
                  <a:cubicBezTo>
                    <a:pt x="24" y="4"/>
                    <a:pt x="27" y="3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9" name="Freeform 109"/>
            <p:cNvSpPr>
              <a:spLocks/>
            </p:cNvSpPr>
            <p:nvPr/>
          </p:nvSpPr>
          <p:spPr bwMode="auto">
            <a:xfrm>
              <a:off x="5415" y="-722"/>
              <a:ext cx="97" cy="33"/>
            </a:xfrm>
            <a:custGeom>
              <a:avLst/>
              <a:gdLst>
                <a:gd name="T0" fmla="*/ 27 w 41"/>
                <a:gd name="T1" fmla="*/ 0 h 14"/>
                <a:gd name="T2" fmla="*/ 0 w 41"/>
                <a:gd name="T3" fmla="*/ 11 h 14"/>
                <a:gd name="T4" fmla="*/ 5 w 41"/>
                <a:gd name="T5" fmla="*/ 14 h 14"/>
                <a:gd name="T6" fmla="*/ 13 w 41"/>
                <a:gd name="T7" fmla="*/ 9 h 14"/>
                <a:gd name="T8" fmla="*/ 24 w 41"/>
                <a:gd name="T9" fmla="*/ 14 h 14"/>
                <a:gd name="T10" fmla="*/ 41 w 41"/>
                <a:gd name="T11" fmla="*/ 7 h 14"/>
                <a:gd name="T12" fmla="*/ 27 w 41"/>
                <a:gd name="T13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14">
                  <a:moveTo>
                    <a:pt x="27" y="0"/>
                  </a:moveTo>
                  <a:cubicBezTo>
                    <a:pt x="21" y="0"/>
                    <a:pt x="0" y="3"/>
                    <a:pt x="0" y="11"/>
                  </a:cubicBezTo>
                  <a:cubicBezTo>
                    <a:pt x="0" y="13"/>
                    <a:pt x="3" y="14"/>
                    <a:pt x="5" y="14"/>
                  </a:cubicBezTo>
                  <a:cubicBezTo>
                    <a:pt x="10" y="14"/>
                    <a:pt x="12" y="14"/>
                    <a:pt x="13" y="9"/>
                  </a:cubicBezTo>
                  <a:cubicBezTo>
                    <a:pt x="17" y="9"/>
                    <a:pt x="21" y="14"/>
                    <a:pt x="24" y="14"/>
                  </a:cubicBezTo>
                  <a:cubicBezTo>
                    <a:pt x="31" y="14"/>
                    <a:pt x="31" y="7"/>
                    <a:pt x="41" y="7"/>
                  </a:cubicBezTo>
                  <a:cubicBezTo>
                    <a:pt x="39" y="3"/>
                    <a:pt x="33" y="0"/>
                    <a:pt x="2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0" name="Freeform 110"/>
            <p:cNvSpPr>
              <a:spLocks/>
            </p:cNvSpPr>
            <p:nvPr/>
          </p:nvSpPr>
          <p:spPr bwMode="auto">
            <a:xfrm>
              <a:off x="5359" y="-833"/>
              <a:ext cx="151" cy="102"/>
            </a:xfrm>
            <a:custGeom>
              <a:avLst/>
              <a:gdLst>
                <a:gd name="T0" fmla="*/ 61 w 64"/>
                <a:gd name="T1" fmla="*/ 0 h 43"/>
                <a:gd name="T2" fmla="*/ 52 w 64"/>
                <a:gd name="T3" fmla="*/ 9 h 43"/>
                <a:gd name="T4" fmla="*/ 20 w 64"/>
                <a:gd name="T5" fmla="*/ 19 h 43"/>
                <a:gd name="T6" fmla="*/ 20 w 64"/>
                <a:gd name="T7" fmla="*/ 26 h 43"/>
                <a:gd name="T8" fmla="*/ 24 w 64"/>
                <a:gd name="T9" fmla="*/ 24 h 43"/>
                <a:gd name="T10" fmla="*/ 29 w 64"/>
                <a:gd name="T11" fmla="*/ 27 h 43"/>
                <a:gd name="T12" fmla="*/ 7 w 64"/>
                <a:gd name="T13" fmla="*/ 27 h 43"/>
                <a:gd name="T14" fmla="*/ 0 w 64"/>
                <a:gd name="T15" fmla="*/ 33 h 43"/>
                <a:gd name="T16" fmla="*/ 27 w 64"/>
                <a:gd name="T17" fmla="*/ 43 h 43"/>
                <a:gd name="T18" fmla="*/ 48 w 64"/>
                <a:gd name="T19" fmla="*/ 37 h 43"/>
                <a:gd name="T20" fmla="*/ 55 w 64"/>
                <a:gd name="T21" fmla="*/ 37 h 43"/>
                <a:gd name="T22" fmla="*/ 64 w 64"/>
                <a:gd name="T23" fmla="*/ 35 h 43"/>
                <a:gd name="T24" fmla="*/ 34 w 64"/>
                <a:gd name="T25" fmla="*/ 27 h 43"/>
                <a:gd name="T26" fmla="*/ 58 w 64"/>
                <a:gd name="T27" fmla="*/ 13 h 43"/>
                <a:gd name="T28" fmla="*/ 63 w 64"/>
                <a:gd name="T29" fmla="*/ 6 h 43"/>
                <a:gd name="T30" fmla="*/ 61 w 64"/>
                <a:gd name="T31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" h="43">
                  <a:moveTo>
                    <a:pt x="61" y="0"/>
                  </a:moveTo>
                  <a:cubicBezTo>
                    <a:pt x="56" y="0"/>
                    <a:pt x="53" y="4"/>
                    <a:pt x="52" y="9"/>
                  </a:cubicBezTo>
                  <a:cubicBezTo>
                    <a:pt x="37" y="9"/>
                    <a:pt x="36" y="19"/>
                    <a:pt x="20" y="19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22" y="25"/>
                    <a:pt x="23" y="24"/>
                    <a:pt x="24" y="24"/>
                  </a:cubicBezTo>
                  <a:cubicBezTo>
                    <a:pt x="25" y="24"/>
                    <a:pt x="26" y="26"/>
                    <a:pt x="29" y="27"/>
                  </a:cubicBezTo>
                  <a:cubicBezTo>
                    <a:pt x="7" y="27"/>
                    <a:pt x="7" y="27"/>
                    <a:pt x="7" y="27"/>
                  </a:cubicBezTo>
                  <a:cubicBezTo>
                    <a:pt x="5" y="29"/>
                    <a:pt x="4" y="30"/>
                    <a:pt x="0" y="33"/>
                  </a:cubicBezTo>
                  <a:cubicBezTo>
                    <a:pt x="1" y="33"/>
                    <a:pt x="23" y="43"/>
                    <a:pt x="27" y="43"/>
                  </a:cubicBezTo>
                  <a:cubicBezTo>
                    <a:pt x="33" y="43"/>
                    <a:pt x="42" y="37"/>
                    <a:pt x="48" y="37"/>
                  </a:cubicBezTo>
                  <a:cubicBezTo>
                    <a:pt x="50" y="37"/>
                    <a:pt x="53" y="37"/>
                    <a:pt x="55" y="37"/>
                  </a:cubicBezTo>
                  <a:cubicBezTo>
                    <a:pt x="58" y="37"/>
                    <a:pt x="61" y="36"/>
                    <a:pt x="64" y="35"/>
                  </a:cubicBezTo>
                  <a:cubicBezTo>
                    <a:pt x="52" y="30"/>
                    <a:pt x="48" y="29"/>
                    <a:pt x="34" y="27"/>
                  </a:cubicBezTo>
                  <a:cubicBezTo>
                    <a:pt x="39" y="21"/>
                    <a:pt x="49" y="18"/>
                    <a:pt x="58" y="13"/>
                  </a:cubicBezTo>
                  <a:cubicBezTo>
                    <a:pt x="58" y="10"/>
                    <a:pt x="61" y="8"/>
                    <a:pt x="63" y="6"/>
                  </a:cubicBezTo>
                  <a:cubicBezTo>
                    <a:pt x="63" y="4"/>
                    <a:pt x="62" y="0"/>
                    <a:pt x="6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1" name="Freeform 111"/>
            <p:cNvSpPr>
              <a:spLocks/>
            </p:cNvSpPr>
            <p:nvPr/>
          </p:nvSpPr>
          <p:spPr bwMode="auto">
            <a:xfrm>
              <a:off x="3813" y="-684"/>
              <a:ext cx="496" cy="274"/>
            </a:xfrm>
            <a:custGeom>
              <a:avLst/>
              <a:gdLst>
                <a:gd name="T0" fmla="*/ 86 w 210"/>
                <a:gd name="T1" fmla="*/ 0 h 116"/>
                <a:gd name="T2" fmla="*/ 75 w 210"/>
                <a:gd name="T3" fmla="*/ 8 h 116"/>
                <a:gd name="T4" fmla="*/ 82 w 210"/>
                <a:gd name="T5" fmla="*/ 31 h 116"/>
                <a:gd name="T6" fmla="*/ 58 w 210"/>
                <a:gd name="T7" fmla="*/ 8 h 116"/>
                <a:gd name="T8" fmla="*/ 49 w 210"/>
                <a:gd name="T9" fmla="*/ 17 h 116"/>
                <a:gd name="T10" fmla="*/ 51 w 210"/>
                <a:gd name="T11" fmla="*/ 22 h 116"/>
                <a:gd name="T12" fmla="*/ 38 w 210"/>
                <a:gd name="T13" fmla="*/ 16 h 116"/>
                <a:gd name="T14" fmla="*/ 45 w 210"/>
                <a:gd name="T15" fmla="*/ 8 h 116"/>
                <a:gd name="T16" fmla="*/ 18 w 210"/>
                <a:gd name="T17" fmla="*/ 6 h 116"/>
                <a:gd name="T18" fmla="*/ 0 w 210"/>
                <a:gd name="T19" fmla="*/ 19 h 116"/>
                <a:gd name="T20" fmla="*/ 13 w 210"/>
                <a:gd name="T21" fmla="*/ 32 h 116"/>
                <a:gd name="T22" fmla="*/ 17 w 210"/>
                <a:gd name="T23" fmla="*/ 34 h 116"/>
                <a:gd name="T24" fmla="*/ 32 w 210"/>
                <a:gd name="T25" fmla="*/ 51 h 116"/>
                <a:gd name="T26" fmla="*/ 28 w 210"/>
                <a:gd name="T27" fmla="*/ 52 h 116"/>
                <a:gd name="T28" fmla="*/ 45 w 210"/>
                <a:gd name="T29" fmla="*/ 61 h 116"/>
                <a:gd name="T30" fmla="*/ 60 w 210"/>
                <a:gd name="T31" fmla="*/ 47 h 116"/>
                <a:gd name="T32" fmla="*/ 65 w 210"/>
                <a:gd name="T33" fmla="*/ 47 h 116"/>
                <a:gd name="T34" fmla="*/ 73 w 210"/>
                <a:gd name="T35" fmla="*/ 51 h 116"/>
                <a:gd name="T36" fmla="*/ 86 w 210"/>
                <a:gd name="T37" fmla="*/ 51 h 116"/>
                <a:gd name="T38" fmla="*/ 59 w 210"/>
                <a:gd name="T39" fmla="*/ 64 h 116"/>
                <a:gd name="T40" fmla="*/ 45 w 210"/>
                <a:gd name="T41" fmla="*/ 70 h 116"/>
                <a:gd name="T42" fmla="*/ 53 w 210"/>
                <a:gd name="T43" fmla="*/ 78 h 116"/>
                <a:gd name="T44" fmla="*/ 65 w 210"/>
                <a:gd name="T45" fmla="*/ 77 h 116"/>
                <a:gd name="T46" fmla="*/ 88 w 210"/>
                <a:gd name="T47" fmla="*/ 79 h 116"/>
                <a:gd name="T48" fmla="*/ 71 w 210"/>
                <a:gd name="T49" fmla="*/ 83 h 116"/>
                <a:gd name="T50" fmla="*/ 58 w 210"/>
                <a:gd name="T51" fmla="*/ 83 h 116"/>
                <a:gd name="T52" fmla="*/ 51 w 210"/>
                <a:gd name="T53" fmla="*/ 83 h 116"/>
                <a:gd name="T54" fmla="*/ 93 w 210"/>
                <a:gd name="T55" fmla="*/ 116 h 116"/>
                <a:gd name="T56" fmla="*/ 108 w 210"/>
                <a:gd name="T57" fmla="*/ 87 h 116"/>
                <a:gd name="T58" fmla="*/ 116 w 210"/>
                <a:gd name="T59" fmla="*/ 83 h 116"/>
                <a:gd name="T60" fmla="*/ 145 w 210"/>
                <a:gd name="T61" fmla="*/ 46 h 116"/>
                <a:gd name="T62" fmla="*/ 158 w 210"/>
                <a:gd name="T63" fmla="*/ 54 h 116"/>
                <a:gd name="T64" fmla="*/ 150 w 210"/>
                <a:gd name="T65" fmla="*/ 55 h 116"/>
                <a:gd name="T66" fmla="*/ 161 w 210"/>
                <a:gd name="T67" fmla="*/ 70 h 116"/>
                <a:gd name="T68" fmla="*/ 153 w 210"/>
                <a:gd name="T69" fmla="*/ 85 h 116"/>
                <a:gd name="T70" fmla="*/ 177 w 210"/>
                <a:gd name="T71" fmla="*/ 86 h 116"/>
                <a:gd name="T72" fmla="*/ 177 w 210"/>
                <a:gd name="T73" fmla="*/ 95 h 116"/>
                <a:gd name="T74" fmla="*/ 210 w 210"/>
                <a:gd name="T75" fmla="*/ 77 h 116"/>
                <a:gd name="T76" fmla="*/ 190 w 210"/>
                <a:gd name="T77" fmla="*/ 58 h 116"/>
                <a:gd name="T78" fmla="*/ 173 w 210"/>
                <a:gd name="T79" fmla="*/ 58 h 116"/>
                <a:gd name="T80" fmla="*/ 173 w 210"/>
                <a:gd name="T81" fmla="*/ 50 h 116"/>
                <a:gd name="T82" fmla="*/ 168 w 210"/>
                <a:gd name="T83" fmla="*/ 51 h 116"/>
                <a:gd name="T84" fmla="*/ 163 w 210"/>
                <a:gd name="T85" fmla="*/ 50 h 116"/>
                <a:gd name="T86" fmla="*/ 169 w 210"/>
                <a:gd name="T87" fmla="*/ 50 h 116"/>
                <a:gd name="T88" fmla="*/ 126 w 210"/>
                <a:gd name="T89" fmla="*/ 27 h 116"/>
                <a:gd name="T90" fmla="*/ 121 w 210"/>
                <a:gd name="T91" fmla="*/ 27 h 116"/>
                <a:gd name="T92" fmla="*/ 115 w 210"/>
                <a:gd name="T93" fmla="*/ 14 h 116"/>
                <a:gd name="T94" fmla="*/ 105 w 210"/>
                <a:gd name="T95" fmla="*/ 21 h 116"/>
                <a:gd name="T96" fmla="*/ 107 w 210"/>
                <a:gd name="T97" fmla="*/ 11 h 116"/>
                <a:gd name="T98" fmla="*/ 86 w 210"/>
                <a:gd name="T99" fmla="*/ 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10" h="116">
                  <a:moveTo>
                    <a:pt x="86" y="0"/>
                  </a:moveTo>
                  <a:cubicBezTo>
                    <a:pt x="79" y="0"/>
                    <a:pt x="75" y="0"/>
                    <a:pt x="75" y="8"/>
                  </a:cubicBezTo>
                  <a:cubicBezTo>
                    <a:pt x="75" y="18"/>
                    <a:pt x="78" y="23"/>
                    <a:pt x="82" y="31"/>
                  </a:cubicBezTo>
                  <a:cubicBezTo>
                    <a:pt x="68" y="26"/>
                    <a:pt x="72" y="8"/>
                    <a:pt x="58" y="8"/>
                  </a:cubicBezTo>
                  <a:cubicBezTo>
                    <a:pt x="53" y="8"/>
                    <a:pt x="49" y="12"/>
                    <a:pt x="49" y="17"/>
                  </a:cubicBezTo>
                  <a:cubicBezTo>
                    <a:pt x="49" y="19"/>
                    <a:pt x="50" y="21"/>
                    <a:pt x="51" y="22"/>
                  </a:cubicBezTo>
                  <a:cubicBezTo>
                    <a:pt x="47" y="20"/>
                    <a:pt x="43" y="19"/>
                    <a:pt x="38" y="16"/>
                  </a:cubicBezTo>
                  <a:cubicBezTo>
                    <a:pt x="40" y="13"/>
                    <a:pt x="42" y="12"/>
                    <a:pt x="45" y="8"/>
                  </a:cubicBezTo>
                  <a:cubicBezTo>
                    <a:pt x="32" y="6"/>
                    <a:pt x="27" y="6"/>
                    <a:pt x="18" y="6"/>
                  </a:cubicBezTo>
                  <a:cubicBezTo>
                    <a:pt x="13" y="6"/>
                    <a:pt x="2" y="16"/>
                    <a:pt x="0" y="19"/>
                  </a:cubicBezTo>
                  <a:cubicBezTo>
                    <a:pt x="3" y="23"/>
                    <a:pt x="9" y="32"/>
                    <a:pt x="13" y="32"/>
                  </a:cubicBezTo>
                  <a:cubicBezTo>
                    <a:pt x="15" y="32"/>
                    <a:pt x="16" y="33"/>
                    <a:pt x="17" y="34"/>
                  </a:cubicBezTo>
                  <a:cubicBezTo>
                    <a:pt x="15" y="42"/>
                    <a:pt x="23" y="47"/>
                    <a:pt x="32" y="51"/>
                  </a:cubicBezTo>
                  <a:cubicBezTo>
                    <a:pt x="30" y="51"/>
                    <a:pt x="29" y="52"/>
                    <a:pt x="28" y="52"/>
                  </a:cubicBezTo>
                  <a:cubicBezTo>
                    <a:pt x="30" y="58"/>
                    <a:pt x="36" y="61"/>
                    <a:pt x="45" y="61"/>
                  </a:cubicBezTo>
                  <a:cubicBezTo>
                    <a:pt x="56" y="61"/>
                    <a:pt x="56" y="49"/>
                    <a:pt x="60" y="47"/>
                  </a:cubicBezTo>
                  <a:cubicBezTo>
                    <a:pt x="62" y="47"/>
                    <a:pt x="63" y="47"/>
                    <a:pt x="65" y="47"/>
                  </a:cubicBezTo>
                  <a:cubicBezTo>
                    <a:pt x="67" y="48"/>
                    <a:pt x="71" y="51"/>
                    <a:pt x="73" y="51"/>
                  </a:cubicBezTo>
                  <a:cubicBezTo>
                    <a:pt x="75" y="51"/>
                    <a:pt x="79" y="51"/>
                    <a:pt x="86" y="51"/>
                  </a:cubicBezTo>
                  <a:cubicBezTo>
                    <a:pt x="80" y="56"/>
                    <a:pt x="66" y="62"/>
                    <a:pt x="59" y="64"/>
                  </a:cubicBezTo>
                  <a:cubicBezTo>
                    <a:pt x="57" y="65"/>
                    <a:pt x="45" y="65"/>
                    <a:pt x="45" y="70"/>
                  </a:cubicBezTo>
                  <a:cubicBezTo>
                    <a:pt x="45" y="76"/>
                    <a:pt x="48" y="78"/>
                    <a:pt x="53" y="78"/>
                  </a:cubicBezTo>
                  <a:cubicBezTo>
                    <a:pt x="57" y="78"/>
                    <a:pt x="62" y="77"/>
                    <a:pt x="65" y="77"/>
                  </a:cubicBezTo>
                  <a:cubicBezTo>
                    <a:pt x="68" y="77"/>
                    <a:pt x="85" y="77"/>
                    <a:pt x="88" y="79"/>
                  </a:cubicBezTo>
                  <a:cubicBezTo>
                    <a:pt x="82" y="81"/>
                    <a:pt x="76" y="79"/>
                    <a:pt x="71" y="83"/>
                  </a:cubicBezTo>
                  <a:cubicBezTo>
                    <a:pt x="71" y="83"/>
                    <a:pt x="64" y="83"/>
                    <a:pt x="58" y="83"/>
                  </a:cubicBezTo>
                  <a:cubicBezTo>
                    <a:pt x="55" y="83"/>
                    <a:pt x="53" y="83"/>
                    <a:pt x="51" y="83"/>
                  </a:cubicBezTo>
                  <a:cubicBezTo>
                    <a:pt x="51" y="101"/>
                    <a:pt x="80" y="108"/>
                    <a:pt x="93" y="116"/>
                  </a:cubicBezTo>
                  <a:cubicBezTo>
                    <a:pt x="100" y="109"/>
                    <a:pt x="99" y="94"/>
                    <a:pt x="108" y="87"/>
                  </a:cubicBezTo>
                  <a:cubicBezTo>
                    <a:pt x="111" y="85"/>
                    <a:pt x="115" y="86"/>
                    <a:pt x="116" y="83"/>
                  </a:cubicBezTo>
                  <a:cubicBezTo>
                    <a:pt x="121" y="69"/>
                    <a:pt x="127" y="46"/>
                    <a:pt x="145" y="46"/>
                  </a:cubicBezTo>
                  <a:cubicBezTo>
                    <a:pt x="145" y="46"/>
                    <a:pt x="149" y="53"/>
                    <a:pt x="158" y="54"/>
                  </a:cubicBezTo>
                  <a:cubicBezTo>
                    <a:pt x="155" y="54"/>
                    <a:pt x="153" y="54"/>
                    <a:pt x="150" y="55"/>
                  </a:cubicBezTo>
                  <a:cubicBezTo>
                    <a:pt x="152" y="59"/>
                    <a:pt x="157" y="69"/>
                    <a:pt x="161" y="70"/>
                  </a:cubicBezTo>
                  <a:cubicBezTo>
                    <a:pt x="160" y="78"/>
                    <a:pt x="154" y="75"/>
                    <a:pt x="153" y="85"/>
                  </a:cubicBezTo>
                  <a:cubicBezTo>
                    <a:pt x="160" y="85"/>
                    <a:pt x="171" y="85"/>
                    <a:pt x="177" y="86"/>
                  </a:cubicBezTo>
                  <a:cubicBezTo>
                    <a:pt x="176" y="88"/>
                    <a:pt x="176" y="91"/>
                    <a:pt x="177" y="95"/>
                  </a:cubicBezTo>
                  <a:cubicBezTo>
                    <a:pt x="190" y="91"/>
                    <a:pt x="196" y="82"/>
                    <a:pt x="210" y="77"/>
                  </a:cubicBezTo>
                  <a:cubicBezTo>
                    <a:pt x="205" y="70"/>
                    <a:pt x="190" y="74"/>
                    <a:pt x="190" y="58"/>
                  </a:cubicBezTo>
                  <a:cubicBezTo>
                    <a:pt x="183" y="58"/>
                    <a:pt x="181" y="58"/>
                    <a:pt x="173" y="58"/>
                  </a:cubicBezTo>
                  <a:cubicBezTo>
                    <a:pt x="174" y="56"/>
                    <a:pt x="174" y="53"/>
                    <a:pt x="173" y="50"/>
                  </a:cubicBezTo>
                  <a:cubicBezTo>
                    <a:pt x="171" y="50"/>
                    <a:pt x="169" y="51"/>
                    <a:pt x="168" y="51"/>
                  </a:cubicBezTo>
                  <a:cubicBezTo>
                    <a:pt x="166" y="51"/>
                    <a:pt x="165" y="51"/>
                    <a:pt x="163" y="50"/>
                  </a:cubicBezTo>
                  <a:cubicBezTo>
                    <a:pt x="165" y="50"/>
                    <a:pt x="167" y="50"/>
                    <a:pt x="169" y="50"/>
                  </a:cubicBezTo>
                  <a:cubicBezTo>
                    <a:pt x="163" y="43"/>
                    <a:pt x="135" y="27"/>
                    <a:pt x="126" y="27"/>
                  </a:cubicBezTo>
                  <a:cubicBezTo>
                    <a:pt x="125" y="27"/>
                    <a:pt x="123" y="27"/>
                    <a:pt x="121" y="27"/>
                  </a:cubicBezTo>
                  <a:cubicBezTo>
                    <a:pt x="122" y="23"/>
                    <a:pt x="123" y="14"/>
                    <a:pt x="115" y="14"/>
                  </a:cubicBezTo>
                  <a:cubicBezTo>
                    <a:pt x="111" y="14"/>
                    <a:pt x="110" y="19"/>
                    <a:pt x="105" y="21"/>
                  </a:cubicBezTo>
                  <a:cubicBezTo>
                    <a:pt x="105" y="17"/>
                    <a:pt x="107" y="14"/>
                    <a:pt x="107" y="11"/>
                  </a:cubicBezTo>
                  <a:cubicBezTo>
                    <a:pt x="107" y="5"/>
                    <a:pt x="93" y="0"/>
                    <a:pt x="8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2" name="Freeform 112"/>
            <p:cNvSpPr>
              <a:spLocks/>
            </p:cNvSpPr>
            <p:nvPr/>
          </p:nvSpPr>
          <p:spPr bwMode="auto">
            <a:xfrm>
              <a:off x="4073" y="-724"/>
              <a:ext cx="324" cy="116"/>
            </a:xfrm>
            <a:custGeom>
              <a:avLst/>
              <a:gdLst>
                <a:gd name="T0" fmla="*/ 80 w 137"/>
                <a:gd name="T1" fmla="*/ 0 h 49"/>
                <a:gd name="T2" fmla="*/ 73 w 137"/>
                <a:gd name="T3" fmla="*/ 0 h 49"/>
                <a:gd name="T4" fmla="*/ 60 w 137"/>
                <a:gd name="T5" fmla="*/ 12 h 49"/>
                <a:gd name="T6" fmla="*/ 39 w 137"/>
                <a:gd name="T7" fmla="*/ 1 h 49"/>
                <a:gd name="T8" fmla="*/ 24 w 137"/>
                <a:gd name="T9" fmla="*/ 1 h 49"/>
                <a:gd name="T10" fmla="*/ 27 w 137"/>
                <a:gd name="T11" fmla="*/ 6 h 49"/>
                <a:gd name="T12" fmla="*/ 18 w 137"/>
                <a:gd name="T13" fmla="*/ 6 h 49"/>
                <a:gd name="T14" fmla="*/ 18 w 137"/>
                <a:gd name="T15" fmla="*/ 9 h 49"/>
                <a:gd name="T16" fmla="*/ 15 w 137"/>
                <a:gd name="T17" fmla="*/ 10 h 49"/>
                <a:gd name="T18" fmla="*/ 7 w 137"/>
                <a:gd name="T19" fmla="*/ 8 h 49"/>
                <a:gd name="T20" fmla="*/ 0 w 137"/>
                <a:gd name="T21" fmla="*/ 8 h 49"/>
                <a:gd name="T22" fmla="*/ 7 w 137"/>
                <a:gd name="T23" fmla="*/ 20 h 49"/>
                <a:gd name="T24" fmla="*/ 13 w 137"/>
                <a:gd name="T25" fmla="*/ 28 h 49"/>
                <a:gd name="T26" fmla="*/ 26 w 137"/>
                <a:gd name="T27" fmla="*/ 26 h 49"/>
                <a:gd name="T28" fmla="*/ 51 w 137"/>
                <a:gd name="T29" fmla="*/ 28 h 49"/>
                <a:gd name="T30" fmla="*/ 38 w 137"/>
                <a:gd name="T31" fmla="*/ 30 h 49"/>
                <a:gd name="T32" fmla="*/ 27 w 137"/>
                <a:gd name="T33" fmla="*/ 31 h 49"/>
                <a:gd name="T34" fmla="*/ 34 w 137"/>
                <a:gd name="T35" fmla="*/ 39 h 49"/>
                <a:gd name="T36" fmla="*/ 64 w 137"/>
                <a:gd name="T37" fmla="*/ 39 h 49"/>
                <a:gd name="T38" fmla="*/ 82 w 137"/>
                <a:gd name="T39" fmla="*/ 49 h 49"/>
                <a:gd name="T40" fmla="*/ 137 w 137"/>
                <a:gd name="T41" fmla="*/ 22 h 49"/>
                <a:gd name="T42" fmla="*/ 113 w 137"/>
                <a:gd name="T43" fmla="*/ 8 h 49"/>
                <a:gd name="T44" fmla="*/ 96 w 137"/>
                <a:gd name="T45" fmla="*/ 8 h 49"/>
                <a:gd name="T46" fmla="*/ 80 w 137"/>
                <a:gd name="T47" fmla="*/ 13 h 49"/>
                <a:gd name="T48" fmla="*/ 80 w 137"/>
                <a:gd name="T49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7" h="49">
                  <a:moveTo>
                    <a:pt x="80" y="0"/>
                  </a:moveTo>
                  <a:cubicBezTo>
                    <a:pt x="73" y="0"/>
                    <a:pt x="73" y="0"/>
                    <a:pt x="73" y="0"/>
                  </a:cubicBezTo>
                  <a:cubicBezTo>
                    <a:pt x="71" y="2"/>
                    <a:pt x="67" y="12"/>
                    <a:pt x="60" y="12"/>
                  </a:cubicBezTo>
                  <a:cubicBezTo>
                    <a:pt x="58" y="12"/>
                    <a:pt x="42" y="4"/>
                    <a:pt x="39" y="1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7" y="10"/>
                    <a:pt x="16" y="10"/>
                    <a:pt x="15" y="10"/>
                  </a:cubicBezTo>
                  <a:cubicBezTo>
                    <a:pt x="12" y="10"/>
                    <a:pt x="10" y="9"/>
                    <a:pt x="7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13"/>
                    <a:pt x="3" y="17"/>
                    <a:pt x="7" y="20"/>
                  </a:cubicBezTo>
                  <a:cubicBezTo>
                    <a:pt x="7" y="26"/>
                    <a:pt x="9" y="28"/>
                    <a:pt x="13" y="28"/>
                  </a:cubicBezTo>
                  <a:cubicBezTo>
                    <a:pt x="16" y="28"/>
                    <a:pt x="21" y="26"/>
                    <a:pt x="26" y="26"/>
                  </a:cubicBezTo>
                  <a:cubicBezTo>
                    <a:pt x="27" y="26"/>
                    <a:pt x="49" y="28"/>
                    <a:pt x="51" y="28"/>
                  </a:cubicBezTo>
                  <a:cubicBezTo>
                    <a:pt x="48" y="29"/>
                    <a:pt x="42" y="29"/>
                    <a:pt x="38" y="30"/>
                  </a:cubicBezTo>
                  <a:cubicBezTo>
                    <a:pt x="36" y="30"/>
                    <a:pt x="31" y="30"/>
                    <a:pt x="27" y="31"/>
                  </a:cubicBezTo>
                  <a:cubicBezTo>
                    <a:pt x="28" y="35"/>
                    <a:pt x="29" y="38"/>
                    <a:pt x="34" y="39"/>
                  </a:cubicBezTo>
                  <a:cubicBezTo>
                    <a:pt x="64" y="39"/>
                    <a:pt x="64" y="39"/>
                    <a:pt x="64" y="39"/>
                  </a:cubicBezTo>
                  <a:cubicBezTo>
                    <a:pt x="68" y="46"/>
                    <a:pt x="73" y="49"/>
                    <a:pt x="82" y="49"/>
                  </a:cubicBezTo>
                  <a:cubicBezTo>
                    <a:pt x="98" y="49"/>
                    <a:pt x="124" y="30"/>
                    <a:pt x="137" y="22"/>
                  </a:cubicBezTo>
                  <a:cubicBezTo>
                    <a:pt x="134" y="15"/>
                    <a:pt x="124" y="8"/>
                    <a:pt x="113" y="8"/>
                  </a:cubicBezTo>
                  <a:cubicBezTo>
                    <a:pt x="105" y="8"/>
                    <a:pt x="108" y="8"/>
                    <a:pt x="96" y="8"/>
                  </a:cubicBezTo>
                  <a:cubicBezTo>
                    <a:pt x="88" y="8"/>
                    <a:pt x="85" y="13"/>
                    <a:pt x="80" y="13"/>
                  </a:cubicBezTo>
                  <a:cubicBezTo>
                    <a:pt x="79" y="9"/>
                    <a:pt x="80" y="6"/>
                    <a:pt x="8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3" name="Freeform 113"/>
            <p:cNvSpPr>
              <a:spLocks noEditPoints="1"/>
            </p:cNvSpPr>
            <p:nvPr/>
          </p:nvSpPr>
          <p:spPr bwMode="auto">
            <a:xfrm>
              <a:off x="3794" y="-594"/>
              <a:ext cx="61" cy="54"/>
            </a:xfrm>
            <a:custGeom>
              <a:avLst/>
              <a:gdLst>
                <a:gd name="T0" fmla="*/ 8 w 26"/>
                <a:gd name="T1" fmla="*/ 1 h 23"/>
                <a:gd name="T2" fmla="*/ 26 w 26"/>
                <a:gd name="T3" fmla="*/ 23 h 23"/>
                <a:gd name="T4" fmla="*/ 8 w 26"/>
                <a:gd name="T5" fmla="*/ 1 h 23"/>
                <a:gd name="T6" fmla="*/ 8 w 26"/>
                <a:gd name="T7" fmla="*/ 0 h 23"/>
                <a:gd name="T8" fmla="*/ 8 w 26"/>
                <a:gd name="T9" fmla="*/ 1 h 23"/>
                <a:gd name="T10" fmla="*/ 8 w 26"/>
                <a:gd name="T11" fmla="*/ 1 h 23"/>
                <a:gd name="T12" fmla="*/ 8 w 26"/>
                <a:gd name="T13" fmla="*/ 0 h 23"/>
                <a:gd name="T14" fmla="*/ 9 w 26"/>
                <a:gd name="T15" fmla="*/ 0 h 23"/>
                <a:gd name="T16" fmla="*/ 8 w 26"/>
                <a:gd name="T17" fmla="*/ 1 h 23"/>
                <a:gd name="T18" fmla="*/ 9 w 26"/>
                <a:gd name="T19" fmla="*/ 2 h 23"/>
                <a:gd name="T20" fmla="*/ 9 w 26"/>
                <a:gd name="T2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6" h="23">
                  <a:moveTo>
                    <a:pt x="8" y="1"/>
                  </a:moveTo>
                  <a:cubicBezTo>
                    <a:pt x="0" y="6"/>
                    <a:pt x="16" y="20"/>
                    <a:pt x="26" y="23"/>
                  </a:cubicBezTo>
                  <a:cubicBezTo>
                    <a:pt x="22" y="11"/>
                    <a:pt x="15" y="9"/>
                    <a:pt x="8" y="1"/>
                  </a:cubicBezTo>
                  <a:moveTo>
                    <a:pt x="8" y="0"/>
                  </a:moveTo>
                  <a:cubicBezTo>
                    <a:pt x="8" y="0"/>
                    <a:pt x="8" y="0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8" y="0"/>
                    <a:pt x="8" y="0"/>
                  </a:cubicBezTo>
                  <a:moveTo>
                    <a:pt x="9" y="0"/>
                  </a:moveTo>
                  <a:cubicBezTo>
                    <a:pt x="9" y="0"/>
                    <a:pt x="9" y="0"/>
                    <a:pt x="8" y="1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0"/>
                    <a:pt x="9" y="0"/>
                    <a:pt x="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4" name="Freeform 114"/>
            <p:cNvSpPr>
              <a:spLocks/>
            </p:cNvSpPr>
            <p:nvPr/>
          </p:nvSpPr>
          <p:spPr bwMode="auto">
            <a:xfrm>
              <a:off x="3087" y="872"/>
              <a:ext cx="156" cy="187"/>
            </a:xfrm>
            <a:custGeom>
              <a:avLst/>
              <a:gdLst>
                <a:gd name="T0" fmla="*/ 48 w 66"/>
                <a:gd name="T1" fmla="*/ 0 h 79"/>
                <a:gd name="T2" fmla="*/ 39 w 66"/>
                <a:gd name="T3" fmla="*/ 0 h 79"/>
                <a:gd name="T4" fmla="*/ 23 w 66"/>
                <a:gd name="T5" fmla="*/ 10 h 79"/>
                <a:gd name="T6" fmla="*/ 26 w 66"/>
                <a:gd name="T7" fmla="*/ 17 h 79"/>
                <a:gd name="T8" fmla="*/ 11 w 66"/>
                <a:gd name="T9" fmla="*/ 23 h 79"/>
                <a:gd name="T10" fmla="*/ 10 w 66"/>
                <a:gd name="T11" fmla="*/ 22 h 79"/>
                <a:gd name="T12" fmla="*/ 5 w 66"/>
                <a:gd name="T13" fmla="*/ 28 h 79"/>
                <a:gd name="T14" fmla="*/ 15 w 66"/>
                <a:gd name="T15" fmla="*/ 39 h 79"/>
                <a:gd name="T16" fmla="*/ 0 w 66"/>
                <a:gd name="T17" fmla="*/ 66 h 79"/>
                <a:gd name="T18" fmla="*/ 13 w 66"/>
                <a:gd name="T19" fmla="*/ 79 h 79"/>
                <a:gd name="T20" fmla="*/ 23 w 66"/>
                <a:gd name="T21" fmla="*/ 76 h 79"/>
                <a:gd name="T22" fmla="*/ 42 w 66"/>
                <a:gd name="T23" fmla="*/ 65 h 79"/>
                <a:gd name="T24" fmla="*/ 46 w 66"/>
                <a:gd name="T25" fmla="*/ 65 h 79"/>
                <a:gd name="T26" fmla="*/ 56 w 66"/>
                <a:gd name="T27" fmla="*/ 62 h 79"/>
                <a:gd name="T28" fmla="*/ 56 w 66"/>
                <a:gd name="T29" fmla="*/ 47 h 79"/>
                <a:gd name="T30" fmla="*/ 56 w 66"/>
                <a:gd name="T31" fmla="*/ 29 h 79"/>
                <a:gd name="T32" fmla="*/ 66 w 66"/>
                <a:gd name="T33" fmla="*/ 22 h 79"/>
                <a:gd name="T34" fmla="*/ 48 w 66"/>
                <a:gd name="T35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6" h="79">
                  <a:moveTo>
                    <a:pt x="48" y="0"/>
                  </a:moveTo>
                  <a:cubicBezTo>
                    <a:pt x="45" y="0"/>
                    <a:pt x="42" y="0"/>
                    <a:pt x="39" y="0"/>
                  </a:cubicBezTo>
                  <a:cubicBezTo>
                    <a:pt x="34" y="0"/>
                    <a:pt x="23" y="6"/>
                    <a:pt x="23" y="10"/>
                  </a:cubicBezTo>
                  <a:cubicBezTo>
                    <a:pt x="23" y="13"/>
                    <a:pt x="24" y="14"/>
                    <a:pt x="26" y="17"/>
                  </a:cubicBezTo>
                  <a:cubicBezTo>
                    <a:pt x="23" y="20"/>
                    <a:pt x="14" y="23"/>
                    <a:pt x="11" y="23"/>
                  </a:cubicBezTo>
                  <a:cubicBezTo>
                    <a:pt x="11" y="23"/>
                    <a:pt x="10" y="22"/>
                    <a:pt x="10" y="22"/>
                  </a:cubicBezTo>
                  <a:cubicBezTo>
                    <a:pt x="8" y="22"/>
                    <a:pt x="5" y="23"/>
                    <a:pt x="5" y="28"/>
                  </a:cubicBezTo>
                  <a:cubicBezTo>
                    <a:pt x="5" y="34"/>
                    <a:pt x="10" y="37"/>
                    <a:pt x="15" y="39"/>
                  </a:cubicBezTo>
                  <a:cubicBezTo>
                    <a:pt x="13" y="52"/>
                    <a:pt x="0" y="53"/>
                    <a:pt x="0" y="66"/>
                  </a:cubicBezTo>
                  <a:cubicBezTo>
                    <a:pt x="0" y="73"/>
                    <a:pt x="7" y="79"/>
                    <a:pt x="13" y="79"/>
                  </a:cubicBezTo>
                  <a:cubicBezTo>
                    <a:pt x="16" y="79"/>
                    <a:pt x="21" y="78"/>
                    <a:pt x="23" y="76"/>
                  </a:cubicBezTo>
                  <a:cubicBezTo>
                    <a:pt x="27" y="74"/>
                    <a:pt x="34" y="65"/>
                    <a:pt x="42" y="65"/>
                  </a:cubicBezTo>
                  <a:cubicBezTo>
                    <a:pt x="43" y="65"/>
                    <a:pt x="45" y="65"/>
                    <a:pt x="46" y="65"/>
                  </a:cubicBezTo>
                  <a:cubicBezTo>
                    <a:pt x="50" y="65"/>
                    <a:pt x="54" y="65"/>
                    <a:pt x="56" y="62"/>
                  </a:cubicBezTo>
                  <a:cubicBezTo>
                    <a:pt x="60" y="58"/>
                    <a:pt x="56" y="52"/>
                    <a:pt x="56" y="47"/>
                  </a:cubicBezTo>
                  <a:cubicBezTo>
                    <a:pt x="56" y="47"/>
                    <a:pt x="56" y="33"/>
                    <a:pt x="56" y="29"/>
                  </a:cubicBezTo>
                  <a:cubicBezTo>
                    <a:pt x="56" y="25"/>
                    <a:pt x="66" y="26"/>
                    <a:pt x="66" y="22"/>
                  </a:cubicBezTo>
                  <a:cubicBezTo>
                    <a:pt x="66" y="13"/>
                    <a:pt x="60" y="0"/>
                    <a:pt x="4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5" name="Freeform 115"/>
            <p:cNvSpPr>
              <a:spLocks/>
            </p:cNvSpPr>
            <p:nvPr/>
          </p:nvSpPr>
          <p:spPr bwMode="auto">
            <a:xfrm>
              <a:off x="3191" y="714"/>
              <a:ext cx="33" cy="28"/>
            </a:xfrm>
            <a:custGeom>
              <a:avLst/>
              <a:gdLst>
                <a:gd name="T0" fmla="*/ 14 w 14"/>
                <a:gd name="T1" fmla="*/ 0 h 12"/>
                <a:gd name="T2" fmla="*/ 0 w 14"/>
                <a:gd name="T3" fmla="*/ 6 h 12"/>
                <a:gd name="T4" fmla="*/ 3 w 14"/>
                <a:gd name="T5" fmla="*/ 12 h 12"/>
                <a:gd name="T6" fmla="*/ 14 w 14"/>
                <a:gd name="T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2">
                  <a:moveTo>
                    <a:pt x="14" y="0"/>
                  </a:moveTo>
                  <a:cubicBezTo>
                    <a:pt x="9" y="0"/>
                    <a:pt x="0" y="2"/>
                    <a:pt x="0" y="6"/>
                  </a:cubicBezTo>
                  <a:cubicBezTo>
                    <a:pt x="0" y="8"/>
                    <a:pt x="2" y="12"/>
                    <a:pt x="3" y="12"/>
                  </a:cubicBezTo>
                  <a:cubicBezTo>
                    <a:pt x="9" y="12"/>
                    <a:pt x="14" y="6"/>
                    <a:pt x="1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6" name="Freeform 116"/>
            <p:cNvSpPr>
              <a:spLocks/>
            </p:cNvSpPr>
            <p:nvPr/>
          </p:nvSpPr>
          <p:spPr bwMode="auto">
            <a:xfrm>
              <a:off x="3210" y="697"/>
              <a:ext cx="295" cy="431"/>
            </a:xfrm>
            <a:custGeom>
              <a:avLst/>
              <a:gdLst>
                <a:gd name="T0" fmla="*/ 30 w 125"/>
                <a:gd name="T1" fmla="*/ 0 h 182"/>
                <a:gd name="T2" fmla="*/ 19 w 125"/>
                <a:gd name="T3" fmla="*/ 16 h 182"/>
                <a:gd name="T4" fmla="*/ 14 w 125"/>
                <a:gd name="T5" fmla="*/ 26 h 182"/>
                <a:gd name="T6" fmla="*/ 9 w 125"/>
                <a:gd name="T7" fmla="*/ 24 h 182"/>
                <a:gd name="T8" fmla="*/ 12 w 125"/>
                <a:gd name="T9" fmla="*/ 34 h 182"/>
                <a:gd name="T10" fmla="*/ 9 w 125"/>
                <a:gd name="T11" fmla="*/ 45 h 182"/>
                <a:gd name="T12" fmla="*/ 17 w 125"/>
                <a:gd name="T13" fmla="*/ 54 h 182"/>
                <a:gd name="T14" fmla="*/ 14 w 125"/>
                <a:gd name="T15" fmla="*/ 66 h 182"/>
                <a:gd name="T16" fmla="*/ 19 w 125"/>
                <a:gd name="T17" fmla="*/ 59 h 182"/>
                <a:gd name="T18" fmla="*/ 28 w 125"/>
                <a:gd name="T19" fmla="*/ 71 h 182"/>
                <a:gd name="T20" fmla="*/ 31 w 125"/>
                <a:gd name="T21" fmla="*/ 87 h 182"/>
                <a:gd name="T22" fmla="*/ 48 w 125"/>
                <a:gd name="T23" fmla="*/ 84 h 182"/>
                <a:gd name="T24" fmla="*/ 54 w 125"/>
                <a:gd name="T25" fmla="*/ 98 h 182"/>
                <a:gd name="T26" fmla="*/ 57 w 125"/>
                <a:gd name="T27" fmla="*/ 106 h 182"/>
                <a:gd name="T28" fmla="*/ 37 w 125"/>
                <a:gd name="T29" fmla="*/ 131 h 182"/>
                <a:gd name="T30" fmla="*/ 25 w 125"/>
                <a:gd name="T31" fmla="*/ 150 h 182"/>
                <a:gd name="T32" fmla="*/ 45 w 125"/>
                <a:gd name="T33" fmla="*/ 154 h 182"/>
                <a:gd name="T34" fmla="*/ 56 w 125"/>
                <a:gd name="T35" fmla="*/ 152 h 182"/>
                <a:gd name="T36" fmla="*/ 19 w 125"/>
                <a:gd name="T37" fmla="*/ 178 h 182"/>
                <a:gd name="T38" fmla="*/ 23 w 125"/>
                <a:gd name="T39" fmla="*/ 182 h 182"/>
                <a:gd name="T40" fmla="*/ 38 w 125"/>
                <a:gd name="T41" fmla="*/ 177 h 182"/>
                <a:gd name="T42" fmla="*/ 56 w 125"/>
                <a:gd name="T43" fmla="*/ 172 h 182"/>
                <a:gd name="T44" fmla="*/ 104 w 125"/>
                <a:gd name="T45" fmla="*/ 167 h 182"/>
                <a:gd name="T46" fmla="*/ 119 w 125"/>
                <a:gd name="T47" fmla="*/ 155 h 182"/>
                <a:gd name="T48" fmla="*/ 125 w 125"/>
                <a:gd name="T49" fmla="*/ 132 h 182"/>
                <a:gd name="T50" fmla="*/ 112 w 125"/>
                <a:gd name="T51" fmla="*/ 122 h 182"/>
                <a:gd name="T52" fmla="*/ 110 w 125"/>
                <a:gd name="T53" fmla="*/ 122 h 182"/>
                <a:gd name="T54" fmla="*/ 104 w 125"/>
                <a:gd name="T55" fmla="*/ 122 h 182"/>
                <a:gd name="T56" fmla="*/ 101 w 125"/>
                <a:gd name="T57" fmla="*/ 107 h 182"/>
                <a:gd name="T58" fmla="*/ 64 w 125"/>
                <a:gd name="T59" fmla="*/ 60 h 182"/>
                <a:gd name="T60" fmla="*/ 58 w 125"/>
                <a:gd name="T61" fmla="*/ 60 h 182"/>
                <a:gd name="T62" fmla="*/ 51 w 125"/>
                <a:gd name="T63" fmla="*/ 60 h 182"/>
                <a:gd name="T64" fmla="*/ 70 w 125"/>
                <a:gd name="T65" fmla="*/ 23 h 182"/>
                <a:gd name="T66" fmla="*/ 37 w 125"/>
                <a:gd name="T67" fmla="*/ 19 h 182"/>
                <a:gd name="T68" fmla="*/ 45 w 125"/>
                <a:gd name="T69" fmla="*/ 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25" h="182">
                  <a:moveTo>
                    <a:pt x="45" y="0"/>
                  </a:moveTo>
                  <a:cubicBezTo>
                    <a:pt x="41" y="0"/>
                    <a:pt x="36" y="0"/>
                    <a:pt x="30" y="0"/>
                  </a:cubicBezTo>
                  <a:cubicBezTo>
                    <a:pt x="27" y="0"/>
                    <a:pt x="21" y="5"/>
                    <a:pt x="21" y="7"/>
                  </a:cubicBezTo>
                  <a:cubicBezTo>
                    <a:pt x="21" y="10"/>
                    <a:pt x="19" y="12"/>
                    <a:pt x="19" y="16"/>
                  </a:cubicBezTo>
                  <a:cubicBezTo>
                    <a:pt x="16" y="16"/>
                    <a:pt x="12" y="18"/>
                    <a:pt x="12" y="23"/>
                  </a:cubicBezTo>
                  <a:cubicBezTo>
                    <a:pt x="12" y="24"/>
                    <a:pt x="13" y="25"/>
                    <a:pt x="14" y="26"/>
                  </a:cubicBezTo>
                  <a:cubicBezTo>
                    <a:pt x="14" y="27"/>
                    <a:pt x="13" y="29"/>
                    <a:pt x="12" y="29"/>
                  </a:cubicBezTo>
                  <a:cubicBezTo>
                    <a:pt x="11" y="29"/>
                    <a:pt x="9" y="27"/>
                    <a:pt x="9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31"/>
                    <a:pt x="4" y="33"/>
                    <a:pt x="12" y="34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2" y="39"/>
                    <a:pt x="9" y="43"/>
                    <a:pt x="9" y="45"/>
                  </a:cubicBezTo>
                  <a:cubicBezTo>
                    <a:pt x="9" y="47"/>
                    <a:pt x="13" y="49"/>
                    <a:pt x="17" y="50"/>
                  </a:cubicBezTo>
                  <a:cubicBezTo>
                    <a:pt x="17" y="54"/>
                    <a:pt x="17" y="54"/>
                    <a:pt x="17" y="54"/>
                  </a:cubicBezTo>
                  <a:cubicBezTo>
                    <a:pt x="15" y="55"/>
                    <a:pt x="14" y="56"/>
                    <a:pt x="14" y="58"/>
                  </a:cubicBezTo>
                  <a:cubicBezTo>
                    <a:pt x="14" y="61"/>
                    <a:pt x="14" y="62"/>
                    <a:pt x="14" y="66"/>
                  </a:cubicBezTo>
                  <a:cubicBezTo>
                    <a:pt x="19" y="66"/>
                    <a:pt x="19" y="66"/>
                    <a:pt x="19" y="66"/>
                  </a:cubicBezTo>
                  <a:cubicBezTo>
                    <a:pt x="18" y="64"/>
                    <a:pt x="16" y="63"/>
                    <a:pt x="19" y="59"/>
                  </a:cubicBezTo>
                  <a:cubicBezTo>
                    <a:pt x="20" y="60"/>
                    <a:pt x="23" y="61"/>
                    <a:pt x="28" y="61"/>
                  </a:cubicBezTo>
                  <a:cubicBezTo>
                    <a:pt x="26" y="65"/>
                    <a:pt x="28" y="66"/>
                    <a:pt x="28" y="71"/>
                  </a:cubicBezTo>
                  <a:cubicBezTo>
                    <a:pt x="28" y="75"/>
                    <a:pt x="22" y="78"/>
                    <a:pt x="22" y="82"/>
                  </a:cubicBezTo>
                  <a:cubicBezTo>
                    <a:pt x="22" y="87"/>
                    <a:pt x="26" y="87"/>
                    <a:pt x="31" y="87"/>
                  </a:cubicBezTo>
                  <a:cubicBezTo>
                    <a:pt x="35" y="87"/>
                    <a:pt x="38" y="84"/>
                    <a:pt x="43" y="84"/>
                  </a:cubicBezTo>
                  <a:cubicBezTo>
                    <a:pt x="45" y="84"/>
                    <a:pt x="46" y="84"/>
                    <a:pt x="48" y="84"/>
                  </a:cubicBezTo>
                  <a:cubicBezTo>
                    <a:pt x="47" y="87"/>
                    <a:pt x="44" y="88"/>
                    <a:pt x="44" y="92"/>
                  </a:cubicBezTo>
                  <a:cubicBezTo>
                    <a:pt x="44" y="96"/>
                    <a:pt x="49" y="98"/>
                    <a:pt x="54" y="98"/>
                  </a:cubicBezTo>
                  <a:cubicBezTo>
                    <a:pt x="55" y="98"/>
                    <a:pt x="56" y="98"/>
                    <a:pt x="57" y="98"/>
                  </a:cubicBezTo>
                  <a:cubicBezTo>
                    <a:pt x="57" y="106"/>
                    <a:pt x="57" y="106"/>
                    <a:pt x="57" y="106"/>
                  </a:cubicBezTo>
                  <a:cubicBezTo>
                    <a:pt x="54" y="111"/>
                    <a:pt x="42" y="116"/>
                    <a:pt x="33" y="116"/>
                  </a:cubicBezTo>
                  <a:cubicBezTo>
                    <a:pt x="33" y="121"/>
                    <a:pt x="37" y="124"/>
                    <a:pt x="37" y="131"/>
                  </a:cubicBezTo>
                  <a:cubicBezTo>
                    <a:pt x="37" y="139"/>
                    <a:pt x="22" y="139"/>
                    <a:pt x="22" y="147"/>
                  </a:cubicBezTo>
                  <a:cubicBezTo>
                    <a:pt x="22" y="148"/>
                    <a:pt x="24" y="150"/>
                    <a:pt x="25" y="150"/>
                  </a:cubicBezTo>
                  <a:cubicBezTo>
                    <a:pt x="28" y="150"/>
                    <a:pt x="27" y="147"/>
                    <a:pt x="30" y="147"/>
                  </a:cubicBezTo>
                  <a:cubicBezTo>
                    <a:pt x="36" y="147"/>
                    <a:pt x="38" y="154"/>
                    <a:pt x="45" y="154"/>
                  </a:cubicBezTo>
                  <a:cubicBezTo>
                    <a:pt x="49" y="154"/>
                    <a:pt x="52" y="151"/>
                    <a:pt x="55" y="148"/>
                  </a:cubicBezTo>
                  <a:cubicBezTo>
                    <a:pt x="55" y="149"/>
                    <a:pt x="56" y="151"/>
                    <a:pt x="56" y="152"/>
                  </a:cubicBezTo>
                  <a:cubicBezTo>
                    <a:pt x="56" y="159"/>
                    <a:pt x="45" y="157"/>
                    <a:pt x="38" y="159"/>
                  </a:cubicBezTo>
                  <a:cubicBezTo>
                    <a:pt x="36" y="159"/>
                    <a:pt x="20" y="176"/>
                    <a:pt x="19" y="178"/>
                  </a:cubicBezTo>
                  <a:cubicBezTo>
                    <a:pt x="19" y="182"/>
                    <a:pt x="19" y="182"/>
                    <a:pt x="19" y="182"/>
                  </a:cubicBezTo>
                  <a:cubicBezTo>
                    <a:pt x="23" y="182"/>
                    <a:pt x="23" y="182"/>
                    <a:pt x="23" y="182"/>
                  </a:cubicBezTo>
                  <a:cubicBezTo>
                    <a:pt x="25" y="179"/>
                    <a:pt x="27" y="177"/>
                    <a:pt x="30" y="177"/>
                  </a:cubicBezTo>
                  <a:cubicBezTo>
                    <a:pt x="38" y="177"/>
                    <a:pt x="38" y="177"/>
                    <a:pt x="38" y="177"/>
                  </a:cubicBezTo>
                  <a:cubicBezTo>
                    <a:pt x="38" y="173"/>
                    <a:pt x="41" y="168"/>
                    <a:pt x="46" y="168"/>
                  </a:cubicBezTo>
                  <a:cubicBezTo>
                    <a:pt x="50" y="168"/>
                    <a:pt x="52" y="172"/>
                    <a:pt x="56" y="172"/>
                  </a:cubicBezTo>
                  <a:cubicBezTo>
                    <a:pt x="64" y="172"/>
                    <a:pt x="78" y="167"/>
                    <a:pt x="83" y="167"/>
                  </a:cubicBezTo>
                  <a:cubicBezTo>
                    <a:pt x="86" y="167"/>
                    <a:pt x="98" y="167"/>
                    <a:pt x="104" y="167"/>
                  </a:cubicBezTo>
                  <a:cubicBezTo>
                    <a:pt x="111" y="167"/>
                    <a:pt x="114" y="164"/>
                    <a:pt x="119" y="159"/>
                  </a:cubicBezTo>
                  <a:cubicBezTo>
                    <a:pt x="119" y="155"/>
                    <a:pt x="119" y="155"/>
                    <a:pt x="119" y="155"/>
                  </a:cubicBezTo>
                  <a:cubicBezTo>
                    <a:pt x="116" y="155"/>
                    <a:pt x="114" y="155"/>
                    <a:pt x="108" y="153"/>
                  </a:cubicBezTo>
                  <a:cubicBezTo>
                    <a:pt x="113" y="146"/>
                    <a:pt x="125" y="141"/>
                    <a:pt x="125" y="132"/>
                  </a:cubicBezTo>
                  <a:cubicBezTo>
                    <a:pt x="125" y="127"/>
                    <a:pt x="121" y="122"/>
                    <a:pt x="114" y="122"/>
                  </a:cubicBezTo>
                  <a:cubicBezTo>
                    <a:pt x="113" y="122"/>
                    <a:pt x="112" y="122"/>
                    <a:pt x="112" y="122"/>
                  </a:cubicBezTo>
                  <a:cubicBezTo>
                    <a:pt x="110" y="122"/>
                    <a:pt x="110" y="122"/>
                    <a:pt x="107" y="124"/>
                  </a:cubicBezTo>
                  <a:cubicBezTo>
                    <a:pt x="110" y="122"/>
                    <a:pt x="110" y="122"/>
                    <a:pt x="110" y="122"/>
                  </a:cubicBezTo>
                  <a:cubicBezTo>
                    <a:pt x="108" y="123"/>
                    <a:pt x="107" y="125"/>
                    <a:pt x="104" y="126"/>
                  </a:cubicBezTo>
                  <a:cubicBezTo>
                    <a:pt x="104" y="122"/>
                    <a:pt x="104" y="122"/>
                    <a:pt x="104" y="122"/>
                  </a:cubicBezTo>
                  <a:cubicBezTo>
                    <a:pt x="105" y="121"/>
                    <a:pt x="106" y="120"/>
                    <a:pt x="106" y="118"/>
                  </a:cubicBezTo>
                  <a:cubicBezTo>
                    <a:pt x="106" y="114"/>
                    <a:pt x="101" y="111"/>
                    <a:pt x="101" y="107"/>
                  </a:cubicBezTo>
                  <a:cubicBezTo>
                    <a:pt x="101" y="94"/>
                    <a:pt x="87" y="91"/>
                    <a:pt x="78" y="82"/>
                  </a:cubicBezTo>
                  <a:cubicBezTo>
                    <a:pt x="72" y="76"/>
                    <a:pt x="74" y="63"/>
                    <a:pt x="64" y="60"/>
                  </a:cubicBezTo>
                  <a:cubicBezTo>
                    <a:pt x="63" y="60"/>
                    <a:pt x="62" y="60"/>
                    <a:pt x="61" y="60"/>
                  </a:cubicBezTo>
                  <a:cubicBezTo>
                    <a:pt x="60" y="60"/>
                    <a:pt x="59" y="60"/>
                    <a:pt x="58" y="60"/>
                  </a:cubicBezTo>
                  <a:cubicBezTo>
                    <a:pt x="57" y="60"/>
                    <a:pt x="57" y="60"/>
                    <a:pt x="56" y="60"/>
                  </a:cubicBezTo>
                  <a:cubicBezTo>
                    <a:pt x="54" y="60"/>
                    <a:pt x="53" y="60"/>
                    <a:pt x="51" y="60"/>
                  </a:cubicBezTo>
                  <a:cubicBezTo>
                    <a:pt x="52" y="58"/>
                    <a:pt x="54" y="56"/>
                    <a:pt x="56" y="55"/>
                  </a:cubicBezTo>
                  <a:cubicBezTo>
                    <a:pt x="56" y="44"/>
                    <a:pt x="72" y="38"/>
                    <a:pt x="70" y="23"/>
                  </a:cubicBezTo>
                  <a:cubicBezTo>
                    <a:pt x="39" y="23"/>
                    <a:pt x="39" y="23"/>
                    <a:pt x="39" y="23"/>
                  </a:cubicBezTo>
                  <a:cubicBezTo>
                    <a:pt x="38" y="22"/>
                    <a:pt x="37" y="21"/>
                    <a:pt x="37" y="19"/>
                  </a:cubicBezTo>
                  <a:cubicBezTo>
                    <a:pt x="39" y="12"/>
                    <a:pt x="50" y="13"/>
                    <a:pt x="50" y="5"/>
                  </a:cubicBezTo>
                  <a:cubicBezTo>
                    <a:pt x="50" y="4"/>
                    <a:pt x="47" y="0"/>
                    <a:pt x="4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7" name="Freeform 117"/>
            <p:cNvSpPr>
              <a:spLocks/>
            </p:cNvSpPr>
            <p:nvPr/>
          </p:nvSpPr>
          <p:spPr bwMode="auto">
            <a:xfrm>
              <a:off x="3274" y="920"/>
              <a:ext cx="14" cy="14"/>
            </a:xfrm>
            <a:custGeom>
              <a:avLst/>
              <a:gdLst>
                <a:gd name="T0" fmla="*/ 6 w 6"/>
                <a:gd name="T1" fmla="*/ 0 h 6"/>
                <a:gd name="T2" fmla="*/ 3 w 6"/>
                <a:gd name="T3" fmla="*/ 0 h 6"/>
                <a:gd name="T4" fmla="*/ 0 w 6"/>
                <a:gd name="T5" fmla="*/ 6 h 6"/>
                <a:gd name="T6" fmla="*/ 5 w 6"/>
                <a:gd name="T7" fmla="*/ 6 h 6"/>
                <a:gd name="T8" fmla="*/ 6 w 6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6" y="0"/>
                  </a:moveTo>
                  <a:cubicBezTo>
                    <a:pt x="5" y="0"/>
                    <a:pt x="4" y="0"/>
                    <a:pt x="3" y="0"/>
                  </a:cubicBezTo>
                  <a:cubicBezTo>
                    <a:pt x="0" y="2"/>
                    <a:pt x="0" y="4"/>
                    <a:pt x="0" y="6"/>
                  </a:cubicBezTo>
                  <a:cubicBezTo>
                    <a:pt x="3" y="6"/>
                    <a:pt x="4" y="6"/>
                    <a:pt x="5" y="6"/>
                  </a:cubicBezTo>
                  <a:cubicBezTo>
                    <a:pt x="5" y="4"/>
                    <a:pt x="6" y="2"/>
                    <a:pt x="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8" name="Freeform 118"/>
            <p:cNvSpPr>
              <a:spLocks/>
            </p:cNvSpPr>
            <p:nvPr/>
          </p:nvSpPr>
          <p:spPr bwMode="auto">
            <a:xfrm>
              <a:off x="2600" y="260"/>
              <a:ext cx="362" cy="163"/>
            </a:xfrm>
            <a:custGeom>
              <a:avLst/>
              <a:gdLst>
                <a:gd name="T0" fmla="*/ 24 w 153"/>
                <a:gd name="T1" fmla="*/ 0 h 69"/>
                <a:gd name="T2" fmla="*/ 20 w 153"/>
                <a:gd name="T3" fmla="*/ 0 h 69"/>
                <a:gd name="T4" fmla="*/ 10 w 153"/>
                <a:gd name="T5" fmla="*/ 6 h 69"/>
                <a:gd name="T6" fmla="*/ 10 w 153"/>
                <a:gd name="T7" fmla="*/ 10 h 69"/>
                <a:gd name="T8" fmla="*/ 4 w 153"/>
                <a:gd name="T9" fmla="*/ 8 h 69"/>
                <a:gd name="T10" fmla="*/ 0 w 153"/>
                <a:gd name="T11" fmla="*/ 9 h 69"/>
                <a:gd name="T12" fmla="*/ 26 w 153"/>
                <a:gd name="T13" fmla="*/ 21 h 69"/>
                <a:gd name="T14" fmla="*/ 29 w 153"/>
                <a:gd name="T15" fmla="*/ 25 h 69"/>
                <a:gd name="T16" fmla="*/ 1 w 153"/>
                <a:gd name="T17" fmla="*/ 30 h 69"/>
                <a:gd name="T18" fmla="*/ 8 w 153"/>
                <a:gd name="T19" fmla="*/ 32 h 69"/>
                <a:gd name="T20" fmla="*/ 13 w 153"/>
                <a:gd name="T21" fmla="*/ 32 h 69"/>
                <a:gd name="T22" fmla="*/ 19 w 153"/>
                <a:gd name="T23" fmla="*/ 31 h 69"/>
                <a:gd name="T24" fmla="*/ 24 w 153"/>
                <a:gd name="T25" fmla="*/ 32 h 69"/>
                <a:gd name="T26" fmla="*/ 21 w 153"/>
                <a:gd name="T27" fmla="*/ 48 h 69"/>
                <a:gd name="T28" fmla="*/ 16 w 153"/>
                <a:gd name="T29" fmla="*/ 50 h 69"/>
                <a:gd name="T30" fmla="*/ 40 w 153"/>
                <a:gd name="T31" fmla="*/ 60 h 69"/>
                <a:gd name="T32" fmla="*/ 87 w 153"/>
                <a:gd name="T33" fmla="*/ 69 h 69"/>
                <a:gd name="T34" fmla="*/ 128 w 153"/>
                <a:gd name="T35" fmla="*/ 56 h 69"/>
                <a:gd name="T36" fmla="*/ 152 w 153"/>
                <a:gd name="T37" fmla="*/ 37 h 69"/>
                <a:gd name="T38" fmla="*/ 153 w 153"/>
                <a:gd name="T39" fmla="*/ 36 h 69"/>
                <a:gd name="T40" fmla="*/ 133 w 153"/>
                <a:gd name="T41" fmla="*/ 10 h 69"/>
                <a:gd name="T42" fmla="*/ 136 w 153"/>
                <a:gd name="T43" fmla="*/ 5 h 69"/>
                <a:gd name="T44" fmla="*/ 124 w 153"/>
                <a:gd name="T45" fmla="*/ 8 h 69"/>
                <a:gd name="T46" fmla="*/ 114 w 153"/>
                <a:gd name="T47" fmla="*/ 1 h 69"/>
                <a:gd name="T48" fmla="*/ 112 w 153"/>
                <a:gd name="T49" fmla="*/ 2 h 69"/>
                <a:gd name="T50" fmla="*/ 108 w 153"/>
                <a:gd name="T51" fmla="*/ 1 h 69"/>
                <a:gd name="T52" fmla="*/ 106 w 153"/>
                <a:gd name="T53" fmla="*/ 9 h 69"/>
                <a:gd name="T54" fmla="*/ 102 w 153"/>
                <a:gd name="T55" fmla="*/ 7 h 69"/>
                <a:gd name="T56" fmla="*/ 88 w 153"/>
                <a:gd name="T57" fmla="*/ 10 h 69"/>
                <a:gd name="T58" fmla="*/ 71 w 153"/>
                <a:gd name="T59" fmla="*/ 9 h 69"/>
                <a:gd name="T60" fmla="*/ 71 w 153"/>
                <a:gd name="T61" fmla="*/ 14 h 69"/>
                <a:gd name="T62" fmla="*/ 64 w 153"/>
                <a:gd name="T63" fmla="*/ 10 h 69"/>
                <a:gd name="T64" fmla="*/ 51 w 153"/>
                <a:gd name="T65" fmla="*/ 13 h 69"/>
                <a:gd name="T66" fmla="*/ 44 w 153"/>
                <a:gd name="T67" fmla="*/ 9 h 69"/>
                <a:gd name="T68" fmla="*/ 44 w 153"/>
                <a:gd name="T69" fmla="*/ 15 h 69"/>
                <a:gd name="T70" fmla="*/ 35 w 153"/>
                <a:gd name="T71" fmla="*/ 19 h 69"/>
                <a:gd name="T72" fmla="*/ 27 w 153"/>
                <a:gd name="T73" fmla="*/ 8 h 69"/>
                <a:gd name="T74" fmla="*/ 24 w 153"/>
                <a:gd name="T75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3" h="69">
                  <a:moveTo>
                    <a:pt x="24" y="0"/>
                  </a:moveTo>
                  <a:cubicBezTo>
                    <a:pt x="22" y="0"/>
                    <a:pt x="21" y="0"/>
                    <a:pt x="20" y="0"/>
                  </a:cubicBezTo>
                  <a:cubicBezTo>
                    <a:pt x="15" y="0"/>
                    <a:pt x="14" y="6"/>
                    <a:pt x="10" y="6"/>
                  </a:cubicBezTo>
                  <a:cubicBezTo>
                    <a:pt x="10" y="8"/>
                    <a:pt x="10" y="9"/>
                    <a:pt x="10" y="10"/>
                  </a:cubicBezTo>
                  <a:cubicBezTo>
                    <a:pt x="8" y="9"/>
                    <a:pt x="6" y="8"/>
                    <a:pt x="4" y="8"/>
                  </a:cubicBezTo>
                  <a:cubicBezTo>
                    <a:pt x="3" y="8"/>
                    <a:pt x="1" y="9"/>
                    <a:pt x="0" y="9"/>
                  </a:cubicBezTo>
                  <a:cubicBezTo>
                    <a:pt x="1" y="15"/>
                    <a:pt x="20" y="21"/>
                    <a:pt x="26" y="21"/>
                  </a:cubicBezTo>
                  <a:cubicBezTo>
                    <a:pt x="26" y="22"/>
                    <a:pt x="27" y="24"/>
                    <a:pt x="29" y="25"/>
                  </a:cubicBezTo>
                  <a:cubicBezTo>
                    <a:pt x="23" y="27"/>
                    <a:pt x="9" y="30"/>
                    <a:pt x="1" y="30"/>
                  </a:cubicBezTo>
                  <a:cubicBezTo>
                    <a:pt x="3" y="32"/>
                    <a:pt x="5" y="32"/>
                    <a:pt x="8" y="32"/>
                  </a:cubicBezTo>
                  <a:cubicBezTo>
                    <a:pt x="10" y="32"/>
                    <a:pt x="12" y="32"/>
                    <a:pt x="13" y="32"/>
                  </a:cubicBezTo>
                  <a:cubicBezTo>
                    <a:pt x="15" y="32"/>
                    <a:pt x="17" y="31"/>
                    <a:pt x="19" y="31"/>
                  </a:cubicBezTo>
                  <a:cubicBezTo>
                    <a:pt x="21" y="31"/>
                    <a:pt x="22" y="31"/>
                    <a:pt x="24" y="32"/>
                  </a:cubicBezTo>
                  <a:cubicBezTo>
                    <a:pt x="23" y="38"/>
                    <a:pt x="21" y="41"/>
                    <a:pt x="21" y="48"/>
                  </a:cubicBezTo>
                  <a:cubicBezTo>
                    <a:pt x="20" y="48"/>
                    <a:pt x="18" y="49"/>
                    <a:pt x="16" y="50"/>
                  </a:cubicBezTo>
                  <a:cubicBezTo>
                    <a:pt x="28" y="50"/>
                    <a:pt x="32" y="58"/>
                    <a:pt x="40" y="60"/>
                  </a:cubicBezTo>
                  <a:cubicBezTo>
                    <a:pt x="54" y="65"/>
                    <a:pt x="68" y="69"/>
                    <a:pt x="87" y="69"/>
                  </a:cubicBezTo>
                  <a:cubicBezTo>
                    <a:pt x="105" y="69"/>
                    <a:pt x="115" y="60"/>
                    <a:pt x="128" y="56"/>
                  </a:cubicBezTo>
                  <a:cubicBezTo>
                    <a:pt x="135" y="54"/>
                    <a:pt x="147" y="45"/>
                    <a:pt x="152" y="37"/>
                  </a:cubicBezTo>
                  <a:cubicBezTo>
                    <a:pt x="153" y="36"/>
                    <a:pt x="153" y="36"/>
                    <a:pt x="153" y="36"/>
                  </a:cubicBezTo>
                  <a:cubicBezTo>
                    <a:pt x="153" y="21"/>
                    <a:pt x="133" y="25"/>
                    <a:pt x="133" y="10"/>
                  </a:cubicBezTo>
                  <a:cubicBezTo>
                    <a:pt x="133" y="8"/>
                    <a:pt x="135" y="6"/>
                    <a:pt x="136" y="5"/>
                  </a:cubicBezTo>
                  <a:cubicBezTo>
                    <a:pt x="132" y="5"/>
                    <a:pt x="128" y="8"/>
                    <a:pt x="124" y="8"/>
                  </a:cubicBezTo>
                  <a:cubicBezTo>
                    <a:pt x="118" y="8"/>
                    <a:pt x="114" y="7"/>
                    <a:pt x="114" y="1"/>
                  </a:cubicBezTo>
                  <a:cubicBezTo>
                    <a:pt x="113" y="1"/>
                    <a:pt x="113" y="2"/>
                    <a:pt x="112" y="2"/>
                  </a:cubicBezTo>
                  <a:cubicBezTo>
                    <a:pt x="111" y="2"/>
                    <a:pt x="110" y="1"/>
                    <a:pt x="108" y="1"/>
                  </a:cubicBezTo>
                  <a:cubicBezTo>
                    <a:pt x="107" y="3"/>
                    <a:pt x="106" y="4"/>
                    <a:pt x="106" y="9"/>
                  </a:cubicBezTo>
                  <a:cubicBezTo>
                    <a:pt x="105" y="7"/>
                    <a:pt x="103" y="7"/>
                    <a:pt x="102" y="7"/>
                  </a:cubicBezTo>
                  <a:cubicBezTo>
                    <a:pt x="98" y="7"/>
                    <a:pt x="93" y="10"/>
                    <a:pt x="88" y="10"/>
                  </a:cubicBezTo>
                  <a:cubicBezTo>
                    <a:pt x="83" y="10"/>
                    <a:pt x="79" y="9"/>
                    <a:pt x="71" y="9"/>
                  </a:cubicBezTo>
                  <a:cubicBezTo>
                    <a:pt x="71" y="10"/>
                    <a:pt x="71" y="12"/>
                    <a:pt x="71" y="14"/>
                  </a:cubicBezTo>
                  <a:cubicBezTo>
                    <a:pt x="69" y="13"/>
                    <a:pt x="68" y="11"/>
                    <a:pt x="64" y="10"/>
                  </a:cubicBezTo>
                  <a:cubicBezTo>
                    <a:pt x="51" y="13"/>
                    <a:pt x="51" y="13"/>
                    <a:pt x="51" y="13"/>
                  </a:cubicBezTo>
                  <a:cubicBezTo>
                    <a:pt x="48" y="13"/>
                    <a:pt x="47" y="11"/>
                    <a:pt x="44" y="9"/>
                  </a:cubicBezTo>
                  <a:cubicBezTo>
                    <a:pt x="43" y="11"/>
                    <a:pt x="43" y="12"/>
                    <a:pt x="44" y="15"/>
                  </a:cubicBezTo>
                  <a:cubicBezTo>
                    <a:pt x="42" y="16"/>
                    <a:pt x="39" y="19"/>
                    <a:pt x="35" y="19"/>
                  </a:cubicBezTo>
                  <a:cubicBezTo>
                    <a:pt x="31" y="19"/>
                    <a:pt x="26" y="12"/>
                    <a:pt x="27" y="8"/>
                  </a:cubicBezTo>
                  <a:cubicBezTo>
                    <a:pt x="26" y="5"/>
                    <a:pt x="24" y="3"/>
                    <a:pt x="2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9" name="Freeform 119"/>
            <p:cNvSpPr>
              <a:spLocks/>
            </p:cNvSpPr>
            <p:nvPr/>
          </p:nvSpPr>
          <p:spPr bwMode="auto">
            <a:xfrm>
              <a:off x="435" y="2246"/>
              <a:ext cx="371" cy="128"/>
            </a:xfrm>
            <a:custGeom>
              <a:avLst/>
              <a:gdLst>
                <a:gd name="T0" fmla="*/ 43 w 157"/>
                <a:gd name="T1" fmla="*/ 0 h 54"/>
                <a:gd name="T2" fmla="*/ 0 w 157"/>
                <a:gd name="T3" fmla="*/ 23 h 54"/>
                <a:gd name="T4" fmla="*/ 5 w 157"/>
                <a:gd name="T5" fmla="*/ 23 h 54"/>
                <a:gd name="T6" fmla="*/ 34 w 157"/>
                <a:gd name="T7" fmla="*/ 11 h 54"/>
                <a:gd name="T8" fmla="*/ 37 w 157"/>
                <a:gd name="T9" fmla="*/ 11 h 54"/>
                <a:gd name="T10" fmla="*/ 42 w 157"/>
                <a:gd name="T11" fmla="*/ 12 h 54"/>
                <a:gd name="T12" fmla="*/ 43 w 157"/>
                <a:gd name="T13" fmla="*/ 18 h 54"/>
                <a:gd name="T14" fmla="*/ 58 w 157"/>
                <a:gd name="T15" fmla="*/ 18 h 54"/>
                <a:gd name="T16" fmla="*/ 77 w 157"/>
                <a:gd name="T17" fmla="*/ 26 h 54"/>
                <a:gd name="T18" fmla="*/ 83 w 157"/>
                <a:gd name="T19" fmla="*/ 25 h 54"/>
                <a:gd name="T20" fmla="*/ 88 w 157"/>
                <a:gd name="T21" fmla="*/ 27 h 54"/>
                <a:gd name="T22" fmla="*/ 93 w 157"/>
                <a:gd name="T23" fmla="*/ 31 h 54"/>
                <a:gd name="T24" fmla="*/ 111 w 157"/>
                <a:gd name="T25" fmla="*/ 42 h 54"/>
                <a:gd name="T26" fmla="*/ 106 w 157"/>
                <a:gd name="T27" fmla="*/ 47 h 54"/>
                <a:gd name="T28" fmla="*/ 106 w 157"/>
                <a:gd name="T29" fmla="*/ 50 h 54"/>
                <a:gd name="T30" fmla="*/ 137 w 157"/>
                <a:gd name="T31" fmla="*/ 54 h 54"/>
                <a:gd name="T32" fmla="*/ 157 w 157"/>
                <a:gd name="T33" fmla="*/ 48 h 54"/>
                <a:gd name="T34" fmla="*/ 145 w 157"/>
                <a:gd name="T35" fmla="*/ 37 h 54"/>
                <a:gd name="T36" fmla="*/ 137 w 157"/>
                <a:gd name="T37" fmla="*/ 37 h 54"/>
                <a:gd name="T38" fmla="*/ 137 w 157"/>
                <a:gd name="T39" fmla="*/ 33 h 54"/>
                <a:gd name="T40" fmla="*/ 104 w 157"/>
                <a:gd name="T41" fmla="*/ 20 h 54"/>
                <a:gd name="T42" fmla="*/ 95 w 157"/>
                <a:gd name="T43" fmla="*/ 13 h 54"/>
                <a:gd name="T44" fmla="*/ 43 w 157"/>
                <a:gd name="T45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57" h="54">
                  <a:moveTo>
                    <a:pt x="43" y="0"/>
                  </a:moveTo>
                  <a:cubicBezTo>
                    <a:pt x="20" y="0"/>
                    <a:pt x="8" y="9"/>
                    <a:pt x="0" y="23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10" y="18"/>
                    <a:pt x="24" y="11"/>
                    <a:pt x="34" y="11"/>
                  </a:cubicBezTo>
                  <a:cubicBezTo>
                    <a:pt x="35" y="11"/>
                    <a:pt x="36" y="11"/>
                    <a:pt x="37" y="11"/>
                  </a:cubicBezTo>
                  <a:cubicBezTo>
                    <a:pt x="39" y="11"/>
                    <a:pt x="40" y="11"/>
                    <a:pt x="42" y="12"/>
                  </a:cubicBezTo>
                  <a:cubicBezTo>
                    <a:pt x="40" y="14"/>
                    <a:pt x="40" y="16"/>
                    <a:pt x="43" y="18"/>
                  </a:cubicBezTo>
                  <a:cubicBezTo>
                    <a:pt x="58" y="18"/>
                    <a:pt x="58" y="18"/>
                    <a:pt x="58" y="18"/>
                  </a:cubicBezTo>
                  <a:cubicBezTo>
                    <a:pt x="66" y="18"/>
                    <a:pt x="69" y="26"/>
                    <a:pt x="77" y="26"/>
                  </a:cubicBezTo>
                  <a:cubicBezTo>
                    <a:pt x="79" y="26"/>
                    <a:pt x="81" y="25"/>
                    <a:pt x="83" y="25"/>
                  </a:cubicBezTo>
                  <a:cubicBezTo>
                    <a:pt x="85" y="25"/>
                    <a:pt x="86" y="26"/>
                    <a:pt x="88" y="27"/>
                  </a:cubicBezTo>
                  <a:cubicBezTo>
                    <a:pt x="90" y="28"/>
                    <a:pt x="89" y="31"/>
                    <a:pt x="93" y="31"/>
                  </a:cubicBezTo>
                  <a:cubicBezTo>
                    <a:pt x="95" y="39"/>
                    <a:pt x="104" y="39"/>
                    <a:pt x="111" y="42"/>
                  </a:cubicBezTo>
                  <a:cubicBezTo>
                    <a:pt x="111" y="45"/>
                    <a:pt x="109" y="47"/>
                    <a:pt x="106" y="47"/>
                  </a:cubicBezTo>
                  <a:cubicBezTo>
                    <a:pt x="106" y="48"/>
                    <a:pt x="106" y="49"/>
                    <a:pt x="106" y="50"/>
                  </a:cubicBezTo>
                  <a:cubicBezTo>
                    <a:pt x="116" y="50"/>
                    <a:pt x="125" y="54"/>
                    <a:pt x="137" y="54"/>
                  </a:cubicBezTo>
                  <a:cubicBezTo>
                    <a:pt x="143" y="54"/>
                    <a:pt x="153" y="54"/>
                    <a:pt x="157" y="48"/>
                  </a:cubicBezTo>
                  <a:cubicBezTo>
                    <a:pt x="153" y="46"/>
                    <a:pt x="151" y="39"/>
                    <a:pt x="145" y="37"/>
                  </a:cubicBezTo>
                  <a:cubicBezTo>
                    <a:pt x="137" y="37"/>
                    <a:pt x="137" y="37"/>
                    <a:pt x="137" y="37"/>
                  </a:cubicBezTo>
                  <a:cubicBezTo>
                    <a:pt x="136" y="36"/>
                    <a:pt x="137" y="34"/>
                    <a:pt x="137" y="33"/>
                  </a:cubicBezTo>
                  <a:cubicBezTo>
                    <a:pt x="125" y="33"/>
                    <a:pt x="111" y="27"/>
                    <a:pt x="104" y="20"/>
                  </a:cubicBezTo>
                  <a:cubicBezTo>
                    <a:pt x="103" y="19"/>
                    <a:pt x="99" y="13"/>
                    <a:pt x="95" y="13"/>
                  </a:cubicBezTo>
                  <a:cubicBezTo>
                    <a:pt x="78" y="13"/>
                    <a:pt x="67" y="0"/>
                    <a:pt x="4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0" name="Freeform 120"/>
            <p:cNvSpPr>
              <a:spLocks/>
            </p:cNvSpPr>
            <p:nvPr/>
          </p:nvSpPr>
          <p:spPr bwMode="auto">
            <a:xfrm>
              <a:off x="487" y="2294"/>
              <a:ext cx="19" cy="21"/>
            </a:xfrm>
            <a:custGeom>
              <a:avLst/>
              <a:gdLst>
                <a:gd name="T0" fmla="*/ 6 w 8"/>
                <a:gd name="T1" fmla="*/ 0 h 9"/>
                <a:gd name="T2" fmla="*/ 4 w 8"/>
                <a:gd name="T3" fmla="*/ 0 h 9"/>
                <a:gd name="T4" fmla="*/ 4 w 8"/>
                <a:gd name="T5" fmla="*/ 4 h 9"/>
                <a:gd name="T6" fmla="*/ 0 w 8"/>
                <a:gd name="T7" fmla="*/ 9 h 9"/>
                <a:gd name="T8" fmla="*/ 1 w 8"/>
                <a:gd name="T9" fmla="*/ 9 h 9"/>
                <a:gd name="T10" fmla="*/ 7 w 8"/>
                <a:gd name="T11" fmla="*/ 9 h 9"/>
                <a:gd name="T12" fmla="*/ 7 w 8"/>
                <a:gd name="T13" fmla="*/ 1 h 9"/>
                <a:gd name="T14" fmla="*/ 6 w 8"/>
                <a:gd name="T15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" h="9">
                  <a:moveTo>
                    <a:pt x="6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4"/>
                    <a:pt x="0" y="5"/>
                    <a:pt x="0" y="9"/>
                  </a:cubicBezTo>
                  <a:cubicBezTo>
                    <a:pt x="0" y="9"/>
                    <a:pt x="0" y="9"/>
                    <a:pt x="1" y="9"/>
                  </a:cubicBezTo>
                  <a:cubicBezTo>
                    <a:pt x="4" y="9"/>
                    <a:pt x="7" y="9"/>
                    <a:pt x="7" y="9"/>
                  </a:cubicBezTo>
                  <a:cubicBezTo>
                    <a:pt x="8" y="6"/>
                    <a:pt x="8" y="3"/>
                    <a:pt x="7" y="1"/>
                  </a:cubicBezTo>
                  <a:cubicBezTo>
                    <a:pt x="6" y="0"/>
                    <a:pt x="6" y="0"/>
                    <a:pt x="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1" name="Freeform 121"/>
            <p:cNvSpPr>
              <a:spLocks/>
            </p:cNvSpPr>
            <p:nvPr/>
          </p:nvSpPr>
          <p:spPr bwMode="auto">
            <a:xfrm>
              <a:off x="671" y="2421"/>
              <a:ext cx="62" cy="26"/>
            </a:xfrm>
            <a:custGeom>
              <a:avLst/>
              <a:gdLst>
                <a:gd name="T0" fmla="*/ 6 w 26"/>
                <a:gd name="T1" fmla="*/ 0 h 11"/>
                <a:gd name="T2" fmla="*/ 0 w 26"/>
                <a:gd name="T3" fmla="*/ 3 h 11"/>
                <a:gd name="T4" fmla="*/ 9 w 26"/>
                <a:gd name="T5" fmla="*/ 11 h 11"/>
                <a:gd name="T6" fmla="*/ 26 w 26"/>
                <a:gd name="T7" fmla="*/ 7 h 11"/>
                <a:gd name="T8" fmla="*/ 21 w 26"/>
                <a:gd name="T9" fmla="*/ 3 h 11"/>
                <a:gd name="T10" fmla="*/ 23 w 26"/>
                <a:gd name="T11" fmla="*/ 4 h 11"/>
                <a:gd name="T12" fmla="*/ 6 w 26"/>
                <a:gd name="T13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11">
                  <a:moveTo>
                    <a:pt x="6" y="0"/>
                  </a:moveTo>
                  <a:cubicBezTo>
                    <a:pt x="4" y="0"/>
                    <a:pt x="0" y="1"/>
                    <a:pt x="0" y="3"/>
                  </a:cubicBezTo>
                  <a:cubicBezTo>
                    <a:pt x="0" y="7"/>
                    <a:pt x="5" y="11"/>
                    <a:pt x="9" y="11"/>
                  </a:cubicBezTo>
                  <a:cubicBezTo>
                    <a:pt x="15" y="11"/>
                    <a:pt x="20" y="8"/>
                    <a:pt x="26" y="7"/>
                  </a:cubicBezTo>
                  <a:cubicBezTo>
                    <a:pt x="26" y="5"/>
                    <a:pt x="25" y="4"/>
                    <a:pt x="21" y="3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19" y="3"/>
                    <a:pt x="12" y="0"/>
                    <a:pt x="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2" name="Freeform 122"/>
            <p:cNvSpPr>
              <a:spLocks/>
            </p:cNvSpPr>
            <p:nvPr/>
          </p:nvSpPr>
          <p:spPr bwMode="auto">
            <a:xfrm>
              <a:off x="1066" y="2417"/>
              <a:ext cx="50" cy="21"/>
            </a:xfrm>
            <a:custGeom>
              <a:avLst/>
              <a:gdLst>
                <a:gd name="T0" fmla="*/ 5 w 21"/>
                <a:gd name="T1" fmla="*/ 0 h 9"/>
                <a:gd name="T2" fmla="*/ 0 w 21"/>
                <a:gd name="T3" fmla="*/ 4 h 9"/>
                <a:gd name="T4" fmla="*/ 13 w 21"/>
                <a:gd name="T5" fmla="*/ 9 h 9"/>
                <a:gd name="T6" fmla="*/ 21 w 21"/>
                <a:gd name="T7" fmla="*/ 6 h 9"/>
                <a:gd name="T8" fmla="*/ 5 w 21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9">
                  <a:moveTo>
                    <a:pt x="5" y="0"/>
                  </a:moveTo>
                  <a:cubicBezTo>
                    <a:pt x="4" y="0"/>
                    <a:pt x="0" y="1"/>
                    <a:pt x="0" y="4"/>
                  </a:cubicBezTo>
                  <a:cubicBezTo>
                    <a:pt x="0" y="9"/>
                    <a:pt x="7" y="9"/>
                    <a:pt x="13" y="9"/>
                  </a:cubicBezTo>
                  <a:cubicBezTo>
                    <a:pt x="16" y="9"/>
                    <a:pt x="20" y="9"/>
                    <a:pt x="21" y="6"/>
                  </a:cubicBezTo>
                  <a:cubicBezTo>
                    <a:pt x="20" y="3"/>
                    <a:pt x="7" y="0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3" name="Freeform 123"/>
            <p:cNvSpPr>
              <a:spLocks/>
            </p:cNvSpPr>
            <p:nvPr/>
          </p:nvSpPr>
          <p:spPr bwMode="auto">
            <a:xfrm>
              <a:off x="809" y="2365"/>
              <a:ext cx="212" cy="85"/>
            </a:xfrm>
            <a:custGeom>
              <a:avLst/>
              <a:gdLst>
                <a:gd name="T0" fmla="*/ 20 w 90"/>
                <a:gd name="T1" fmla="*/ 0 h 36"/>
                <a:gd name="T2" fmla="*/ 16 w 90"/>
                <a:gd name="T3" fmla="*/ 4 h 36"/>
                <a:gd name="T4" fmla="*/ 23 w 90"/>
                <a:gd name="T5" fmla="*/ 10 h 36"/>
                <a:gd name="T6" fmla="*/ 26 w 90"/>
                <a:gd name="T7" fmla="*/ 21 h 36"/>
                <a:gd name="T8" fmla="*/ 19 w 90"/>
                <a:gd name="T9" fmla="*/ 22 h 36"/>
                <a:gd name="T10" fmla="*/ 3 w 90"/>
                <a:gd name="T11" fmla="*/ 21 h 36"/>
                <a:gd name="T12" fmla="*/ 0 w 90"/>
                <a:gd name="T13" fmla="*/ 24 h 36"/>
                <a:gd name="T14" fmla="*/ 6 w 90"/>
                <a:gd name="T15" fmla="*/ 32 h 36"/>
                <a:gd name="T16" fmla="*/ 7 w 90"/>
                <a:gd name="T17" fmla="*/ 28 h 36"/>
                <a:gd name="T18" fmla="*/ 9 w 90"/>
                <a:gd name="T19" fmla="*/ 28 h 36"/>
                <a:gd name="T20" fmla="*/ 13 w 90"/>
                <a:gd name="T21" fmla="*/ 28 h 36"/>
                <a:gd name="T22" fmla="*/ 26 w 90"/>
                <a:gd name="T23" fmla="*/ 27 h 36"/>
                <a:gd name="T24" fmla="*/ 37 w 90"/>
                <a:gd name="T25" fmla="*/ 29 h 36"/>
                <a:gd name="T26" fmla="*/ 43 w 90"/>
                <a:gd name="T27" fmla="*/ 36 h 36"/>
                <a:gd name="T28" fmla="*/ 55 w 90"/>
                <a:gd name="T29" fmla="*/ 27 h 36"/>
                <a:gd name="T30" fmla="*/ 61 w 90"/>
                <a:gd name="T31" fmla="*/ 29 h 36"/>
                <a:gd name="T32" fmla="*/ 70 w 90"/>
                <a:gd name="T33" fmla="*/ 25 h 36"/>
                <a:gd name="T34" fmla="*/ 90 w 90"/>
                <a:gd name="T35" fmla="*/ 25 h 36"/>
                <a:gd name="T36" fmla="*/ 75 w 90"/>
                <a:gd name="T37" fmla="*/ 13 h 36"/>
                <a:gd name="T38" fmla="*/ 78 w 90"/>
                <a:gd name="T39" fmla="*/ 16 h 36"/>
                <a:gd name="T40" fmla="*/ 48 w 90"/>
                <a:gd name="T41" fmla="*/ 2 h 36"/>
                <a:gd name="T42" fmla="*/ 33 w 90"/>
                <a:gd name="T43" fmla="*/ 4 h 36"/>
                <a:gd name="T44" fmla="*/ 20 w 90"/>
                <a:gd name="T4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0" h="36">
                  <a:moveTo>
                    <a:pt x="20" y="0"/>
                  </a:moveTo>
                  <a:cubicBezTo>
                    <a:pt x="18" y="0"/>
                    <a:pt x="16" y="2"/>
                    <a:pt x="16" y="4"/>
                  </a:cubicBezTo>
                  <a:cubicBezTo>
                    <a:pt x="16" y="7"/>
                    <a:pt x="19" y="10"/>
                    <a:pt x="23" y="10"/>
                  </a:cubicBezTo>
                  <a:cubicBezTo>
                    <a:pt x="23" y="14"/>
                    <a:pt x="23" y="18"/>
                    <a:pt x="26" y="21"/>
                  </a:cubicBezTo>
                  <a:cubicBezTo>
                    <a:pt x="24" y="22"/>
                    <a:pt x="22" y="22"/>
                    <a:pt x="19" y="22"/>
                  </a:cubicBezTo>
                  <a:cubicBezTo>
                    <a:pt x="15" y="22"/>
                    <a:pt x="10" y="21"/>
                    <a:pt x="3" y="21"/>
                  </a:cubicBezTo>
                  <a:cubicBezTo>
                    <a:pt x="2" y="22"/>
                    <a:pt x="1" y="24"/>
                    <a:pt x="0" y="24"/>
                  </a:cubicBezTo>
                  <a:cubicBezTo>
                    <a:pt x="0" y="27"/>
                    <a:pt x="3" y="31"/>
                    <a:pt x="6" y="32"/>
                  </a:cubicBezTo>
                  <a:cubicBezTo>
                    <a:pt x="6" y="30"/>
                    <a:pt x="7" y="29"/>
                    <a:pt x="7" y="28"/>
                  </a:cubicBezTo>
                  <a:cubicBezTo>
                    <a:pt x="8" y="28"/>
                    <a:pt x="8" y="28"/>
                    <a:pt x="9" y="28"/>
                  </a:cubicBezTo>
                  <a:cubicBezTo>
                    <a:pt x="10" y="28"/>
                    <a:pt x="11" y="28"/>
                    <a:pt x="13" y="28"/>
                  </a:cubicBezTo>
                  <a:cubicBezTo>
                    <a:pt x="16" y="28"/>
                    <a:pt x="21" y="27"/>
                    <a:pt x="26" y="27"/>
                  </a:cubicBezTo>
                  <a:cubicBezTo>
                    <a:pt x="30" y="27"/>
                    <a:pt x="34" y="28"/>
                    <a:pt x="37" y="29"/>
                  </a:cubicBezTo>
                  <a:cubicBezTo>
                    <a:pt x="40" y="31"/>
                    <a:pt x="38" y="36"/>
                    <a:pt x="43" y="36"/>
                  </a:cubicBezTo>
                  <a:cubicBezTo>
                    <a:pt x="49" y="36"/>
                    <a:pt x="48" y="27"/>
                    <a:pt x="55" y="27"/>
                  </a:cubicBezTo>
                  <a:cubicBezTo>
                    <a:pt x="58" y="27"/>
                    <a:pt x="57" y="29"/>
                    <a:pt x="61" y="29"/>
                  </a:cubicBezTo>
                  <a:cubicBezTo>
                    <a:pt x="64" y="29"/>
                    <a:pt x="66" y="27"/>
                    <a:pt x="70" y="25"/>
                  </a:cubicBezTo>
                  <a:cubicBezTo>
                    <a:pt x="90" y="25"/>
                    <a:pt x="90" y="25"/>
                    <a:pt x="90" y="25"/>
                  </a:cubicBezTo>
                  <a:cubicBezTo>
                    <a:pt x="86" y="20"/>
                    <a:pt x="81" y="18"/>
                    <a:pt x="75" y="13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69" y="11"/>
                    <a:pt x="65" y="2"/>
                    <a:pt x="48" y="2"/>
                  </a:cubicBezTo>
                  <a:cubicBezTo>
                    <a:pt x="43" y="2"/>
                    <a:pt x="40" y="4"/>
                    <a:pt x="33" y="4"/>
                  </a:cubicBezTo>
                  <a:cubicBezTo>
                    <a:pt x="28" y="4"/>
                    <a:pt x="25" y="0"/>
                    <a:pt x="2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4" name="Freeform 124"/>
            <p:cNvSpPr>
              <a:spLocks/>
            </p:cNvSpPr>
            <p:nvPr/>
          </p:nvSpPr>
          <p:spPr bwMode="auto">
            <a:xfrm>
              <a:off x="1260" y="2705"/>
              <a:ext cx="26" cy="29"/>
            </a:xfrm>
            <a:custGeom>
              <a:avLst/>
              <a:gdLst>
                <a:gd name="T0" fmla="*/ 11 w 11"/>
                <a:gd name="T1" fmla="*/ 0 h 12"/>
                <a:gd name="T2" fmla="*/ 6 w 11"/>
                <a:gd name="T3" fmla="*/ 0 h 12"/>
                <a:gd name="T4" fmla="*/ 0 w 11"/>
                <a:gd name="T5" fmla="*/ 11 h 12"/>
                <a:gd name="T6" fmla="*/ 0 w 11"/>
                <a:gd name="T7" fmla="*/ 12 h 12"/>
                <a:gd name="T8" fmla="*/ 4 w 11"/>
                <a:gd name="T9" fmla="*/ 11 h 12"/>
                <a:gd name="T10" fmla="*/ 11 w 11"/>
                <a:gd name="T11" fmla="*/ 4 h 12"/>
                <a:gd name="T12" fmla="*/ 11 w 11"/>
                <a:gd name="T1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2">
                  <a:moveTo>
                    <a:pt x="11" y="0"/>
                  </a:moveTo>
                  <a:cubicBezTo>
                    <a:pt x="9" y="0"/>
                    <a:pt x="7" y="0"/>
                    <a:pt x="6" y="0"/>
                  </a:cubicBezTo>
                  <a:cubicBezTo>
                    <a:pt x="3" y="0"/>
                    <a:pt x="0" y="6"/>
                    <a:pt x="0" y="11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1" y="12"/>
                    <a:pt x="3" y="11"/>
                    <a:pt x="4" y="11"/>
                  </a:cubicBezTo>
                  <a:cubicBezTo>
                    <a:pt x="7" y="11"/>
                    <a:pt x="10" y="6"/>
                    <a:pt x="11" y="4"/>
                  </a:cubicBezTo>
                  <a:cubicBezTo>
                    <a:pt x="11" y="0"/>
                    <a:pt x="11" y="0"/>
                    <a:pt x="1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5" name="Freeform 125"/>
            <p:cNvSpPr>
              <a:spLocks/>
            </p:cNvSpPr>
            <p:nvPr/>
          </p:nvSpPr>
          <p:spPr bwMode="auto">
            <a:xfrm>
              <a:off x="1648" y="3084"/>
              <a:ext cx="85" cy="63"/>
            </a:xfrm>
            <a:custGeom>
              <a:avLst/>
              <a:gdLst>
                <a:gd name="T0" fmla="*/ 12 w 36"/>
                <a:gd name="T1" fmla="*/ 0 h 27"/>
                <a:gd name="T2" fmla="*/ 12 w 36"/>
                <a:gd name="T3" fmla="*/ 0 h 27"/>
                <a:gd name="T4" fmla="*/ 10 w 36"/>
                <a:gd name="T5" fmla="*/ 0 h 27"/>
                <a:gd name="T6" fmla="*/ 0 w 36"/>
                <a:gd name="T7" fmla="*/ 13 h 27"/>
                <a:gd name="T8" fmla="*/ 21 w 36"/>
                <a:gd name="T9" fmla="*/ 27 h 27"/>
                <a:gd name="T10" fmla="*/ 36 w 36"/>
                <a:gd name="T11" fmla="*/ 10 h 27"/>
                <a:gd name="T12" fmla="*/ 32 w 36"/>
                <a:gd name="T13" fmla="*/ 6 h 27"/>
                <a:gd name="T14" fmla="*/ 26 w 36"/>
                <a:gd name="T15" fmla="*/ 8 h 27"/>
                <a:gd name="T16" fmla="*/ 23 w 36"/>
                <a:gd name="T17" fmla="*/ 5 h 27"/>
                <a:gd name="T18" fmla="*/ 12 w 36"/>
                <a:gd name="T19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27">
                  <a:moveTo>
                    <a:pt x="12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1" y="0"/>
                    <a:pt x="11" y="0"/>
                    <a:pt x="10" y="0"/>
                  </a:cubicBezTo>
                  <a:cubicBezTo>
                    <a:pt x="4" y="0"/>
                    <a:pt x="0" y="5"/>
                    <a:pt x="0" y="13"/>
                  </a:cubicBezTo>
                  <a:cubicBezTo>
                    <a:pt x="0" y="18"/>
                    <a:pt x="13" y="27"/>
                    <a:pt x="21" y="27"/>
                  </a:cubicBezTo>
                  <a:cubicBezTo>
                    <a:pt x="28" y="27"/>
                    <a:pt x="36" y="15"/>
                    <a:pt x="36" y="10"/>
                  </a:cubicBezTo>
                  <a:cubicBezTo>
                    <a:pt x="36" y="9"/>
                    <a:pt x="34" y="6"/>
                    <a:pt x="32" y="6"/>
                  </a:cubicBezTo>
                  <a:cubicBezTo>
                    <a:pt x="30" y="6"/>
                    <a:pt x="28" y="8"/>
                    <a:pt x="26" y="8"/>
                  </a:cubicBezTo>
                  <a:cubicBezTo>
                    <a:pt x="25" y="8"/>
                    <a:pt x="24" y="7"/>
                    <a:pt x="23" y="5"/>
                  </a:cubicBezTo>
                  <a:cubicBezTo>
                    <a:pt x="19" y="5"/>
                    <a:pt x="16" y="2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6" name="Freeform 126"/>
            <p:cNvSpPr>
              <a:spLocks/>
            </p:cNvSpPr>
            <p:nvPr/>
          </p:nvSpPr>
          <p:spPr bwMode="auto">
            <a:xfrm>
              <a:off x="816" y="4690"/>
              <a:ext cx="30" cy="70"/>
            </a:xfrm>
            <a:custGeom>
              <a:avLst/>
              <a:gdLst>
                <a:gd name="T0" fmla="*/ 6 w 13"/>
                <a:gd name="T1" fmla="*/ 0 h 30"/>
                <a:gd name="T2" fmla="*/ 0 w 13"/>
                <a:gd name="T3" fmla="*/ 16 h 30"/>
                <a:gd name="T4" fmla="*/ 0 w 13"/>
                <a:gd name="T5" fmla="*/ 23 h 30"/>
                <a:gd name="T6" fmla="*/ 6 w 13"/>
                <a:gd name="T7" fmla="*/ 30 h 30"/>
                <a:gd name="T8" fmla="*/ 11 w 13"/>
                <a:gd name="T9" fmla="*/ 30 h 30"/>
                <a:gd name="T10" fmla="*/ 11 w 13"/>
                <a:gd name="T11" fmla="*/ 15 h 30"/>
                <a:gd name="T12" fmla="*/ 13 w 13"/>
                <a:gd name="T13" fmla="*/ 9 h 30"/>
                <a:gd name="T14" fmla="*/ 6 w 13"/>
                <a:gd name="T1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" h="30">
                  <a:moveTo>
                    <a:pt x="6" y="0"/>
                  </a:moveTo>
                  <a:cubicBezTo>
                    <a:pt x="3" y="0"/>
                    <a:pt x="0" y="16"/>
                    <a:pt x="0" y="16"/>
                  </a:cubicBezTo>
                  <a:cubicBezTo>
                    <a:pt x="0" y="16"/>
                    <a:pt x="0" y="20"/>
                    <a:pt x="0" y="23"/>
                  </a:cubicBezTo>
                  <a:cubicBezTo>
                    <a:pt x="0" y="25"/>
                    <a:pt x="3" y="30"/>
                    <a:pt x="6" y="30"/>
                  </a:cubicBezTo>
                  <a:cubicBezTo>
                    <a:pt x="11" y="30"/>
                    <a:pt x="11" y="30"/>
                    <a:pt x="11" y="30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11" y="13"/>
                    <a:pt x="13" y="12"/>
                    <a:pt x="13" y="9"/>
                  </a:cubicBezTo>
                  <a:cubicBezTo>
                    <a:pt x="13" y="5"/>
                    <a:pt x="11" y="0"/>
                    <a:pt x="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7" name="Freeform 127"/>
            <p:cNvSpPr>
              <a:spLocks/>
            </p:cNvSpPr>
            <p:nvPr/>
          </p:nvSpPr>
          <p:spPr bwMode="auto">
            <a:xfrm>
              <a:off x="560" y="2646"/>
              <a:ext cx="1657" cy="2675"/>
            </a:xfrm>
            <a:custGeom>
              <a:avLst/>
              <a:gdLst>
                <a:gd name="T0" fmla="*/ 84 w 701"/>
                <a:gd name="T1" fmla="*/ 33 h 1131"/>
                <a:gd name="T2" fmla="*/ 68 w 701"/>
                <a:gd name="T3" fmla="*/ 61 h 1131"/>
                <a:gd name="T4" fmla="*/ 49 w 701"/>
                <a:gd name="T5" fmla="*/ 72 h 1131"/>
                <a:gd name="T6" fmla="*/ 58 w 701"/>
                <a:gd name="T7" fmla="*/ 120 h 1131"/>
                <a:gd name="T8" fmla="*/ 58 w 701"/>
                <a:gd name="T9" fmla="*/ 123 h 1131"/>
                <a:gd name="T10" fmla="*/ 17 w 701"/>
                <a:gd name="T11" fmla="*/ 177 h 1131"/>
                <a:gd name="T12" fmla="*/ 22 w 701"/>
                <a:gd name="T13" fmla="*/ 229 h 1131"/>
                <a:gd name="T14" fmla="*/ 21 w 701"/>
                <a:gd name="T15" fmla="*/ 293 h 1131"/>
                <a:gd name="T16" fmla="*/ 64 w 701"/>
                <a:gd name="T17" fmla="*/ 374 h 1131"/>
                <a:gd name="T18" fmla="*/ 125 w 701"/>
                <a:gd name="T19" fmla="*/ 443 h 1131"/>
                <a:gd name="T20" fmla="*/ 167 w 701"/>
                <a:gd name="T21" fmla="*/ 549 h 1131"/>
                <a:gd name="T22" fmla="*/ 151 w 701"/>
                <a:gd name="T23" fmla="*/ 647 h 1131"/>
                <a:gd name="T24" fmla="*/ 137 w 701"/>
                <a:gd name="T25" fmla="*/ 749 h 1131"/>
                <a:gd name="T26" fmla="*/ 125 w 701"/>
                <a:gd name="T27" fmla="*/ 820 h 1131"/>
                <a:gd name="T28" fmla="*/ 130 w 701"/>
                <a:gd name="T29" fmla="*/ 859 h 1131"/>
                <a:gd name="T30" fmla="*/ 117 w 701"/>
                <a:gd name="T31" fmla="*/ 945 h 1131"/>
                <a:gd name="T32" fmla="*/ 98 w 701"/>
                <a:gd name="T33" fmla="*/ 947 h 1131"/>
                <a:gd name="T34" fmla="*/ 101 w 701"/>
                <a:gd name="T35" fmla="*/ 1033 h 1131"/>
                <a:gd name="T36" fmla="*/ 106 w 701"/>
                <a:gd name="T37" fmla="*/ 1076 h 1131"/>
                <a:gd name="T38" fmla="*/ 152 w 701"/>
                <a:gd name="T39" fmla="*/ 1102 h 1131"/>
                <a:gd name="T40" fmla="*/ 208 w 701"/>
                <a:gd name="T41" fmla="*/ 1129 h 1131"/>
                <a:gd name="T42" fmla="*/ 249 w 701"/>
                <a:gd name="T43" fmla="*/ 1117 h 1131"/>
                <a:gd name="T44" fmla="*/ 194 w 701"/>
                <a:gd name="T45" fmla="*/ 1022 h 1131"/>
                <a:gd name="T46" fmla="*/ 213 w 701"/>
                <a:gd name="T47" fmla="*/ 941 h 1131"/>
                <a:gd name="T48" fmla="*/ 250 w 701"/>
                <a:gd name="T49" fmla="*/ 876 h 1131"/>
                <a:gd name="T50" fmla="*/ 257 w 701"/>
                <a:gd name="T51" fmla="*/ 872 h 1131"/>
                <a:gd name="T52" fmla="*/ 287 w 701"/>
                <a:gd name="T53" fmla="*/ 846 h 1131"/>
                <a:gd name="T54" fmla="*/ 308 w 701"/>
                <a:gd name="T55" fmla="*/ 809 h 1131"/>
                <a:gd name="T56" fmla="*/ 369 w 701"/>
                <a:gd name="T57" fmla="*/ 782 h 1131"/>
                <a:gd name="T58" fmla="*/ 346 w 701"/>
                <a:gd name="T59" fmla="*/ 731 h 1131"/>
                <a:gd name="T60" fmla="*/ 435 w 701"/>
                <a:gd name="T61" fmla="*/ 699 h 1131"/>
                <a:gd name="T62" fmla="*/ 493 w 701"/>
                <a:gd name="T63" fmla="*/ 627 h 1131"/>
                <a:gd name="T64" fmla="*/ 549 w 701"/>
                <a:gd name="T65" fmla="*/ 547 h 1131"/>
                <a:gd name="T66" fmla="*/ 604 w 701"/>
                <a:gd name="T67" fmla="*/ 524 h 1131"/>
                <a:gd name="T68" fmla="*/ 634 w 701"/>
                <a:gd name="T69" fmla="*/ 454 h 1131"/>
                <a:gd name="T70" fmla="*/ 657 w 701"/>
                <a:gd name="T71" fmla="*/ 371 h 1131"/>
                <a:gd name="T72" fmla="*/ 683 w 701"/>
                <a:gd name="T73" fmla="*/ 263 h 1131"/>
                <a:gd name="T74" fmla="*/ 639 w 701"/>
                <a:gd name="T75" fmla="*/ 237 h 1131"/>
                <a:gd name="T76" fmla="*/ 559 w 701"/>
                <a:gd name="T77" fmla="*/ 229 h 1131"/>
                <a:gd name="T78" fmla="*/ 509 w 701"/>
                <a:gd name="T79" fmla="*/ 195 h 1131"/>
                <a:gd name="T80" fmla="*/ 468 w 701"/>
                <a:gd name="T81" fmla="*/ 215 h 1131"/>
                <a:gd name="T82" fmla="*/ 466 w 701"/>
                <a:gd name="T83" fmla="*/ 155 h 1131"/>
                <a:gd name="T84" fmla="*/ 424 w 701"/>
                <a:gd name="T85" fmla="*/ 106 h 1131"/>
                <a:gd name="T86" fmla="*/ 345 w 701"/>
                <a:gd name="T87" fmla="*/ 81 h 1131"/>
                <a:gd name="T88" fmla="*/ 279 w 701"/>
                <a:gd name="T89" fmla="*/ 31 h 1131"/>
                <a:gd name="T90" fmla="*/ 272 w 701"/>
                <a:gd name="T91" fmla="*/ 24 h 1131"/>
                <a:gd name="T92" fmla="*/ 204 w 701"/>
                <a:gd name="T93" fmla="*/ 28 h 1131"/>
                <a:gd name="T94" fmla="*/ 176 w 701"/>
                <a:gd name="T95" fmla="*/ 15 h 1131"/>
                <a:gd name="T96" fmla="*/ 152 w 701"/>
                <a:gd name="T97" fmla="*/ 50 h 1131"/>
                <a:gd name="T98" fmla="*/ 148 w 701"/>
                <a:gd name="T99" fmla="*/ 0 h 1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701" h="1131">
                  <a:moveTo>
                    <a:pt x="148" y="0"/>
                  </a:moveTo>
                  <a:cubicBezTo>
                    <a:pt x="141" y="0"/>
                    <a:pt x="140" y="8"/>
                    <a:pt x="133" y="10"/>
                  </a:cubicBezTo>
                  <a:cubicBezTo>
                    <a:pt x="120" y="14"/>
                    <a:pt x="111" y="16"/>
                    <a:pt x="99" y="21"/>
                  </a:cubicBezTo>
                  <a:cubicBezTo>
                    <a:pt x="92" y="23"/>
                    <a:pt x="87" y="24"/>
                    <a:pt x="84" y="33"/>
                  </a:cubicBezTo>
                  <a:cubicBezTo>
                    <a:pt x="83" y="37"/>
                    <a:pt x="83" y="44"/>
                    <a:pt x="80" y="46"/>
                  </a:cubicBezTo>
                  <a:cubicBezTo>
                    <a:pt x="76" y="48"/>
                    <a:pt x="71" y="50"/>
                    <a:pt x="71" y="55"/>
                  </a:cubicBezTo>
                  <a:cubicBezTo>
                    <a:pt x="70" y="55"/>
                    <a:pt x="68" y="57"/>
                    <a:pt x="68" y="58"/>
                  </a:cubicBezTo>
                  <a:cubicBezTo>
                    <a:pt x="68" y="59"/>
                    <a:pt x="68" y="60"/>
                    <a:pt x="68" y="61"/>
                  </a:cubicBezTo>
                  <a:cubicBezTo>
                    <a:pt x="66" y="61"/>
                    <a:pt x="66" y="62"/>
                    <a:pt x="65" y="62"/>
                  </a:cubicBezTo>
                  <a:cubicBezTo>
                    <a:pt x="64" y="62"/>
                    <a:pt x="64" y="61"/>
                    <a:pt x="62" y="61"/>
                  </a:cubicBezTo>
                  <a:cubicBezTo>
                    <a:pt x="61" y="62"/>
                    <a:pt x="59" y="63"/>
                    <a:pt x="58" y="64"/>
                  </a:cubicBezTo>
                  <a:cubicBezTo>
                    <a:pt x="55" y="67"/>
                    <a:pt x="51" y="71"/>
                    <a:pt x="49" y="72"/>
                  </a:cubicBezTo>
                  <a:cubicBezTo>
                    <a:pt x="49" y="73"/>
                    <a:pt x="48" y="74"/>
                    <a:pt x="48" y="76"/>
                  </a:cubicBezTo>
                  <a:cubicBezTo>
                    <a:pt x="48" y="85"/>
                    <a:pt x="58" y="84"/>
                    <a:pt x="58" y="95"/>
                  </a:cubicBezTo>
                  <a:cubicBezTo>
                    <a:pt x="58" y="100"/>
                    <a:pt x="55" y="102"/>
                    <a:pt x="55" y="108"/>
                  </a:cubicBezTo>
                  <a:cubicBezTo>
                    <a:pt x="55" y="113"/>
                    <a:pt x="58" y="116"/>
                    <a:pt x="58" y="120"/>
                  </a:cubicBezTo>
                  <a:cubicBezTo>
                    <a:pt x="58" y="121"/>
                    <a:pt x="58" y="122"/>
                    <a:pt x="58" y="123"/>
                  </a:cubicBezTo>
                  <a:cubicBezTo>
                    <a:pt x="58" y="123"/>
                    <a:pt x="58" y="123"/>
                    <a:pt x="58" y="123"/>
                  </a:cubicBezTo>
                  <a:cubicBezTo>
                    <a:pt x="58" y="123"/>
                    <a:pt x="58" y="123"/>
                    <a:pt x="58" y="123"/>
                  </a:cubicBezTo>
                  <a:cubicBezTo>
                    <a:pt x="58" y="123"/>
                    <a:pt x="58" y="123"/>
                    <a:pt x="58" y="123"/>
                  </a:cubicBezTo>
                  <a:cubicBezTo>
                    <a:pt x="56" y="127"/>
                    <a:pt x="56" y="127"/>
                    <a:pt x="56" y="127"/>
                  </a:cubicBezTo>
                  <a:cubicBezTo>
                    <a:pt x="56" y="128"/>
                    <a:pt x="59" y="131"/>
                    <a:pt x="62" y="132"/>
                  </a:cubicBezTo>
                  <a:cubicBezTo>
                    <a:pt x="58" y="146"/>
                    <a:pt x="45" y="143"/>
                    <a:pt x="39" y="154"/>
                  </a:cubicBezTo>
                  <a:cubicBezTo>
                    <a:pt x="35" y="163"/>
                    <a:pt x="31" y="177"/>
                    <a:pt x="17" y="177"/>
                  </a:cubicBezTo>
                  <a:cubicBezTo>
                    <a:pt x="19" y="200"/>
                    <a:pt x="6" y="198"/>
                    <a:pt x="6" y="210"/>
                  </a:cubicBezTo>
                  <a:cubicBezTo>
                    <a:pt x="6" y="218"/>
                    <a:pt x="7" y="228"/>
                    <a:pt x="14" y="228"/>
                  </a:cubicBezTo>
                  <a:cubicBezTo>
                    <a:pt x="16" y="228"/>
                    <a:pt x="17" y="227"/>
                    <a:pt x="18" y="227"/>
                  </a:cubicBezTo>
                  <a:cubicBezTo>
                    <a:pt x="19" y="227"/>
                    <a:pt x="20" y="228"/>
                    <a:pt x="22" y="229"/>
                  </a:cubicBezTo>
                  <a:cubicBezTo>
                    <a:pt x="20" y="237"/>
                    <a:pt x="10" y="239"/>
                    <a:pt x="6" y="247"/>
                  </a:cubicBezTo>
                  <a:cubicBezTo>
                    <a:pt x="4" y="249"/>
                    <a:pt x="0" y="257"/>
                    <a:pt x="0" y="263"/>
                  </a:cubicBezTo>
                  <a:cubicBezTo>
                    <a:pt x="0" y="273"/>
                    <a:pt x="7" y="283"/>
                    <a:pt x="13" y="289"/>
                  </a:cubicBezTo>
                  <a:cubicBezTo>
                    <a:pt x="15" y="291"/>
                    <a:pt x="19" y="290"/>
                    <a:pt x="21" y="293"/>
                  </a:cubicBezTo>
                  <a:cubicBezTo>
                    <a:pt x="23" y="297"/>
                    <a:pt x="24" y="304"/>
                    <a:pt x="27" y="308"/>
                  </a:cubicBezTo>
                  <a:cubicBezTo>
                    <a:pt x="29" y="309"/>
                    <a:pt x="33" y="308"/>
                    <a:pt x="34" y="312"/>
                  </a:cubicBezTo>
                  <a:cubicBezTo>
                    <a:pt x="39" y="322"/>
                    <a:pt x="42" y="328"/>
                    <a:pt x="46" y="341"/>
                  </a:cubicBezTo>
                  <a:cubicBezTo>
                    <a:pt x="49" y="352"/>
                    <a:pt x="60" y="362"/>
                    <a:pt x="64" y="374"/>
                  </a:cubicBezTo>
                  <a:cubicBezTo>
                    <a:pt x="66" y="382"/>
                    <a:pt x="74" y="386"/>
                    <a:pt x="74" y="394"/>
                  </a:cubicBezTo>
                  <a:cubicBezTo>
                    <a:pt x="74" y="401"/>
                    <a:pt x="72" y="407"/>
                    <a:pt x="76" y="411"/>
                  </a:cubicBezTo>
                  <a:cubicBezTo>
                    <a:pt x="86" y="420"/>
                    <a:pt x="93" y="428"/>
                    <a:pt x="108" y="432"/>
                  </a:cubicBezTo>
                  <a:cubicBezTo>
                    <a:pt x="115" y="435"/>
                    <a:pt x="119" y="437"/>
                    <a:pt x="125" y="443"/>
                  </a:cubicBezTo>
                  <a:cubicBezTo>
                    <a:pt x="131" y="449"/>
                    <a:pt x="137" y="448"/>
                    <a:pt x="145" y="451"/>
                  </a:cubicBezTo>
                  <a:cubicBezTo>
                    <a:pt x="154" y="456"/>
                    <a:pt x="162" y="464"/>
                    <a:pt x="167" y="477"/>
                  </a:cubicBezTo>
                  <a:cubicBezTo>
                    <a:pt x="169" y="483"/>
                    <a:pt x="171" y="514"/>
                    <a:pt x="171" y="519"/>
                  </a:cubicBezTo>
                  <a:cubicBezTo>
                    <a:pt x="171" y="528"/>
                    <a:pt x="167" y="542"/>
                    <a:pt x="167" y="549"/>
                  </a:cubicBezTo>
                  <a:cubicBezTo>
                    <a:pt x="167" y="556"/>
                    <a:pt x="167" y="556"/>
                    <a:pt x="167" y="572"/>
                  </a:cubicBezTo>
                  <a:cubicBezTo>
                    <a:pt x="166" y="578"/>
                    <a:pt x="163" y="587"/>
                    <a:pt x="163" y="591"/>
                  </a:cubicBezTo>
                  <a:cubicBezTo>
                    <a:pt x="163" y="592"/>
                    <a:pt x="163" y="594"/>
                    <a:pt x="163" y="596"/>
                  </a:cubicBezTo>
                  <a:cubicBezTo>
                    <a:pt x="163" y="614"/>
                    <a:pt x="151" y="627"/>
                    <a:pt x="151" y="647"/>
                  </a:cubicBezTo>
                  <a:cubicBezTo>
                    <a:pt x="151" y="655"/>
                    <a:pt x="145" y="663"/>
                    <a:pt x="148" y="672"/>
                  </a:cubicBezTo>
                  <a:cubicBezTo>
                    <a:pt x="149" y="712"/>
                    <a:pt x="149" y="712"/>
                    <a:pt x="149" y="712"/>
                  </a:cubicBezTo>
                  <a:cubicBezTo>
                    <a:pt x="146" y="724"/>
                    <a:pt x="146" y="733"/>
                    <a:pt x="142" y="746"/>
                  </a:cubicBezTo>
                  <a:cubicBezTo>
                    <a:pt x="141" y="748"/>
                    <a:pt x="139" y="747"/>
                    <a:pt x="137" y="749"/>
                  </a:cubicBezTo>
                  <a:cubicBezTo>
                    <a:pt x="134" y="753"/>
                    <a:pt x="133" y="760"/>
                    <a:pt x="131" y="764"/>
                  </a:cubicBezTo>
                  <a:cubicBezTo>
                    <a:pt x="127" y="771"/>
                    <a:pt x="119" y="784"/>
                    <a:pt x="119" y="796"/>
                  </a:cubicBezTo>
                  <a:cubicBezTo>
                    <a:pt x="119" y="799"/>
                    <a:pt x="120" y="814"/>
                    <a:pt x="122" y="814"/>
                  </a:cubicBezTo>
                  <a:cubicBezTo>
                    <a:pt x="122" y="814"/>
                    <a:pt x="125" y="817"/>
                    <a:pt x="125" y="820"/>
                  </a:cubicBezTo>
                  <a:cubicBezTo>
                    <a:pt x="125" y="822"/>
                    <a:pt x="123" y="823"/>
                    <a:pt x="120" y="823"/>
                  </a:cubicBezTo>
                  <a:cubicBezTo>
                    <a:pt x="118" y="833"/>
                    <a:pt x="114" y="837"/>
                    <a:pt x="114" y="847"/>
                  </a:cubicBezTo>
                  <a:cubicBezTo>
                    <a:pt x="114" y="853"/>
                    <a:pt x="118" y="865"/>
                    <a:pt x="122" y="865"/>
                  </a:cubicBezTo>
                  <a:cubicBezTo>
                    <a:pt x="125" y="865"/>
                    <a:pt x="126" y="861"/>
                    <a:pt x="130" y="859"/>
                  </a:cubicBezTo>
                  <a:cubicBezTo>
                    <a:pt x="130" y="859"/>
                    <a:pt x="131" y="859"/>
                    <a:pt x="131" y="859"/>
                  </a:cubicBezTo>
                  <a:cubicBezTo>
                    <a:pt x="132" y="859"/>
                    <a:pt x="133" y="859"/>
                    <a:pt x="134" y="859"/>
                  </a:cubicBezTo>
                  <a:cubicBezTo>
                    <a:pt x="134" y="867"/>
                    <a:pt x="134" y="867"/>
                    <a:pt x="134" y="867"/>
                  </a:cubicBezTo>
                  <a:cubicBezTo>
                    <a:pt x="117" y="945"/>
                    <a:pt x="117" y="945"/>
                    <a:pt x="117" y="945"/>
                  </a:cubicBezTo>
                  <a:cubicBezTo>
                    <a:pt x="109" y="945"/>
                    <a:pt x="113" y="936"/>
                    <a:pt x="103" y="936"/>
                  </a:cubicBezTo>
                  <a:cubicBezTo>
                    <a:pt x="101" y="936"/>
                    <a:pt x="99" y="938"/>
                    <a:pt x="99" y="941"/>
                  </a:cubicBezTo>
                  <a:cubicBezTo>
                    <a:pt x="98" y="941"/>
                    <a:pt x="98" y="941"/>
                    <a:pt x="98" y="941"/>
                  </a:cubicBezTo>
                  <a:cubicBezTo>
                    <a:pt x="98" y="947"/>
                    <a:pt x="98" y="947"/>
                    <a:pt x="98" y="947"/>
                  </a:cubicBezTo>
                  <a:cubicBezTo>
                    <a:pt x="99" y="953"/>
                    <a:pt x="105" y="961"/>
                    <a:pt x="105" y="965"/>
                  </a:cubicBezTo>
                  <a:cubicBezTo>
                    <a:pt x="105" y="974"/>
                    <a:pt x="93" y="977"/>
                    <a:pt x="93" y="987"/>
                  </a:cubicBezTo>
                  <a:cubicBezTo>
                    <a:pt x="93" y="996"/>
                    <a:pt x="101" y="1014"/>
                    <a:pt x="101" y="1026"/>
                  </a:cubicBezTo>
                  <a:cubicBezTo>
                    <a:pt x="101" y="1028"/>
                    <a:pt x="101" y="1030"/>
                    <a:pt x="101" y="1033"/>
                  </a:cubicBezTo>
                  <a:cubicBezTo>
                    <a:pt x="101" y="1044"/>
                    <a:pt x="115" y="1042"/>
                    <a:pt x="115" y="1055"/>
                  </a:cubicBezTo>
                  <a:cubicBezTo>
                    <a:pt x="115" y="1058"/>
                    <a:pt x="113" y="1061"/>
                    <a:pt x="112" y="1064"/>
                  </a:cubicBezTo>
                  <a:cubicBezTo>
                    <a:pt x="113" y="1065"/>
                    <a:pt x="114" y="1066"/>
                    <a:pt x="116" y="1067"/>
                  </a:cubicBezTo>
                  <a:cubicBezTo>
                    <a:pt x="115" y="1071"/>
                    <a:pt x="106" y="1071"/>
                    <a:pt x="106" y="1076"/>
                  </a:cubicBezTo>
                  <a:cubicBezTo>
                    <a:pt x="106" y="1077"/>
                    <a:pt x="109" y="1079"/>
                    <a:pt x="111" y="1081"/>
                  </a:cubicBezTo>
                  <a:cubicBezTo>
                    <a:pt x="118" y="1088"/>
                    <a:pt x="122" y="1095"/>
                    <a:pt x="137" y="1095"/>
                  </a:cubicBezTo>
                  <a:cubicBezTo>
                    <a:pt x="137" y="1098"/>
                    <a:pt x="138" y="1102"/>
                    <a:pt x="142" y="1102"/>
                  </a:cubicBezTo>
                  <a:cubicBezTo>
                    <a:pt x="146" y="1102"/>
                    <a:pt x="148" y="1102"/>
                    <a:pt x="152" y="1102"/>
                  </a:cubicBezTo>
                  <a:cubicBezTo>
                    <a:pt x="152" y="1111"/>
                    <a:pt x="164" y="1111"/>
                    <a:pt x="172" y="1114"/>
                  </a:cubicBezTo>
                  <a:cubicBezTo>
                    <a:pt x="180" y="1117"/>
                    <a:pt x="176" y="1131"/>
                    <a:pt x="188" y="1131"/>
                  </a:cubicBezTo>
                  <a:cubicBezTo>
                    <a:pt x="194" y="1131"/>
                    <a:pt x="198" y="1131"/>
                    <a:pt x="203" y="1131"/>
                  </a:cubicBezTo>
                  <a:cubicBezTo>
                    <a:pt x="205" y="1131"/>
                    <a:pt x="207" y="1129"/>
                    <a:pt x="208" y="1129"/>
                  </a:cubicBezTo>
                  <a:cubicBezTo>
                    <a:pt x="211" y="1129"/>
                    <a:pt x="210" y="1129"/>
                    <a:pt x="214" y="1129"/>
                  </a:cubicBezTo>
                  <a:cubicBezTo>
                    <a:pt x="219" y="1129"/>
                    <a:pt x="232" y="1119"/>
                    <a:pt x="240" y="1119"/>
                  </a:cubicBezTo>
                  <a:cubicBezTo>
                    <a:pt x="242" y="1119"/>
                    <a:pt x="243" y="1119"/>
                    <a:pt x="245" y="1119"/>
                  </a:cubicBezTo>
                  <a:cubicBezTo>
                    <a:pt x="246" y="1119"/>
                    <a:pt x="247" y="1119"/>
                    <a:pt x="249" y="1117"/>
                  </a:cubicBezTo>
                  <a:cubicBezTo>
                    <a:pt x="234" y="1110"/>
                    <a:pt x="220" y="1106"/>
                    <a:pt x="208" y="1094"/>
                  </a:cubicBezTo>
                  <a:cubicBezTo>
                    <a:pt x="202" y="1087"/>
                    <a:pt x="202" y="1063"/>
                    <a:pt x="193" y="1058"/>
                  </a:cubicBezTo>
                  <a:cubicBezTo>
                    <a:pt x="189" y="1057"/>
                    <a:pt x="185" y="1051"/>
                    <a:pt x="185" y="1045"/>
                  </a:cubicBezTo>
                  <a:cubicBezTo>
                    <a:pt x="185" y="1035"/>
                    <a:pt x="187" y="1028"/>
                    <a:pt x="194" y="1022"/>
                  </a:cubicBezTo>
                  <a:cubicBezTo>
                    <a:pt x="198" y="1017"/>
                    <a:pt x="207" y="1020"/>
                    <a:pt x="210" y="1013"/>
                  </a:cubicBezTo>
                  <a:cubicBezTo>
                    <a:pt x="214" y="1006"/>
                    <a:pt x="212" y="999"/>
                    <a:pt x="216" y="995"/>
                  </a:cubicBezTo>
                  <a:cubicBezTo>
                    <a:pt x="224" y="987"/>
                    <a:pt x="237" y="986"/>
                    <a:pt x="237" y="971"/>
                  </a:cubicBezTo>
                  <a:cubicBezTo>
                    <a:pt x="237" y="955"/>
                    <a:pt x="213" y="962"/>
                    <a:pt x="213" y="941"/>
                  </a:cubicBezTo>
                  <a:cubicBezTo>
                    <a:pt x="213" y="932"/>
                    <a:pt x="221" y="925"/>
                    <a:pt x="229" y="923"/>
                  </a:cubicBezTo>
                  <a:cubicBezTo>
                    <a:pt x="233" y="922"/>
                    <a:pt x="242" y="922"/>
                    <a:pt x="243" y="916"/>
                  </a:cubicBezTo>
                  <a:cubicBezTo>
                    <a:pt x="246" y="903"/>
                    <a:pt x="246" y="893"/>
                    <a:pt x="256" y="884"/>
                  </a:cubicBezTo>
                  <a:cubicBezTo>
                    <a:pt x="253" y="883"/>
                    <a:pt x="250" y="882"/>
                    <a:pt x="250" y="876"/>
                  </a:cubicBezTo>
                  <a:cubicBezTo>
                    <a:pt x="255" y="876"/>
                    <a:pt x="257" y="881"/>
                    <a:pt x="264" y="881"/>
                  </a:cubicBezTo>
                  <a:cubicBezTo>
                    <a:pt x="265" y="881"/>
                    <a:pt x="269" y="877"/>
                    <a:pt x="269" y="874"/>
                  </a:cubicBezTo>
                  <a:cubicBezTo>
                    <a:pt x="269" y="871"/>
                    <a:pt x="266" y="871"/>
                    <a:pt x="264" y="869"/>
                  </a:cubicBezTo>
                  <a:cubicBezTo>
                    <a:pt x="263" y="869"/>
                    <a:pt x="260" y="872"/>
                    <a:pt x="257" y="872"/>
                  </a:cubicBezTo>
                  <a:cubicBezTo>
                    <a:pt x="252" y="872"/>
                    <a:pt x="246" y="859"/>
                    <a:pt x="246" y="851"/>
                  </a:cubicBezTo>
                  <a:cubicBezTo>
                    <a:pt x="246" y="849"/>
                    <a:pt x="247" y="845"/>
                    <a:pt x="251" y="845"/>
                  </a:cubicBezTo>
                  <a:cubicBezTo>
                    <a:pt x="262" y="845"/>
                    <a:pt x="264" y="852"/>
                    <a:pt x="275" y="852"/>
                  </a:cubicBezTo>
                  <a:cubicBezTo>
                    <a:pt x="279" y="852"/>
                    <a:pt x="287" y="849"/>
                    <a:pt x="287" y="846"/>
                  </a:cubicBezTo>
                  <a:cubicBezTo>
                    <a:pt x="287" y="845"/>
                    <a:pt x="287" y="842"/>
                    <a:pt x="287" y="841"/>
                  </a:cubicBezTo>
                  <a:cubicBezTo>
                    <a:pt x="291" y="833"/>
                    <a:pt x="285" y="817"/>
                    <a:pt x="292" y="811"/>
                  </a:cubicBezTo>
                  <a:cubicBezTo>
                    <a:pt x="294" y="809"/>
                    <a:pt x="297" y="809"/>
                    <a:pt x="300" y="809"/>
                  </a:cubicBezTo>
                  <a:cubicBezTo>
                    <a:pt x="302" y="809"/>
                    <a:pt x="305" y="809"/>
                    <a:pt x="308" y="809"/>
                  </a:cubicBezTo>
                  <a:cubicBezTo>
                    <a:pt x="311" y="809"/>
                    <a:pt x="314" y="810"/>
                    <a:pt x="317" y="810"/>
                  </a:cubicBezTo>
                  <a:cubicBezTo>
                    <a:pt x="319" y="810"/>
                    <a:pt x="321" y="809"/>
                    <a:pt x="323" y="809"/>
                  </a:cubicBezTo>
                  <a:cubicBezTo>
                    <a:pt x="336" y="805"/>
                    <a:pt x="347" y="807"/>
                    <a:pt x="356" y="798"/>
                  </a:cubicBezTo>
                  <a:cubicBezTo>
                    <a:pt x="361" y="793"/>
                    <a:pt x="365" y="790"/>
                    <a:pt x="369" y="782"/>
                  </a:cubicBezTo>
                  <a:cubicBezTo>
                    <a:pt x="372" y="778"/>
                    <a:pt x="372" y="775"/>
                    <a:pt x="372" y="768"/>
                  </a:cubicBezTo>
                  <a:cubicBezTo>
                    <a:pt x="372" y="762"/>
                    <a:pt x="364" y="762"/>
                    <a:pt x="362" y="757"/>
                  </a:cubicBezTo>
                  <a:cubicBezTo>
                    <a:pt x="360" y="750"/>
                    <a:pt x="360" y="744"/>
                    <a:pt x="356" y="740"/>
                  </a:cubicBezTo>
                  <a:cubicBezTo>
                    <a:pt x="354" y="739"/>
                    <a:pt x="346" y="736"/>
                    <a:pt x="346" y="731"/>
                  </a:cubicBezTo>
                  <a:cubicBezTo>
                    <a:pt x="346" y="730"/>
                    <a:pt x="349" y="729"/>
                    <a:pt x="350" y="729"/>
                  </a:cubicBezTo>
                  <a:cubicBezTo>
                    <a:pt x="358" y="729"/>
                    <a:pt x="365" y="735"/>
                    <a:pt x="373" y="735"/>
                  </a:cubicBezTo>
                  <a:cubicBezTo>
                    <a:pt x="376" y="735"/>
                    <a:pt x="388" y="741"/>
                    <a:pt x="397" y="741"/>
                  </a:cubicBezTo>
                  <a:cubicBezTo>
                    <a:pt x="421" y="741"/>
                    <a:pt x="425" y="714"/>
                    <a:pt x="435" y="699"/>
                  </a:cubicBezTo>
                  <a:cubicBezTo>
                    <a:pt x="444" y="685"/>
                    <a:pt x="455" y="683"/>
                    <a:pt x="464" y="669"/>
                  </a:cubicBezTo>
                  <a:cubicBezTo>
                    <a:pt x="469" y="662"/>
                    <a:pt x="468" y="658"/>
                    <a:pt x="472" y="652"/>
                  </a:cubicBezTo>
                  <a:cubicBezTo>
                    <a:pt x="472" y="652"/>
                    <a:pt x="472" y="652"/>
                    <a:pt x="472" y="652"/>
                  </a:cubicBezTo>
                  <a:cubicBezTo>
                    <a:pt x="477" y="641"/>
                    <a:pt x="482" y="632"/>
                    <a:pt x="493" y="627"/>
                  </a:cubicBezTo>
                  <a:cubicBezTo>
                    <a:pt x="493" y="602"/>
                    <a:pt x="493" y="602"/>
                    <a:pt x="493" y="602"/>
                  </a:cubicBezTo>
                  <a:cubicBezTo>
                    <a:pt x="493" y="592"/>
                    <a:pt x="492" y="585"/>
                    <a:pt x="499" y="578"/>
                  </a:cubicBezTo>
                  <a:cubicBezTo>
                    <a:pt x="503" y="573"/>
                    <a:pt x="510" y="573"/>
                    <a:pt x="514" y="567"/>
                  </a:cubicBezTo>
                  <a:cubicBezTo>
                    <a:pt x="524" y="552"/>
                    <a:pt x="537" y="559"/>
                    <a:pt x="549" y="547"/>
                  </a:cubicBezTo>
                  <a:cubicBezTo>
                    <a:pt x="551" y="545"/>
                    <a:pt x="552" y="542"/>
                    <a:pt x="555" y="541"/>
                  </a:cubicBezTo>
                  <a:cubicBezTo>
                    <a:pt x="561" y="538"/>
                    <a:pt x="567" y="538"/>
                    <a:pt x="574" y="538"/>
                  </a:cubicBezTo>
                  <a:cubicBezTo>
                    <a:pt x="576" y="538"/>
                    <a:pt x="578" y="538"/>
                    <a:pt x="581" y="538"/>
                  </a:cubicBezTo>
                  <a:cubicBezTo>
                    <a:pt x="590" y="538"/>
                    <a:pt x="601" y="530"/>
                    <a:pt x="604" y="524"/>
                  </a:cubicBezTo>
                  <a:cubicBezTo>
                    <a:pt x="605" y="522"/>
                    <a:pt x="604" y="515"/>
                    <a:pt x="606" y="512"/>
                  </a:cubicBezTo>
                  <a:cubicBezTo>
                    <a:pt x="614" y="502"/>
                    <a:pt x="617" y="496"/>
                    <a:pt x="625" y="484"/>
                  </a:cubicBezTo>
                  <a:cubicBezTo>
                    <a:pt x="626" y="482"/>
                    <a:pt x="628" y="472"/>
                    <a:pt x="628" y="466"/>
                  </a:cubicBezTo>
                  <a:cubicBezTo>
                    <a:pt x="628" y="462"/>
                    <a:pt x="632" y="457"/>
                    <a:pt x="634" y="454"/>
                  </a:cubicBezTo>
                  <a:cubicBezTo>
                    <a:pt x="635" y="453"/>
                    <a:pt x="637" y="450"/>
                    <a:pt x="637" y="448"/>
                  </a:cubicBezTo>
                  <a:cubicBezTo>
                    <a:pt x="637" y="441"/>
                    <a:pt x="641" y="432"/>
                    <a:pt x="641" y="423"/>
                  </a:cubicBezTo>
                  <a:cubicBezTo>
                    <a:pt x="641" y="410"/>
                    <a:pt x="633" y="393"/>
                    <a:pt x="641" y="385"/>
                  </a:cubicBezTo>
                  <a:cubicBezTo>
                    <a:pt x="646" y="380"/>
                    <a:pt x="652" y="379"/>
                    <a:pt x="657" y="371"/>
                  </a:cubicBezTo>
                  <a:cubicBezTo>
                    <a:pt x="660" y="366"/>
                    <a:pt x="663" y="365"/>
                    <a:pt x="666" y="360"/>
                  </a:cubicBezTo>
                  <a:cubicBezTo>
                    <a:pt x="680" y="338"/>
                    <a:pt x="701" y="328"/>
                    <a:pt x="701" y="289"/>
                  </a:cubicBezTo>
                  <a:cubicBezTo>
                    <a:pt x="701" y="278"/>
                    <a:pt x="699" y="267"/>
                    <a:pt x="688" y="264"/>
                  </a:cubicBezTo>
                  <a:cubicBezTo>
                    <a:pt x="686" y="263"/>
                    <a:pt x="684" y="263"/>
                    <a:pt x="683" y="263"/>
                  </a:cubicBezTo>
                  <a:cubicBezTo>
                    <a:pt x="681" y="263"/>
                    <a:pt x="680" y="263"/>
                    <a:pt x="679" y="263"/>
                  </a:cubicBezTo>
                  <a:cubicBezTo>
                    <a:pt x="677" y="263"/>
                    <a:pt x="676" y="263"/>
                    <a:pt x="674" y="263"/>
                  </a:cubicBezTo>
                  <a:cubicBezTo>
                    <a:pt x="673" y="263"/>
                    <a:pt x="671" y="263"/>
                    <a:pt x="669" y="263"/>
                  </a:cubicBezTo>
                  <a:cubicBezTo>
                    <a:pt x="660" y="260"/>
                    <a:pt x="644" y="245"/>
                    <a:pt x="639" y="237"/>
                  </a:cubicBezTo>
                  <a:cubicBezTo>
                    <a:pt x="633" y="235"/>
                    <a:pt x="624" y="231"/>
                    <a:pt x="614" y="229"/>
                  </a:cubicBezTo>
                  <a:cubicBezTo>
                    <a:pt x="594" y="231"/>
                    <a:pt x="594" y="231"/>
                    <a:pt x="594" y="231"/>
                  </a:cubicBezTo>
                  <a:cubicBezTo>
                    <a:pt x="584" y="231"/>
                    <a:pt x="582" y="223"/>
                    <a:pt x="571" y="223"/>
                  </a:cubicBezTo>
                  <a:cubicBezTo>
                    <a:pt x="566" y="223"/>
                    <a:pt x="564" y="227"/>
                    <a:pt x="559" y="229"/>
                  </a:cubicBezTo>
                  <a:cubicBezTo>
                    <a:pt x="555" y="229"/>
                    <a:pt x="555" y="229"/>
                    <a:pt x="555" y="229"/>
                  </a:cubicBezTo>
                  <a:cubicBezTo>
                    <a:pt x="555" y="224"/>
                    <a:pt x="556" y="220"/>
                    <a:pt x="554" y="215"/>
                  </a:cubicBezTo>
                  <a:cubicBezTo>
                    <a:pt x="553" y="211"/>
                    <a:pt x="548" y="212"/>
                    <a:pt x="544" y="210"/>
                  </a:cubicBezTo>
                  <a:cubicBezTo>
                    <a:pt x="537" y="205"/>
                    <a:pt x="518" y="195"/>
                    <a:pt x="509" y="195"/>
                  </a:cubicBezTo>
                  <a:cubicBezTo>
                    <a:pt x="500" y="195"/>
                    <a:pt x="494" y="207"/>
                    <a:pt x="489" y="215"/>
                  </a:cubicBezTo>
                  <a:cubicBezTo>
                    <a:pt x="487" y="218"/>
                    <a:pt x="485" y="221"/>
                    <a:pt x="483" y="221"/>
                  </a:cubicBezTo>
                  <a:cubicBezTo>
                    <a:pt x="481" y="221"/>
                    <a:pt x="480" y="217"/>
                    <a:pt x="480" y="215"/>
                  </a:cubicBezTo>
                  <a:cubicBezTo>
                    <a:pt x="468" y="215"/>
                    <a:pt x="468" y="215"/>
                    <a:pt x="468" y="215"/>
                  </a:cubicBezTo>
                  <a:cubicBezTo>
                    <a:pt x="467" y="210"/>
                    <a:pt x="464" y="206"/>
                    <a:pt x="459" y="203"/>
                  </a:cubicBezTo>
                  <a:cubicBezTo>
                    <a:pt x="456" y="202"/>
                    <a:pt x="451" y="203"/>
                    <a:pt x="451" y="198"/>
                  </a:cubicBezTo>
                  <a:cubicBezTo>
                    <a:pt x="451" y="182"/>
                    <a:pt x="467" y="176"/>
                    <a:pt x="475" y="166"/>
                  </a:cubicBezTo>
                  <a:cubicBezTo>
                    <a:pt x="475" y="161"/>
                    <a:pt x="468" y="161"/>
                    <a:pt x="466" y="155"/>
                  </a:cubicBezTo>
                  <a:cubicBezTo>
                    <a:pt x="463" y="150"/>
                    <a:pt x="456" y="133"/>
                    <a:pt x="456" y="126"/>
                  </a:cubicBezTo>
                  <a:cubicBezTo>
                    <a:pt x="447" y="124"/>
                    <a:pt x="436" y="107"/>
                    <a:pt x="427" y="107"/>
                  </a:cubicBezTo>
                  <a:cubicBezTo>
                    <a:pt x="426" y="107"/>
                    <a:pt x="425" y="107"/>
                    <a:pt x="424" y="107"/>
                  </a:cubicBezTo>
                  <a:cubicBezTo>
                    <a:pt x="424" y="106"/>
                    <a:pt x="424" y="106"/>
                    <a:pt x="424" y="106"/>
                  </a:cubicBezTo>
                  <a:cubicBezTo>
                    <a:pt x="419" y="106"/>
                    <a:pt x="411" y="101"/>
                    <a:pt x="407" y="100"/>
                  </a:cubicBezTo>
                  <a:cubicBezTo>
                    <a:pt x="393" y="100"/>
                    <a:pt x="393" y="100"/>
                    <a:pt x="393" y="100"/>
                  </a:cubicBezTo>
                  <a:cubicBezTo>
                    <a:pt x="379" y="97"/>
                    <a:pt x="357" y="99"/>
                    <a:pt x="353" y="84"/>
                  </a:cubicBezTo>
                  <a:cubicBezTo>
                    <a:pt x="350" y="84"/>
                    <a:pt x="346" y="83"/>
                    <a:pt x="345" y="81"/>
                  </a:cubicBezTo>
                  <a:cubicBezTo>
                    <a:pt x="339" y="68"/>
                    <a:pt x="334" y="69"/>
                    <a:pt x="324" y="59"/>
                  </a:cubicBezTo>
                  <a:cubicBezTo>
                    <a:pt x="309" y="59"/>
                    <a:pt x="309" y="59"/>
                    <a:pt x="309" y="59"/>
                  </a:cubicBezTo>
                  <a:cubicBezTo>
                    <a:pt x="307" y="52"/>
                    <a:pt x="309" y="44"/>
                    <a:pt x="302" y="42"/>
                  </a:cubicBezTo>
                  <a:cubicBezTo>
                    <a:pt x="294" y="40"/>
                    <a:pt x="283" y="38"/>
                    <a:pt x="279" y="31"/>
                  </a:cubicBezTo>
                  <a:cubicBezTo>
                    <a:pt x="279" y="27"/>
                    <a:pt x="279" y="27"/>
                    <a:pt x="279" y="27"/>
                  </a:cubicBezTo>
                  <a:cubicBezTo>
                    <a:pt x="280" y="27"/>
                    <a:pt x="281" y="27"/>
                    <a:pt x="282" y="27"/>
                  </a:cubicBezTo>
                  <a:cubicBezTo>
                    <a:pt x="283" y="27"/>
                    <a:pt x="286" y="26"/>
                    <a:pt x="287" y="25"/>
                  </a:cubicBezTo>
                  <a:cubicBezTo>
                    <a:pt x="287" y="25"/>
                    <a:pt x="278" y="24"/>
                    <a:pt x="272" y="24"/>
                  </a:cubicBezTo>
                  <a:cubicBezTo>
                    <a:pt x="271" y="25"/>
                    <a:pt x="260" y="25"/>
                    <a:pt x="259" y="27"/>
                  </a:cubicBezTo>
                  <a:cubicBezTo>
                    <a:pt x="256" y="33"/>
                    <a:pt x="251" y="33"/>
                    <a:pt x="243" y="34"/>
                  </a:cubicBezTo>
                  <a:cubicBezTo>
                    <a:pt x="239" y="34"/>
                    <a:pt x="232" y="33"/>
                    <a:pt x="232" y="28"/>
                  </a:cubicBezTo>
                  <a:cubicBezTo>
                    <a:pt x="227" y="28"/>
                    <a:pt x="212" y="28"/>
                    <a:pt x="204" y="28"/>
                  </a:cubicBezTo>
                  <a:cubicBezTo>
                    <a:pt x="200" y="28"/>
                    <a:pt x="197" y="24"/>
                    <a:pt x="197" y="19"/>
                  </a:cubicBezTo>
                  <a:cubicBezTo>
                    <a:pt x="189" y="17"/>
                    <a:pt x="178" y="14"/>
                    <a:pt x="175" y="6"/>
                  </a:cubicBezTo>
                  <a:cubicBezTo>
                    <a:pt x="166" y="5"/>
                    <a:pt x="166" y="5"/>
                    <a:pt x="166" y="5"/>
                  </a:cubicBezTo>
                  <a:cubicBezTo>
                    <a:pt x="166" y="12"/>
                    <a:pt x="174" y="9"/>
                    <a:pt x="176" y="15"/>
                  </a:cubicBezTo>
                  <a:cubicBezTo>
                    <a:pt x="164" y="15"/>
                    <a:pt x="164" y="15"/>
                    <a:pt x="164" y="15"/>
                  </a:cubicBezTo>
                  <a:cubicBezTo>
                    <a:pt x="159" y="19"/>
                    <a:pt x="150" y="18"/>
                    <a:pt x="150" y="25"/>
                  </a:cubicBezTo>
                  <a:cubicBezTo>
                    <a:pt x="150" y="32"/>
                    <a:pt x="157" y="35"/>
                    <a:pt x="157" y="42"/>
                  </a:cubicBezTo>
                  <a:cubicBezTo>
                    <a:pt x="157" y="44"/>
                    <a:pt x="154" y="50"/>
                    <a:pt x="152" y="50"/>
                  </a:cubicBezTo>
                  <a:cubicBezTo>
                    <a:pt x="146" y="50"/>
                    <a:pt x="143" y="40"/>
                    <a:pt x="143" y="34"/>
                  </a:cubicBezTo>
                  <a:cubicBezTo>
                    <a:pt x="143" y="30"/>
                    <a:pt x="146" y="21"/>
                    <a:pt x="148" y="13"/>
                  </a:cubicBezTo>
                  <a:cubicBezTo>
                    <a:pt x="150" y="13"/>
                    <a:pt x="153" y="11"/>
                    <a:pt x="153" y="6"/>
                  </a:cubicBezTo>
                  <a:cubicBezTo>
                    <a:pt x="153" y="6"/>
                    <a:pt x="151" y="0"/>
                    <a:pt x="14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8" name="Freeform 128"/>
            <p:cNvSpPr>
              <a:spLocks/>
            </p:cNvSpPr>
            <p:nvPr/>
          </p:nvSpPr>
          <p:spPr bwMode="auto">
            <a:xfrm>
              <a:off x="662" y="2178"/>
              <a:ext cx="19" cy="23"/>
            </a:xfrm>
            <a:custGeom>
              <a:avLst/>
              <a:gdLst>
                <a:gd name="T0" fmla="*/ 0 w 8"/>
                <a:gd name="T1" fmla="*/ 0 h 10"/>
                <a:gd name="T2" fmla="*/ 0 w 8"/>
                <a:gd name="T3" fmla="*/ 0 h 10"/>
                <a:gd name="T4" fmla="*/ 5 w 8"/>
                <a:gd name="T5" fmla="*/ 10 h 10"/>
                <a:gd name="T6" fmla="*/ 8 w 8"/>
                <a:gd name="T7" fmla="*/ 7 h 10"/>
                <a:gd name="T8" fmla="*/ 2 w 8"/>
                <a:gd name="T9" fmla="*/ 0 h 10"/>
                <a:gd name="T10" fmla="*/ 0 w 8"/>
                <a:gd name="T11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1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0" y="10"/>
                    <a:pt x="5" y="10"/>
                  </a:cubicBezTo>
                  <a:cubicBezTo>
                    <a:pt x="6" y="10"/>
                    <a:pt x="8" y="9"/>
                    <a:pt x="8" y="7"/>
                  </a:cubicBezTo>
                  <a:cubicBezTo>
                    <a:pt x="8" y="4"/>
                    <a:pt x="6" y="1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9" name="Freeform 129"/>
            <p:cNvSpPr>
              <a:spLocks/>
            </p:cNvSpPr>
            <p:nvPr/>
          </p:nvSpPr>
          <p:spPr bwMode="auto">
            <a:xfrm>
              <a:off x="643" y="2107"/>
              <a:ext cx="31" cy="9"/>
            </a:xfrm>
            <a:custGeom>
              <a:avLst/>
              <a:gdLst>
                <a:gd name="T0" fmla="*/ 7 w 13"/>
                <a:gd name="T1" fmla="*/ 0 h 4"/>
                <a:gd name="T2" fmla="*/ 0 w 13"/>
                <a:gd name="T3" fmla="*/ 4 h 4"/>
                <a:gd name="T4" fmla="*/ 8 w 13"/>
                <a:gd name="T5" fmla="*/ 4 h 4"/>
                <a:gd name="T6" fmla="*/ 13 w 13"/>
                <a:gd name="T7" fmla="*/ 4 h 4"/>
                <a:gd name="T8" fmla="*/ 7 w 13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4">
                  <a:moveTo>
                    <a:pt x="7" y="0"/>
                  </a:moveTo>
                  <a:cubicBezTo>
                    <a:pt x="4" y="0"/>
                    <a:pt x="1" y="2"/>
                    <a:pt x="0" y="4"/>
                  </a:cubicBezTo>
                  <a:cubicBezTo>
                    <a:pt x="2" y="4"/>
                    <a:pt x="5" y="4"/>
                    <a:pt x="8" y="4"/>
                  </a:cubicBezTo>
                  <a:cubicBezTo>
                    <a:pt x="10" y="4"/>
                    <a:pt x="12" y="4"/>
                    <a:pt x="13" y="4"/>
                  </a:cubicBezTo>
                  <a:cubicBezTo>
                    <a:pt x="12" y="3"/>
                    <a:pt x="11" y="0"/>
                    <a:pt x="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0" name="Freeform 130"/>
            <p:cNvSpPr>
              <a:spLocks/>
            </p:cNvSpPr>
            <p:nvPr/>
          </p:nvSpPr>
          <p:spPr bwMode="auto">
            <a:xfrm>
              <a:off x="697" y="2121"/>
              <a:ext cx="8" cy="12"/>
            </a:xfrm>
            <a:custGeom>
              <a:avLst/>
              <a:gdLst>
                <a:gd name="T0" fmla="*/ 0 w 3"/>
                <a:gd name="T1" fmla="*/ 0 h 5"/>
                <a:gd name="T2" fmla="*/ 3 w 3"/>
                <a:gd name="T3" fmla="*/ 5 h 5"/>
                <a:gd name="T4" fmla="*/ 3 w 3"/>
                <a:gd name="T5" fmla="*/ 5 h 5"/>
                <a:gd name="T6" fmla="*/ 0 w 3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5">
                  <a:moveTo>
                    <a:pt x="0" y="0"/>
                  </a:moveTo>
                  <a:cubicBezTo>
                    <a:pt x="0" y="2"/>
                    <a:pt x="1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1" name="Freeform 131"/>
            <p:cNvSpPr>
              <a:spLocks/>
            </p:cNvSpPr>
            <p:nvPr/>
          </p:nvSpPr>
          <p:spPr bwMode="auto">
            <a:xfrm>
              <a:off x="825" y="2310"/>
              <a:ext cx="24" cy="19"/>
            </a:xfrm>
            <a:custGeom>
              <a:avLst/>
              <a:gdLst>
                <a:gd name="T0" fmla="*/ 10 w 10"/>
                <a:gd name="T1" fmla="*/ 0 h 8"/>
                <a:gd name="T2" fmla="*/ 2 w 10"/>
                <a:gd name="T3" fmla="*/ 5 h 8"/>
                <a:gd name="T4" fmla="*/ 0 w 10"/>
                <a:gd name="T5" fmla="*/ 4 h 8"/>
                <a:gd name="T6" fmla="*/ 0 w 10"/>
                <a:gd name="T7" fmla="*/ 7 h 8"/>
                <a:gd name="T8" fmla="*/ 0 w 10"/>
                <a:gd name="T9" fmla="*/ 8 h 8"/>
                <a:gd name="T10" fmla="*/ 2 w 10"/>
                <a:gd name="T11" fmla="*/ 7 h 8"/>
                <a:gd name="T12" fmla="*/ 10 w 10"/>
                <a:gd name="T13" fmla="*/ 4 h 8"/>
                <a:gd name="T14" fmla="*/ 10 w 10"/>
                <a:gd name="T15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8">
                  <a:moveTo>
                    <a:pt x="10" y="0"/>
                  </a:moveTo>
                  <a:cubicBezTo>
                    <a:pt x="9" y="2"/>
                    <a:pt x="5" y="5"/>
                    <a:pt x="2" y="5"/>
                  </a:cubicBezTo>
                  <a:cubicBezTo>
                    <a:pt x="1" y="5"/>
                    <a:pt x="0" y="4"/>
                    <a:pt x="0" y="4"/>
                  </a:cubicBezTo>
                  <a:cubicBezTo>
                    <a:pt x="0" y="5"/>
                    <a:pt x="0" y="6"/>
                    <a:pt x="0" y="7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1" y="8"/>
                    <a:pt x="2" y="7"/>
                    <a:pt x="2" y="7"/>
                  </a:cubicBezTo>
                  <a:cubicBezTo>
                    <a:pt x="5" y="7"/>
                    <a:pt x="8" y="6"/>
                    <a:pt x="10" y="4"/>
                  </a:cubicBezTo>
                  <a:cubicBezTo>
                    <a:pt x="10" y="0"/>
                    <a:pt x="10" y="0"/>
                    <a:pt x="1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2" name="Freeform 132"/>
            <p:cNvSpPr>
              <a:spLocks/>
            </p:cNvSpPr>
            <p:nvPr/>
          </p:nvSpPr>
          <p:spPr bwMode="auto">
            <a:xfrm>
              <a:off x="-988" y="1163"/>
              <a:ext cx="2054" cy="1008"/>
            </a:xfrm>
            <a:custGeom>
              <a:avLst/>
              <a:gdLst>
                <a:gd name="T0" fmla="*/ 24 w 869"/>
                <a:gd name="T1" fmla="*/ 7 h 426"/>
                <a:gd name="T2" fmla="*/ 31 w 869"/>
                <a:gd name="T3" fmla="*/ 19 h 426"/>
                <a:gd name="T4" fmla="*/ 1 w 869"/>
                <a:gd name="T5" fmla="*/ 28 h 426"/>
                <a:gd name="T6" fmla="*/ 10 w 869"/>
                <a:gd name="T7" fmla="*/ 159 h 426"/>
                <a:gd name="T8" fmla="*/ 56 w 869"/>
                <a:gd name="T9" fmla="*/ 256 h 426"/>
                <a:gd name="T10" fmla="*/ 147 w 869"/>
                <a:gd name="T11" fmla="*/ 302 h 426"/>
                <a:gd name="T12" fmla="*/ 248 w 869"/>
                <a:gd name="T13" fmla="*/ 315 h 426"/>
                <a:gd name="T14" fmla="*/ 319 w 869"/>
                <a:gd name="T15" fmla="*/ 362 h 426"/>
                <a:gd name="T16" fmla="*/ 410 w 869"/>
                <a:gd name="T17" fmla="*/ 410 h 426"/>
                <a:gd name="T18" fmla="*/ 427 w 869"/>
                <a:gd name="T19" fmla="*/ 371 h 426"/>
                <a:gd name="T20" fmla="*/ 436 w 869"/>
                <a:gd name="T21" fmla="*/ 371 h 426"/>
                <a:gd name="T22" fmla="*/ 485 w 869"/>
                <a:gd name="T23" fmla="*/ 354 h 426"/>
                <a:gd name="T24" fmla="*/ 531 w 869"/>
                <a:gd name="T25" fmla="*/ 360 h 426"/>
                <a:gd name="T26" fmla="*/ 523 w 869"/>
                <a:gd name="T27" fmla="*/ 344 h 426"/>
                <a:gd name="T28" fmla="*/ 568 w 869"/>
                <a:gd name="T29" fmla="*/ 339 h 426"/>
                <a:gd name="T30" fmla="*/ 633 w 869"/>
                <a:gd name="T31" fmla="*/ 394 h 426"/>
                <a:gd name="T32" fmla="*/ 671 w 869"/>
                <a:gd name="T33" fmla="*/ 405 h 426"/>
                <a:gd name="T34" fmla="*/ 665 w 869"/>
                <a:gd name="T35" fmla="*/ 382 h 426"/>
                <a:gd name="T36" fmla="*/ 705 w 869"/>
                <a:gd name="T37" fmla="*/ 279 h 426"/>
                <a:gd name="T38" fmla="*/ 733 w 869"/>
                <a:gd name="T39" fmla="*/ 260 h 426"/>
                <a:gd name="T40" fmla="*/ 729 w 869"/>
                <a:gd name="T41" fmla="*/ 252 h 426"/>
                <a:gd name="T42" fmla="*/ 735 w 869"/>
                <a:gd name="T43" fmla="*/ 235 h 426"/>
                <a:gd name="T44" fmla="*/ 731 w 869"/>
                <a:gd name="T45" fmla="*/ 222 h 426"/>
                <a:gd name="T46" fmla="*/ 735 w 869"/>
                <a:gd name="T47" fmla="*/ 214 h 426"/>
                <a:gd name="T48" fmla="*/ 749 w 869"/>
                <a:gd name="T49" fmla="*/ 202 h 426"/>
                <a:gd name="T50" fmla="*/ 751 w 869"/>
                <a:gd name="T51" fmla="*/ 193 h 426"/>
                <a:gd name="T52" fmla="*/ 764 w 869"/>
                <a:gd name="T53" fmla="*/ 160 h 426"/>
                <a:gd name="T54" fmla="*/ 785 w 869"/>
                <a:gd name="T55" fmla="*/ 157 h 426"/>
                <a:gd name="T56" fmla="*/ 810 w 869"/>
                <a:gd name="T57" fmla="*/ 147 h 426"/>
                <a:gd name="T58" fmla="*/ 827 w 869"/>
                <a:gd name="T59" fmla="*/ 141 h 426"/>
                <a:gd name="T60" fmla="*/ 814 w 869"/>
                <a:gd name="T61" fmla="*/ 131 h 426"/>
                <a:gd name="T62" fmla="*/ 852 w 869"/>
                <a:gd name="T63" fmla="*/ 96 h 426"/>
                <a:gd name="T64" fmla="*/ 861 w 869"/>
                <a:gd name="T65" fmla="*/ 50 h 426"/>
                <a:gd name="T66" fmla="*/ 857 w 869"/>
                <a:gd name="T67" fmla="*/ 38 h 426"/>
                <a:gd name="T68" fmla="*/ 843 w 869"/>
                <a:gd name="T69" fmla="*/ 38 h 426"/>
                <a:gd name="T70" fmla="*/ 809 w 869"/>
                <a:gd name="T71" fmla="*/ 76 h 426"/>
                <a:gd name="T72" fmla="*/ 768 w 869"/>
                <a:gd name="T73" fmla="*/ 78 h 426"/>
                <a:gd name="T74" fmla="*/ 702 w 869"/>
                <a:gd name="T75" fmla="*/ 117 h 426"/>
                <a:gd name="T76" fmla="*/ 677 w 869"/>
                <a:gd name="T77" fmla="*/ 120 h 426"/>
                <a:gd name="T78" fmla="*/ 681 w 869"/>
                <a:gd name="T79" fmla="*/ 130 h 426"/>
                <a:gd name="T80" fmla="*/ 677 w 869"/>
                <a:gd name="T81" fmla="*/ 132 h 426"/>
                <a:gd name="T82" fmla="*/ 632 w 869"/>
                <a:gd name="T83" fmla="*/ 148 h 426"/>
                <a:gd name="T84" fmla="*/ 624 w 869"/>
                <a:gd name="T85" fmla="*/ 135 h 426"/>
                <a:gd name="T86" fmla="*/ 618 w 869"/>
                <a:gd name="T87" fmla="*/ 104 h 426"/>
                <a:gd name="T88" fmla="*/ 581 w 869"/>
                <a:gd name="T89" fmla="*/ 83 h 426"/>
                <a:gd name="T90" fmla="*/ 565 w 869"/>
                <a:gd name="T91" fmla="*/ 146 h 426"/>
                <a:gd name="T92" fmla="*/ 553 w 869"/>
                <a:gd name="T93" fmla="*/ 90 h 426"/>
                <a:gd name="T94" fmla="*/ 610 w 869"/>
                <a:gd name="T95" fmla="*/ 65 h 426"/>
                <a:gd name="T96" fmla="*/ 566 w 869"/>
                <a:gd name="T97" fmla="*/ 57 h 426"/>
                <a:gd name="T98" fmla="*/ 552 w 869"/>
                <a:gd name="T99" fmla="*/ 37 h 426"/>
                <a:gd name="T100" fmla="*/ 506 w 869"/>
                <a:gd name="T101" fmla="*/ 51 h 426"/>
                <a:gd name="T102" fmla="*/ 530 w 869"/>
                <a:gd name="T103" fmla="*/ 24 h 426"/>
                <a:gd name="T104" fmla="*/ 447 w 869"/>
                <a:gd name="T105" fmla="*/ 0 h 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869" h="426">
                  <a:moveTo>
                    <a:pt x="447" y="0"/>
                  </a:moveTo>
                  <a:cubicBezTo>
                    <a:pt x="447" y="7"/>
                    <a:pt x="447" y="7"/>
                    <a:pt x="447" y="7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5" y="7"/>
                    <a:pt x="24" y="7"/>
                    <a:pt x="24" y="7"/>
                  </a:cubicBezTo>
                  <a:cubicBezTo>
                    <a:pt x="27" y="12"/>
                    <a:pt x="31" y="14"/>
                    <a:pt x="31" y="19"/>
                  </a:cubicBezTo>
                  <a:cubicBezTo>
                    <a:pt x="31" y="24"/>
                    <a:pt x="27" y="30"/>
                    <a:pt x="24" y="33"/>
                  </a:cubicBezTo>
                  <a:cubicBezTo>
                    <a:pt x="21" y="28"/>
                    <a:pt x="17" y="24"/>
                    <a:pt x="9" y="24"/>
                  </a:cubicBezTo>
                  <a:cubicBezTo>
                    <a:pt x="7" y="24"/>
                    <a:pt x="1" y="25"/>
                    <a:pt x="1" y="28"/>
                  </a:cubicBezTo>
                  <a:cubicBezTo>
                    <a:pt x="1" y="39"/>
                    <a:pt x="14" y="44"/>
                    <a:pt x="14" y="56"/>
                  </a:cubicBezTo>
                  <a:cubicBezTo>
                    <a:pt x="14" y="72"/>
                    <a:pt x="0" y="102"/>
                    <a:pt x="5" y="115"/>
                  </a:cubicBezTo>
                  <a:cubicBezTo>
                    <a:pt x="10" y="128"/>
                    <a:pt x="4" y="148"/>
                    <a:pt x="10" y="159"/>
                  </a:cubicBezTo>
                  <a:cubicBezTo>
                    <a:pt x="7" y="161"/>
                    <a:pt x="2" y="165"/>
                    <a:pt x="5" y="169"/>
                  </a:cubicBezTo>
                  <a:cubicBezTo>
                    <a:pt x="14" y="185"/>
                    <a:pt x="26" y="208"/>
                    <a:pt x="37" y="210"/>
                  </a:cubicBezTo>
                  <a:cubicBezTo>
                    <a:pt x="34" y="232"/>
                    <a:pt x="49" y="238"/>
                    <a:pt x="56" y="256"/>
                  </a:cubicBezTo>
                  <a:cubicBezTo>
                    <a:pt x="58" y="261"/>
                    <a:pt x="56" y="267"/>
                    <a:pt x="60" y="268"/>
                  </a:cubicBezTo>
                  <a:cubicBezTo>
                    <a:pt x="79" y="275"/>
                    <a:pt x="106" y="287"/>
                    <a:pt x="114" y="302"/>
                  </a:cubicBezTo>
                  <a:cubicBezTo>
                    <a:pt x="147" y="302"/>
                    <a:pt x="147" y="302"/>
                    <a:pt x="147" y="302"/>
                  </a:cubicBezTo>
                  <a:cubicBezTo>
                    <a:pt x="204" y="321"/>
                    <a:pt x="204" y="321"/>
                    <a:pt x="204" y="321"/>
                  </a:cubicBezTo>
                  <a:cubicBezTo>
                    <a:pt x="248" y="321"/>
                    <a:pt x="248" y="321"/>
                    <a:pt x="248" y="321"/>
                  </a:cubicBezTo>
                  <a:cubicBezTo>
                    <a:pt x="248" y="315"/>
                    <a:pt x="248" y="315"/>
                    <a:pt x="248" y="315"/>
                  </a:cubicBezTo>
                  <a:cubicBezTo>
                    <a:pt x="258" y="315"/>
                    <a:pt x="258" y="315"/>
                    <a:pt x="258" y="315"/>
                  </a:cubicBezTo>
                  <a:cubicBezTo>
                    <a:pt x="276" y="319"/>
                    <a:pt x="286" y="321"/>
                    <a:pt x="295" y="337"/>
                  </a:cubicBezTo>
                  <a:cubicBezTo>
                    <a:pt x="300" y="344"/>
                    <a:pt x="308" y="362"/>
                    <a:pt x="319" y="362"/>
                  </a:cubicBezTo>
                  <a:cubicBezTo>
                    <a:pt x="329" y="362"/>
                    <a:pt x="326" y="347"/>
                    <a:pt x="338" y="347"/>
                  </a:cubicBezTo>
                  <a:cubicBezTo>
                    <a:pt x="369" y="347"/>
                    <a:pt x="368" y="386"/>
                    <a:pt x="385" y="403"/>
                  </a:cubicBezTo>
                  <a:cubicBezTo>
                    <a:pt x="389" y="407"/>
                    <a:pt x="401" y="409"/>
                    <a:pt x="410" y="410"/>
                  </a:cubicBezTo>
                  <a:cubicBezTo>
                    <a:pt x="409" y="406"/>
                    <a:pt x="409" y="406"/>
                    <a:pt x="409" y="406"/>
                  </a:cubicBezTo>
                  <a:cubicBezTo>
                    <a:pt x="409" y="406"/>
                    <a:pt x="409" y="406"/>
                    <a:pt x="409" y="405"/>
                  </a:cubicBezTo>
                  <a:cubicBezTo>
                    <a:pt x="409" y="389"/>
                    <a:pt x="416" y="375"/>
                    <a:pt x="427" y="371"/>
                  </a:cubicBezTo>
                  <a:cubicBezTo>
                    <a:pt x="429" y="370"/>
                    <a:pt x="430" y="370"/>
                    <a:pt x="431" y="370"/>
                  </a:cubicBezTo>
                  <a:cubicBezTo>
                    <a:pt x="432" y="370"/>
                    <a:pt x="433" y="370"/>
                    <a:pt x="434" y="370"/>
                  </a:cubicBezTo>
                  <a:cubicBezTo>
                    <a:pt x="435" y="370"/>
                    <a:pt x="435" y="371"/>
                    <a:pt x="436" y="371"/>
                  </a:cubicBezTo>
                  <a:cubicBezTo>
                    <a:pt x="438" y="371"/>
                    <a:pt x="440" y="370"/>
                    <a:pt x="442" y="368"/>
                  </a:cubicBezTo>
                  <a:cubicBezTo>
                    <a:pt x="448" y="362"/>
                    <a:pt x="455" y="349"/>
                    <a:pt x="471" y="349"/>
                  </a:cubicBezTo>
                  <a:cubicBezTo>
                    <a:pt x="476" y="349"/>
                    <a:pt x="480" y="354"/>
                    <a:pt x="485" y="354"/>
                  </a:cubicBezTo>
                  <a:cubicBezTo>
                    <a:pt x="489" y="354"/>
                    <a:pt x="490" y="350"/>
                    <a:pt x="493" y="350"/>
                  </a:cubicBezTo>
                  <a:cubicBezTo>
                    <a:pt x="502" y="350"/>
                    <a:pt x="512" y="362"/>
                    <a:pt x="524" y="362"/>
                  </a:cubicBezTo>
                  <a:cubicBezTo>
                    <a:pt x="526" y="362"/>
                    <a:pt x="529" y="362"/>
                    <a:pt x="531" y="360"/>
                  </a:cubicBezTo>
                  <a:cubicBezTo>
                    <a:pt x="525" y="356"/>
                    <a:pt x="530" y="352"/>
                    <a:pt x="530" y="344"/>
                  </a:cubicBezTo>
                  <a:cubicBezTo>
                    <a:pt x="529" y="344"/>
                    <a:pt x="528" y="345"/>
                    <a:pt x="527" y="345"/>
                  </a:cubicBezTo>
                  <a:cubicBezTo>
                    <a:pt x="527" y="345"/>
                    <a:pt x="525" y="344"/>
                    <a:pt x="523" y="344"/>
                  </a:cubicBezTo>
                  <a:cubicBezTo>
                    <a:pt x="532" y="340"/>
                    <a:pt x="543" y="341"/>
                    <a:pt x="551" y="339"/>
                  </a:cubicBezTo>
                  <a:cubicBezTo>
                    <a:pt x="551" y="341"/>
                    <a:pt x="553" y="344"/>
                    <a:pt x="555" y="344"/>
                  </a:cubicBezTo>
                  <a:cubicBezTo>
                    <a:pt x="559" y="344"/>
                    <a:pt x="561" y="339"/>
                    <a:pt x="568" y="339"/>
                  </a:cubicBezTo>
                  <a:cubicBezTo>
                    <a:pt x="581" y="339"/>
                    <a:pt x="587" y="352"/>
                    <a:pt x="596" y="352"/>
                  </a:cubicBezTo>
                  <a:cubicBezTo>
                    <a:pt x="601" y="352"/>
                    <a:pt x="603" y="345"/>
                    <a:pt x="608" y="345"/>
                  </a:cubicBezTo>
                  <a:cubicBezTo>
                    <a:pt x="631" y="345"/>
                    <a:pt x="625" y="377"/>
                    <a:pt x="633" y="394"/>
                  </a:cubicBezTo>
                  <a:cubicBezTo>
                    <a:pt x="637" y="402"/>
                    <a:pt x="643" y="405"/>
                    <a:pt x="649" y="413"/>
                  </a:cubicBezTo>
                  <a:cubicBezTo>
                    <a:pt x="652" y="418"/>
                    <a:pt x="652" y="426"/>
                    <a:pt x="660" y="426"/>
                  </a:cubicBezTo>
                  <a:cubicBezTo>
                    <a:pt x="669" y="426"/>
                    <a:pt x="671" y="416"/>
                    <a:pt x="671" y="405"/>
                  </a:cubicBezTo>
                  <a:cubicBezTo>
                    <a:pt x="671" y="396"/>
                    <a:pt x="666" y="391"/>
                    <a:pt x="665" y="384"/>
                  </a:cubicBezTo>
                  <a:cubicBezTo>
                    <a:pt x="665" y="381"/>
                    <a:pt x="665" y="381"/>
                    <a:pt x="665" y="381"/>
                  </a:cubicBezTo>
                  <a:cubicBezTo>
                    <a:pt x="665" y="382"/>
                    <a:pt x="665" y="382"/>
                    <a:pt x="665" y="382"/>
                  </a:cubicBezTo>
                  <a:cubicBezTo>
                    <a:pt x="665" y="365"/>
                    <a:pt x="650" y="359"/>
                    <a:pt x="650" y="342"/>
                  </a:cubicBezTo>
                  <a:cubicBezTo>
                    <a:pt x="650" y="304"/>
                    <a:pt x="682" y="294"/>
                    <a:pt x="706" y="280"/>
                  </a:cubicBezTo>
                  <a:cubicBezTo>
                    <a:pt x="705" y="279"/>
                    <a:pt x="705" y="279"/>
                    <a:pt x="705" y="279"/>
                  </a:cubicBezTo>
                  <a:cubicBezTo>
                    <a:pt x="708" y="275"/>
                    <a:pt x="708" y="274"/>
                    <a:pt x="714" y="272"/>
                  </a:cubicBezTo>
                  <a:cubicBezTo>
                    <a:pt x="718" y="271"/>
                    <a:pt x="721" y="267"/>
                    <a:pt x="727" y="265"/>
                  </a:cubicBezTo>
                  <a:cubicBezTo>
                    <a:pt x="730" y="265"/>
                    <a:pt x="732" y="262"/>
                    <a:pt x="733" y="260"/>
                  </a:cubicBezTo>
                  <a:cubicBezTo>
                    <a:pt x="727" y="256"/>
                    <a:pt x="727" y="256"/>
                    <a:pt x="727" y="256"/>
                  </a:cubicBezTo>
                  <a:cubicBezTo>
                    <a:pt x="727" y="252"/>
                    <a:pt x="727" y="252"/>
                    <a:pt x="727" y="252"/>
                  </a:cubicBezTo>
                  <a:cubicBezTo>
                    <a:pt x="728" y="252"/>
                    <a:pt x="728" y="252"/>
                    <a:pt x="729" y="252"/>
                  </a:cubicBezTo>
                  <a:cubicBezTo>
                    <a:pt x="733" y="252"/>
                    <a:pt x="734" y="251"/>
                    <a:pt x="735" y="246"/>
                  </a:cubicBezTo>
                  <a:cubicBezTo>
                    <a:pt x="733" y="246"/>
                    <a:pt x="730" y="245"/>
                    <a:pt x="728" y="242"/>
                  </a:cubicBezTo>
                  <a:cubicBezTo>
                    <a:pt x="731" y="242"/>
                    <a:pt x="735" y="240"/>
                    <a:pt x="735" y="235"/>
                  </a:cubicBezTo>
                  <a:cubicBezTo>
                    <a:pt x="735" y="234"/>
                    <a:pt x="735" y="232"/>
                    <a:pt x="735" y="230"/>
                  </a:cubicBezTo>
                  <a:cubicBezTo>
                    <a:pt x="734" y="230"/>
                    <a:pt x="732" y="230"/>
                    <a:pt x="731" y="230"/>
                  </a:cubicBezTo>
                  <a:cubicBezTo>
                    <a:pt x="728" y="227"/>
                    <a:pt x="731" y="227"/>
                    <a:pt x="731" y="222"/>
                  </a:cubicBezTo>
                  <a:cubicBezTo>
                    <a:pt x="731" y="217"/>
                    <a:pt x="729" y="207"/>
                    <a:pt x="729" y="204"/>
                  </a:cubicBezTo>
                  <a:cubicBezTo>
                    <a:pt x="729" y="204"/>
                    <a:pt x="728" y="199"/>
                    <a:pt x="729" y="197"/>
                  </a:cubicBezTo>
                  <a:cubicBezTo>
                    <a:pt x="730" y="202"/>
                    <a:pt x="735" y="211"/>
                    <a:pt x="735" y="214"/>
                  </a:cubicBezTo>
                  <a:cubicBezTo>
                    <a:pt x="735" y="216"/>
                    <a:pt x="735" y="218"/>
                    <a:pt x="735" y="220"/>
                  </a:cubicBezTo>
                  <a:cubicBezTo>
                    <a:pt x="735" y="221"/>
                    <a:pt x="736" y="223"/>
                    <a:pt x="737" y="223"/>
                  </a:cubicBezTo>
                  <a:cubicBezTo>
                    <a:pt x="739" y="223"/>
                    <a:pt x="749" y="205"/>
                    <a:pt x="749" y="202"/>
                  </a:cubicBezTo>
                  <a:cubicBezTo>
                    <a:pt x="749" y="197"/>
                    <a:pt x="746" y="196"/>
                    <a:pt x="745" y="192"/>
                  </a:cubicBezTo>
                  <a:cubicBezTo>
                    <a:pt x="747" y="189"/>
                    <a:pt x="747" y="189"/>
                    <a:pt x="747" y="189"/>
                  </a:cubicBezTo>
                  <a:cubicBezTo>
                    <a:pt x="748" y="190"/>
                    <a:pt x="749" y="193"/>
                    <a:pt x="751" y="193"/>
                  </a:cubicBezTo>
                  <a:cubicBezTo>
                    <a:pt x="755" y="193"/>
                    <a:pt x="765" y="175"/>
                    <a:pt x="766" y="170"/>
                  </a:cubicBezTo>
                  <a:cubicBezTo>
                    <a:pt x="766" y="170"/>
                    <a:pt x="761" y="167"/>
                    <a:pt x="761" y="164"/>
                  </a:cubicBezTo>
                  <a:cubicBezTo>
                    <a:pt x="761" y="163"/>
                    <a:pt x="763" y="161"/>
                    <a:pt x="764" y="160"/>
                  </a:cubicBezTo>
                  <a:cubicBezTo>
                    <a:pt x="766" y="160"/>
                    <a:pt x="767" y="161"/>
                    <a:pt x="769" y="161"/>
                  </a:cubicBezTo>
                  <a:cubicBezTo>
                    <a:pt x="776" y="161"/>
                    <a:pt x="782" y="161"/>
                    <a:pt x="789" y="158"/>
                  </a:cubicBezTo>
                  <a:cubicBezTo>
                    <a:pt x="788" y="157"/>
                    <a:pt x="786" y="157"/>
                    <a:pt x="785" y="157"/>
                  </a:cubicBezTo>
                  <a:cubicBezTo>
                    <a:pt x="782" y="157"/>
                    <a:pt x="779" y="158"/>
                    <a:pt x="776" y="158"/>
                  </a:cubicBezTo>
                  <a:cubicBezTo>
                    <a:pt x="770" y="158"/>
                    <a:pt x="770" y="158"/>
                    <a:pt x="770" y="158"/>
                  </a:cubicBezTo>
                  <a:cubicBezTo>
                    <a:pt x="781" y="151"/>
                    <a:pt x="799" y="155"/>
                    <a:pt x="810" y="147"/>
                  </a:cubicBezTo>
                  <a:cubicBezTo>
                    <a:pt x="810" y="147"/>
                    <a:pt x="811" y="148"/>
                    <a:pt x="813" y="148"/>
                  </a:cubicBezTo>
                  <a:cubicBezTo>
                    <a:pt x="817" y="148"/>
                    <a:pt x="823" y="146"/>
                    <a:pt x="827" y="145"/>
                  </a:cubicBezTo>
                  <a:cubicBezTo>
                    <a:pt x="827" y="141"/>
                    <a:pt x="827" y="141"/>
                    <a:pt x="827" y="141"/>
                  </a:cubicBezTo>
                  <a:cubicBezTo>
                    <a:pt x="827" y="141"/>
                    <a:pt x="822" y="145"/>
                    <a:pt x="821" y="145"/>
                  </a:cubicBezTo>
                  <a:cubicBezTo>
                    <a:pt x="818" y="145"/>
                    <a:pt x="816" y="138"/>
                    <a:pt x="816" y="136"/>
                  </a:cubicBezTo>
                  <a:cubicBezTo>
                    <a:pt x="814" y="135"/>
                    <a:pt x="814" y="132"/>
                    <a:pt x="814" y="131"/>
                  </a:cubicBezTo>
                  <a:cubicBezTo>
                    <a:pt x="814" y="111"/>
                    <a:pt x="832" y="105"/>
                    <a:pt x="840" y="96"/>
                  </a:cubicBezTo>
                  <a:cubicBezTo>
                    <a:pt x="842" y="96"/>
                    <a:pt x="843" y="95"/>
                    <a:pt x="844" y="95"/>
                  </a:cubicBezTo>
                  <a:cubicBezTo>
                    <a:pt x="846" y="95"/>
                    <a:pt x="848" y="96"/>
                    <a:pt x="852" y="96"/>
                  </a:cubicBezTo>
                  <a:cubicBezTo>
                    <a:pt x="860" y="96"/>
                    <a:pt x="865" y="93"/>
                    <a:pt x="869" y="88"/>
                  </a:cubicBezTo>
                  <a:cubicBezTo>
                    <a:pt x="862" y="78"/>
                    <a:pt x="864" y="63"/>
                    <a:pt x="861" y="50"/>
                  </a:cubicBezTo>
                  <a:cubicBezTo>
                    <a:pt x="861" y="50"/>
                    <a:pt x="861" y="50"/>
                    <a:pt x="861" y="50"/>
                  </a:cubicBezTo>
                  <a:cubicBezTo>
                    <a:pt x="861" y="50"/>
                    <a:pt x="861" y="50"/>
                    <a:pt x="861" y="50"/>
                  </a:cubicBezTo>
                  <a:cubicBezTo>
                    <a:pt x="861" y="46"/>
                    <a:pt x="859" y="42"/>
                    <a:pt x="857" y="38"/>
                  </a:cubicBezTo>
                  <a:cubicBezTo>
                    <a:pt x="857" y="38"/>
                    <a:pt x="857" y="38"/>
                    <a:pt x="857" y="38"/>
                  </a:cubicBezTo>
                  <a:cubicBezTo>
                    <a:pt x="856" y="37"/>
                    <a:pt x="855" y="36"/>
                    <a:pt x="853" y="36"/>
                  </a:cubicBezTo>
                  <a:cubicBezTo>
                    <a:pt x="852" y="36"/>
                    <a:pt x="850" y="36"/>
                    <a:pt x="848" y="37"/>
                  </a:cubicBezTo>
                  <a:cubicBezTo>
                    <a:pt x="846" y="37"/>
                    <a:pt x="845" y="38"/>
                    <a:pt x="843" y="38"/>
                  </a:cubicBezTo>
                  <a:cubicBezTo>
                    <a:pt x="841" y="38"/>
                    <a:pt x="839" y="37"/>
                    <a:pt x="837" y="35"/>
                  </a:cubicBezTo>
                  <a:cubicBezTo>
                    <a:pt x="824" y="44"/>
                    <a:pt x="824" y="61"/>
                    <a:pt x="814" y="71"/>
                  </a:cubicBezTo>
                  <a:cubicBezTo>
                    <a:pt x="812" y="73"/>
                    <a:pt x="814" y="75"/>
                    <a:pt x="809" y="76"/>
                  </a:cubicBezTo>
                  <a:cubicBezTo>
                    <a:pt x="805" y="77"/>
                    <a:pt x="800" y="78"/>
                    <a:pt x="795" y="78"/>
                  </a:cubicBezTo>
                  <a:cubicBezTo>
                    <a:pt x="791" y="78"/>
                    <a:pt x="787" y="78"/>
                    <a:pt x="782" y="78"/>
                  </a:cubicBezTo>
                  <a:cubicBezTo>
                    <a:pt x="777" y="78"/>
                    <a:pt x="772" y="78"/>
                    <a:pt x="768" y="78"/>
                  </a:cubicBezTo>
                  <a:cubicBezTo>
                    <a:pt x="761" y="78"/>
                    <a:pt x="756" y="78"/>
                    <a:pt x="755" y="79"/>
                  </a:cubicBezTo>
                  <a:cubicBezTo>
                    <a:pt x="751" y="82"/>
                    <a:pt x="732" y="101"/>
                    <a:pt x="731" y="102"/>
                  </a:cubicBezTo>
                  <a:cubicBezTo>
                    <a:pt x="731" y="115"/>
                    <a:pt x="716" y="117"/>
                    <a:pt x="702" y="117"/>
                  </a:cubicBezTo>
                  <a:cubicBezTo>
                    <a:pt x="694" y="117"/>
                    <a:pt x="687" y="117"/>
                    <a:pt x="682" y="117"/>
                  </a:cubicBezTo>
                  <a:cubicBezTo>
                    <a:pt x="679" y="117"/>
                    <a:pt x="679" y="117"/>
                    <a:pt x="675" y="117"/>
                  </a:cubicBezTo>
                  <a:cubicBezTo>
                    <a:pt x="676" y="118"/>
                    <a:pt x="676" y="119"/>
                    <a:pt x="677" y="120"/>
                  </a:cubicBezTo>
                  <a:cubicBezTo>
                    <a:pt x="677" y="120"/>
                    <a:pt x="677" y="121"/>
                    <a:pt x="678" y="121"/>
                  </a:cubicBezTo>
                  <a:cubicBezTo>
                    <a:pt x="679" y="124"/>
                    <a:pt x="680" y="127"/>
                    <a:pt x="681" y="130"/>
                  </a:cubicBezTo>
                  <a:cubicBezTo>
                    <a:pt x="681" y="130"/>
                    <a:pt x="681" y="130"/>
                    <a:pt x="681" y="130"/>
                  </a:cubicBezTo>
                  <a:cubicBezTo>
                    <a:pt x="681" y="130"/>
                    <a:pt x="681" y="130"/>
                    <a:pt x="681" y="130"/>
                  </a:cubicBezTo>
                  <a:cubicBezTo>
                    <a:pt x="681" y="130"/>
                    <a:pt x="681" y="130"/>
                    <a:pt x="681" y="130"/>
                  </a:cubicBezTo>
                  <a:cubicBezTo>
                    <a:pt x="680" y="130"/>
                    <a:pt x="678" y="131"/>
                    <a:pt x="677" y="132"/>
                  </a:cubicBezTo>
                  <a:cubicBezTo>
                    <a:pt x="675" y="133"/>
                    <a:pt x="674" y="133"/>
                    <a:pt x="672" y="134"/>
                  </a:cubicBezTo>
                  <a:cubicBezTo>
                    <a:pt x="672" y="134"/>
                    <a:pt x="672" y="134"/>
                    <a:pt x="672" y="134"/>
                  </a:cubicBezTo>
                  <a:cubicBezTo>
                    <a:pt x="660" y="140"/>
                    <a:pt x="642" y="148"/>
                    <a:pt x="632" y="148"/>
                  </a:cubicBezTo>
                  <a:cubicBezTo>
                    <a:pt x="626" y="148"/>
                    <a:pt x="624" y="140"/>
                    <a:pt x="624" y="135"/>
                  </a:cubicBezTo>
                  <a:cubicBezTo>
                    <a:pt x="624" y="135"/>
                    <a:pt x="624" y="135"/>
                    <a:pt x="624" y="135"/>
                  </a:cubicBezTo>
                  <a:cubicBezTo>
                    <a:pt x="624" y="135"/>
                    <a:pt x="624" y="135"/>
                    <a:pt x="624" y="135"/>
                  </a:cubicBezTo>
                  <a:cubicBezTo>
                    <a:pt x="624" y="127"/>
                    <a:pt x="630" y="123"/>
                    <a:pt x="636" y="117"/>
                  </a:cubicBezTo>
                  <a:cubicBezTo>
                    <a:pt x="631" y="113"/>
                    <a:pt x="631" y="109"/>
                    <a:pt x="628" y="101"/>
                  </a:cubicBezTo>
                  <a:cubicBezTo>
                    <a:pt x="623" y="102"/>
                    <a:pt x="624" y="104"/>
                    <a:pt x="618" y="104"/>
                  </a:cubicBezTo>
                  <a:cubicBezTo>
                    <a:pt x="619" y="97"/>
                    <a:pt x="624" y="92"/>
                    <a:pt x="624" y="85"/>
                  </a:cubicBezTo>
                  <a:cubicBezTo>
                    <a:pt x="624" y="79"/>
                    <a:pt x="604" y="69"/>
                    <a:pt x="600" y="69"/>
                  </a:cubicBezTo>
                  <a:cubicBezTo>
                    <a:pt x="591" y="69"/>
                    <a:pt x="600" y="82"/>
                    <a:pt x="581" y="83"/>
                  </a:cubicBezTo>
                  <a:cubicBezTo>
                    <a:pt x="575" y="83"/>
                    <a:pt x="575" y="99"/>
                    <a:pt x="575" y="106"/>
                  </a:cubicBezTo>
                  <a:cubicBezTo>
                    <a:pt x="575" y="106"/>
                    <a:pt x="575" y="117"/>
                    <a:pt x="575" y="123"/>
                  </a:cubicBezTo>
                  <a:cubicBezTo>
                    <a:pt x="575" y="130"/>
                    <a:pt x="572" y="146"/>
                    <a:pt x="565" y="146"/>
                  </a:cubicBezTo>
                  <a:cubicBezTo>
                    <a:pt x="559" y="146"/>
                    <a:pt x="552" y="141"/>
                    <a:pt x="552" y="135"/>
                  </a:cubicBezTo>
                  <a:cubicBezTo>
                    <a:pt x="552" y="121"/>
                    <a:pt x="557" y="94"/>
                    <a:pt x="566" y="83"/>
                  </a:cubicBezTo>
                  <a:cubicBezTo>
                    <a:pt x="560" y="83"/>
                    <a:pt x="558" y="87"/>
                    <a:pt x="553" y="90"/>
                  </a:cubicBezTo>
                  <a:cubicBezTo>
                    <a:pt x="554" y="80"/>
                    <a:pt x="575" y="65"/>
                    <a:pt x="587" y="65"/>
                  </a:cubicBezTo>
                  <a:cubicBezTo>
                    <a:pt x="590" y="65"/>
                    <a:pt x="596" y="66"/>
                    <a:pt x="602" y="66"/>
                  </a:cubicBezTo>
                  <a:cubicBezTo>
                    <a:pt x="605" y="66"/>
                    <a:pt x="608" y="66"/>
                    <a:pt x="610" y="65"/>
                  </a:cubicBezTo>
                  <a:cubicBezTo>
                    <a:pt x="610" y="59"/>
                    <a:pt x="610" y="59"/>
                    <a:pt x="610" y="59"/>
                  </a:cubicBezTo>
                  <a:cubicBezTo>
                    <a:pt x="599" y="59"/>
                    <a:pt x="593" y="52"/>
                    <a:pt x="580" y="52"/>
                  </a:cubicBezTo>
                  <a:cubicBezTo>
                    <a:pt x="575" y="52"/>
                    <a:pt x="572" y="57"/>
                    <a:pt x="566" y="57"/>
                  </a:cubicBezTo>
                  <a:cubicBezTo>
                    <a:pt x="562" y="57"/>
                    <a:pt x="557" y="54"/>
                    <a:pt x="557" y="51"/>
                  </a:cubicBezTo>
                  <a:cubicBezTo>
                    <a:pt x="546" y="51"/>
                    <a:pt x="546" y="51"/>
                    <a:pt x="546" y="51"/>
                  </a:cubicBezTo>
                  <a:cubicBezTo>
                    <a:pt x="548" y="46"/>
                    <a:pt x="552" y="45"/>
                    <a:pt x="552" y="37"/>
                  </a:cubicBezTo>
                  <a:cubicBezTo>
                    <a:pt x="544" y="39"/>
                    <a:pt x="534" y="49"/>
                    <a:pt x="529" y="49"/>
                  </a:cubicBezTo>
                  <a:cubicBezTo>
                    <a:pt x="524" y="49"/>
                    <a:pt x="523" y="56"/>
                    <a:pt x="514" y="56"/>
                  </a:cubicBezTo>
                  <a:cubicBezTo>
                    <a:pt x="510" y="56"/>
                    <a:pt x="509" y="55"/>
                    <a:pt x="506" y="51"/>
                  </a:cubicBezTo>
                  <a:cubicBezTo>
                    <a:pt x="503" y="51"/>
                    <a:pt x="501" y="53"/>
                    <a:pt x="497" y="54"/>
                  </a:cubicBezTo>
                  <a:cubicBezTo>
                    <a:pt x="489" y="54"/>
                    <a:pt x="489" y="54"/>
                    <a:pt x="489" y="54"/>
                  </a:cubicBezTo>
                  <a:cubicBezTo>
                    <a:pt x="501" y="39"/>
                    <a:pt x="516" y="34"/>
                    <a:pt x="530" y="24"/>
                  </a:cubicBezTo>
                  <a:cubicBezTo>
                    <a:pt x="511" y="24"/>
                    <a:pt x="497" y="24"/>
                    <a:pt x="486" y="14"/>
                  </a:cubicBezTo>
                  <a:cubicBezTo>
                    <a:pt x="460" y="14"/>
                    <a:pt x="460" y="14"/>
                    <a:pt x="460" y="14"/>
                  </a:cubicBezTo>
                  <a:cubicBezTo>
                    <a:pt x="453" y="10"/>
                    <a:pt x="454" y="6"/>
                    <a:pt x="44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3" name="Freeform 133"/>
            <p:cNvSpPr>
              <a:spLocks noEditPoints="1"/>
            </p:cNvSpPr>
            <p:nvPr/>
          </p:nvSpPr>
          <p:spPr bwMode="auto">
            <a:xfrm>
              <a:off x="-1562" y="-67"/>
              <a:ext cx="3028" cy="1564"/>
            </a:xfrm>
            <a:custGeom>
              <a:avLst/>
              <a:gdLst>
                <a:gd name="T0" fmla="*/ 0 w 1281"/>
                <a:gd name="T1" fmla="*/ 61 h 661"/>
                <a:gd name="T2" fmla="*/ 666 w 1281"/>
                <a:gd name="T3" fmla="*/ 20 h 661"/>
                <a:gd name="T4" fmla="*/ 695 w 1281"/>
                <a:gd name="T5" fmla="*/ 86 h 661"/>
                <a:gd name="T6" fmla="*/ 670 w 1281"/>
                <a:gd name="T7" fmla="*/ 99 h 661"/>
                <a:gd name="T8" fmla="*/ 588 w 1281"/>
                <a:gd name="T9" fmla="*/ 110 h 661"/>
                <a:gd name="T10" fmla="*/ 514 w 1281"/>
                <a:gd name="T11" fmla="*/ 90 h 661"/>
                <a:gd name="T12" fmla="*/ 463 w 1281"/>
                <a:gd name="T13" fmla="*/ 106 h 661"/>
                <a:gd name="T14" fmla="*/ 379 w 1281"/>
                <a:gd name="T15" fmla="*/ 102 h 661"/>
                <a:gd name="T16" fmla="*/ 352 w 1281"/>
                <a:gd name="T17" fmla="*/ 82 h 661"/>
                <a:gd name="T18" fmla="*/ 220 w 1281"/>
                <a:gd name="T19" fmla="*/ 64 h 661"/>
                <a:gd name="T20" fmla="*/ 128 w 1281"/>
                <a:gd name="T21" fmla="*/ 59 h 661"/>
                <a:gd name="T22" fmla="*/ 87 w 1281"/>
                <a:gd name="T23" fmla="*/ 70 h 661"/>
                <a:gd name="T24" fmla="*/ 4 w 1281"/>
                <a:gd name="T25" fmla="*/ 62 h 661"/>
                <a:gd name="T26" fmla="*/ 0 w 1281"/>
                <a:gd name="T27" fmla="*/ 289 h 661"/>
                <a:gd name="T28" fmla="*/ 29 w 1281"/>
                <a:gd name="T29" fmla="*/ 297 h 661"/>
                <a:gd name="T30" fmla="*/ 118 w 1281"/>
                <a:gd name="T31" fmla="*/ 345 h 661"/>
                <a:gd name="T32" fmla="*/ 161 w 1281"/>
                <a:gd name="T33" fmla="*/ 397 h 661"/>
                <a:gd name="T34" fmla="*/ 157 w 1281"/>
                <a:gd name="T35" fmla="*/ 415 h 661"/>
                <a:gd name="T36" fmla="*/ 194 w 1281"/>
                <a:gd name="T37" fmla="*/ 468 h 661"/>
                <a:gd name="T38" fmla="*/ 267 w 1281"/>
                <a:gd name="T39" fmla="*/ 527 h 661"/>
                <a:gd name="T40" fmla="*/ 690 w 1281"/>
                <a:gd name="T41" fmla="*/ 520 h 661"/>
                <a:gd name="T42" fmla="*/ 787 w 1281"/>
                <a:gd name="T43" fmla="*/ 542 h 661"/>
                <a:gd name="T44" fmla="*/ 813 w 1281"/>
                <a:gd name="T45" fmla="*/ 535 h 661"/>
                <a:gd name="T46" fmla="*/ 899 w 1281"/>
                <a:gd name="T47" fmla="*/ 589 h 661"/>
                <a:gd name="T48" fmla="*/ 879 w 1281"/>
                <a:gd name="T49" fmla="*/ 637 h 661"/>
                <a:gd name="T50" fmla="*/ 875 w 1281"/>
                <a:gd name="T51" fmla="*/ 661 h 661"/>
                <a:gd name="T52" fmla="*/ 914 w 1281"/>
                <a:gd name="T53" fmla="*/ 654 h 661"/>
                <a:gd name="T54" fmla="*/ 924 w 1281"/>
                <a:gd name="T55" fmla="*/ 650 h 661"/>
                <a:gd name="T56" fmla="*/ 921 w 1281"/>
                <a:gd name="T57" fmla="*/ 641 h 661"/>
                <a:gd name="T58" fmla="*/ 974 w 1281"/>
                <a:gd name="T59" fmla="*/ 622 h 661"/>
                <a:gd name="T60" fmla="*/ 1038 w 1281"/>
                <a:gd name="T61" fmla="*/ 598 h 661"/>
                <a:gd name="T62" fmla="*/ 1086 w 1281"/>
                <a:gd name="T63" fmla="*/ 558 h 661"/>
                <a:gd name="T64" fmla="*/ 1100 w 1281"/>
                <a:gd name="T65" fmla="*/ 558 h 661"/>
                <a:gd name="T66" fmla="*/ 1110 w 1281"/>
                <a:gd name="T67" fmla="*/ 604 h 661"/>
                <a:gd name="T68" fmla="*/ 1115 w 1281"/>
                <a:gd name="T69" fmla="*/ 601 h 661"/>
                <a:gd name="T70" fmla="*/ 1157 w 1281"/>
                <a:gd name="T71" fmla="*/ 597 h 661"/>
                <a:gd name="T72" fmla="*/ 1199 w 1281"/>
                <a:gd name="T73" fmla="*/ 595 h 661"/>
                <a:gd name="T74" fmla="*/ 1135 w 1281"/>
                <a:gd name="T75" fmla="*/ 547 h 661"/>
                <a:gd name="T76" fmla="*/ 1080 w 1281"/>
                <a:gd name="T77" fmla="*/ 540 h 661"/>
                <a:gd name="T78" fmla="*/ 1174 w 1281"/>
                <a:gd name="T79" fmla="*/ 500 h 661"/>
                <a:gd name="T80" fmla="*/ 1272 w 1281"/>
                <a:gd name="T81" fmla="*/ 434 h 661"/>
                <a:gd name="T82" fmla="*/ 1213 w 1281"/>
                <a:gd name="T83" fmla="*/ 434 h 661"/>
                <a:gd name="T84" fmla="*/ 1211 w 1281"/>
                <a:gd name="T85" fmla="*/ 386 h 661"/>
                <a:gd name="T86" fmla="*/ 1190 w 1281"/>
                <a:gd name="T87" fmla="*/ 347 h 661"/>
                <a:gd name="T88" fmla="*/ 1133 w 1281"/>
                <a:gd name="T89" fmla="*/ 304 h 661"/>
                <a:gd name="T90" fmla="*/ 1041 w 1281"/>
                <a:gd name="T91" fmla="*/ 259 h 661"/>
                <a:gd name="T92" fmla="*/ 938 w 1281"/>
                <a:gd name="T93" fmla="*/ 248 h 661"/>
                <a:gd name="T94" fmla="*/ 961 w 1281"/>
                <a:gd name="T95" fmla="*/ 381 h 661"/>
                <a:gd name="T96" fmla="*/ 914 w 1281"/>
                <a:gd name="T97" fmla="*/ 483 h 661"/>
                <a:gd name="T98" fmla="*/ 834 w 1281"/>
                <a:gd name="T99" fmla="*/ 400 h 661"/>
                <a:gd name="T100" fmla="*/ 706 w 1281"/>
                <a:gd name="T101" fmla="*/ 323 h 661"/>
                <a:gd name="T102" fmla="*/ 728 w 1281"/>
                <a:gd name="T103" fmla="*/ 233 h 661"/>
                <a:gd name="T104" fmla="*/ 726 w 1281"/>
                <a:gd name="T105" fmla="*/ 208 h 661"/>
                <a:gd name="T106" fmla="*/ 768 w 1281"/>
                <a:gd name="T107" fmla="*/ 202 h 661"/>
                <a:gd name="T108" fmla="*/ 764 w 1281"/>
                <a:gd name="T109" fmla="*/ 157 h 661"/>
                <a:gd name="T110" fmla="*/ 817 w 1281"/>
                <a:gd name="T111" fmla="*/ 140 h 661"/>
                <a:gd name="T112" fmla="*/ 864 w 1281"/>
                <a:gd name="T113" fmla="*/ 144 h 661"/>
                <a:gd name="T114" fmla="*/ 892 w 1281"/>
                <a:gd name="T115" fmla="*/ 86 h 661"/>
                <a:gd name="T116" fmla="*/ 831 w 1281"/>
                <a:gd name="T117" fmla="*/ 66 h 661"/>
                <a:gd name="T118" fmla="*/ 805 w 1281"/>
                <a:gd name="T119" fmla="*/ 122 h 661"/>
                <a:gd name="T120" fmla="*/ 755 w 1281"/>
                <a:gd name="T121" fmla="*/ 93 h 661"/>
                <a:gd name="T122" fmla="*/ 735 w 1281"/>
                <a:gd name="T123" fmla="*/ 45 h 6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81" h="661">
                  <a:moveTo>
                    <a:pt x="0" y="61"/>
                  </a:moveTo>
                  <a:cubicBezTo>
                    <a:pt x="0" y="61"/>
                    <a:pt x="0" y="61"/>
                    <a:pt x="0" y="61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0" y="61"/>
                    <a:pt x="0" y="61"/>
                    <a:pt x="0" y="61"/>
                  </a:cubicBezTo>
                  <a:moveTo>
                    <a:pt x="686" y="0"/>
                  </a:moveTo>
                  <a:cubicBezTo>
                    <a:pt x="676" y="0"/>
                    <a:pt x="680" y="7"/>
                    <a:pt x="681" y="12"/>
                  </a:cubicBezTo>
                  <a:cubicBezTo>
                    <a:pt x="675" y="14"/>
                    <a:pt x="666" y="12"/>
                    <a:pt x="666" y="20"/>
                  </a:cubicBezTo>
                  <a:cubicBezTo>
                    <a:pt x="666" y="25"/>
                    <a:pt x="670" y="28"/>
                    <a:pt x="670" y="33"/>
                  </a:cubicBezTo>
                  <a:cubicBezTo>
                    <a:pt x="670" y="38"/>
                    <a:pt x="663" y="38"/>
                    <a:pt x="663" y="45"/>
                  </a:cubicBezTo>
                  <a:cubicBezTo>
                    <a:pt x="663" y="63"/>
                    <a:pt x="699" y="52"/>
                    <a:pt x="699" y="70"/>
                  </a:cubicBezTo>
                  <a:cubicBezTo>
                    <a:pt x="699" y="73"/>
                    <a:pt x="695" y="86"/>
                    <a:pt x="695" y="86"/>
                  </a:cubicBezTo>
                  <a:cubicBezTo>
                    <a:pt x="699" y="84"/>
                    <a:pt x="702" y="83"/>
                    <a:pt x="706" y="81"/>
                  </a:cubicBezTo>
                  <a:cubicBezTo>
                    <a:pt x="713" y="102"/>
                    <a:pt x="678" y="92"/>
                    <a:pt x="678" y="118"/>
                  </a:cubicBezTo>
                  <a:cubicBezTo>
                    <a:pt x="676" y="118"/>
                    <a:pt x="675" y="118"/>
                    <a:pt x="673" y="118"/>
                  </a:cubicBezTo>
                  <a:cubicBezTo>
                    <a:pt x="664" y="118"/>
                    <a:pt x="674" y="104"/>
                    <a:pt x="670" y="99"/>
                  </a:cubicBezTo>
                  <a:cubicBezTo>
                    <a:pt x="669" y="96"/>
                    <a:pt x="654" y="93"/>
                    <a:pt x="647" y="93"/>
                  </a:cubicBezTo>
                  <a:cubicBezTo>
                    <a:pt x="637" y="93"/>
                    <a:pt x="633" y="99"/>
                    <a:pt x="633" y="110"/>
                  </a:cubicBezTo>
                  <a:cubicBezTo>
                    <a:pt x="630" y="109"/>
                    <a:pt x="628" y="109"/>
                    <a:pt x="624" y="109"/>
                  </a:cubicBezTo>
                  <a:cubicBezTo>
                    <a:pt x="618" y="109"/>
                    <a:pt x="609" y="110"/>
                    <a:pt x="588" y="110"/>
                  </a:cubicBezTo>
                  <a:cubicBezTo>
                    <a:pt x="560" y="110"/>
                    <a:pt x="527" y="100"/>
                    <a:pt x="520" y="78"/>
                  </a:cubicBezTo>
                  <a:cubicBezTo>
                    <a:pt x="510" y="81"/>
                    <a:pt x="479" y="81"/>
                    <a:pt x="479" y="93"/>
                  </a:cubicBezTo>
                  <a:cubicBezTo>
                    <a:pt x="479" y="96"/>
                    <a:pt x="481" y="98"/>
                    <a:pt x="485" y="98"/>
                  </a:cubicBezTo>
                  <a:cubicBezTo>
                    <a:pt x="494" y="98"/>
                    <a:pt x="508" y="94"/>
                    <a:pt x="514" y="90"/>
                  </a:cubicBezTo>
                  <a:cubicBezTo>
                    <a:pt x="516" y="108"/>
                    <a:pt x="489" y="93"/>
                    <a:pt x="489" y="111"/>
                  </a:cubicBezTo>
                  <a:cubicBezTo>
                    <a:pt x="489" y="115"/>
                    <a:pt x="495" y="127"/>
                    <a:pt x="492" y="127"/>
                  </a:cubicBezTo>
                  <a:cubicBezTo>
                    <a:pt x="482" y="127"/>
                    <a:pt x="480" y="114"/>
                    <a:pt x="471" y="110"/>
                  </a:cubicBezTo>
                  <a:cubicBezTo>
                    <a:pt x="463" y="106"/>
                    <a:pt x="463" y="106"/>
                    <a:pt x="463" y="106"/>
                  </a:cubicBezTo>
                  <a:cubicBezTo>
                    <a:pt x="450" y="106"/>
                    <a:pt x="442" y="106"/>
                    <a:pt x="429" y="106"/>
                  </a:cubicBezTo>
                  <a:cubicBezTo>
                    <a:pt x="418" y="106"/>
                    <a:pt x="412" y="110"/>
                    <a:pt x="400" y="111"/>
                  </a:cubicBezTo>
                  <a:cubicBezTo>
                    <a:pt x="399" y="111"/>
                    <a:pt x="398" y="111"/>
                    <a:pt x="396" y="111"/>
                  </a:cubicBezTo>
                  <a:cubicBezTo>
                    <a:pt x="379" y="111"/>
                    <a:pt x="379" y="104"/>
                    <a:pt x="379" y="102"/>
                  </a:cubicBezTo>
                  <a:cubicBezTo>
                    <a:pt x="379" y="98"/>
                    <a:pt x="395" y="100"/>
                    <a:pt x="398" y="96"/>
                  </a:cubicBezTo>
                  <a:cubicBezTo>
                    <a:pt x="389" y="83"/>
                    <a:pt x="387" y="80"/>
                    <a:pt x="378" y="80"/>
                  </a:cubicBezTo>
                  <a:cubicBezTo>
                    <a:pt x="373" y="80"/>
                    <a:pt x="367" y="81"/>
                    <a:pt x="356" y="82"/>
                  </a:cubicBezTo>
                  <a:cubicBezTo>
                    <a:pt x="355" y="82"/>
                    <a:pt x="353" y="82"/>
                    <a:pt x="352" y="82"/>
                  </a:cubicBezTo>
                  <a:cubicBezTo>
                    <a:pt x="323" y="82"/>
                    <a:pt x="307" y="58"/>
                    <a:pt x="276" y="58"/>
                  </a:cubicBezTo>
                  <a:cubicBezTo>
                    <a:pt x="266" y="58"/>
                    <a:pt x="262" y="65"/>
                    <a:pt x="253" y="65"/>
                  </a:cubicBezTo>
                  <a:cubicBezTo>
                    <a:pt x="247" y="65"/>
                    <a:pt x="242" y="55"/>
                    <a:pt x="241" y="51"/>
                  </a:cubicBezTo>
                  <a:cubicBezTo>
                    <a:pt x="231" y="53"/>
                    <a:pt x="231" y="64"/>
                    <a:pt x="220" y="64"/>
                  </a:cubicBezTo>
                  <a:cubicBezTo>
                    <a:pt x="210" y="64"/>
                    <a:pt x="196" y="40"/>
                    <a:pt x="193" y="40"/>
                  </a:cubicBezTo>
                  <a:cubicBezTo>
                    <a:pt x="182" y="40"/>
                    <a:pt x="186" y="56"/>
                    <a:pt x="175" y="56"/>
                  </a:cubicBezTo>
                  <a:cubicBezTo>
                    <a:pt x="170" y="56"/>
                    <a:pt x="167" y="53"/>
                    <a:pt x="165" y="48"/>
                  </a:cubicBezTo>
                  <a:cubicBezTo>
                    <a:pt x="149" y="52"/>
                    <a:pt x="143" y="53"/>
                    <a:pt x="128" y="59"/>
                  </a:cubicBezTo>
                  <a:cubicBezTo>
                    <a:pt x="123" y="60"/>
                    <a:pt x="113" y="67"/>
                    <a:pt x="107" y="67"/>
                  </a:cubicBezTo>
                  <a:cubicBezTo>
                    <a:pt x="106" y="67"/>
                    <a:pt x="105" y="67"/>
                    <a:pt x="104" y="66"/>
                  </a:cubicBezTo>
                  <a:cubicBezTo>
                    <a:pt x="100" y="62"/>
                    <a:pt x="97" y="61"/>
                    <a:pt x="95" y="61"/>
                  </a:cubicBezTo>
                  <a:cubicBezTo>
                    <a:pt x="91" y="61"/>
                    <a:pt x="91" y="69"/>
                    <a:pt x="87" y="70"/>
                  </a:cubicBezTo>
                  <a:cubicBezTo>
                    <a:pt x="53" y="71"/>
                    <a:pt x="77" y="83"/>
                    <a:pt x="72" y="83"/>
                  </a:cubicBezTo>
                  <a:cubicBezTo>
                    <a:pt x="59" y="83"/>
                    <a:pt x="35" y="81"/>
                    <a:pt x="14" y="67"/>
                  </a:cubicBezTo>
                  <a:cubicBezTo>
                    <a:pt x="13" y="67"/>
                    <a:pt x="6" y="62"/>
                    <a:pt x="6" y="61"/>
                  </a:cubicBezTo>
                  <a:cubicBezTo>
                    <a:pt x="5" y="61"/>
                    <a:pt x="4" y="62"/>
                    <a:pt x="4" y="62"/>
                  </a:cubicBezTo>
                  <a:cubicBezTo>
                    <a:pt x="3" y="62"/>
                    <a:pt x="3" y="61"/>
                    <a:pt x="0" y="61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0" y="289"/>
                    <a:pt x="0" y="289"/>
                    <a:pt x="0" y="289"/>
                  </a:cubicBezTo>
                  <a:cubicBezTo>
                    <a:pt x="2" y="292"/>
                    <a:pt x="6" y="292"/>
                    <a:pt x="10" y="292"/>
                  </a:cubicBezTo>
                  <a:cubicBezTo>
                    <a:pt x="11" y="292"/>
                    <a:pt x="12" y="292"/>
                    <a:pt x="13" y="292"/>
                  </a:cubicBezTo>
                  <a:cubicBezTo>
                    <a:pt x="14" y="292"/>
                    <a:pt x="15" y="292"/>
                    <a:pt x="16" y="292"/>
                  </a:cubicBezTo>
                  <a:cubicBezTo>
                    <a:pt x="21" y="292"/>
                    <a:pt x="26" y="293"/>
                    <a:pt x="29" y="297"/>
                  </a:cubicBezTo>
                  <a:cubicBezTo>
                    <a:pt x="34" y="304"/>
                    <a:pt x="45" y="318"/>
                    <a:pt x="55" y="318"/>
                  </a:cubicBezTo>
                  <a:cubicBezTo>
                    <a:pt x="63" y="318"/>
                    <a:pt x="63" y="307"/>
                    <a:pt x="70" y="305"/>
                  </a:cubicBezTo>
                  <a:cubicBezTo>
                    <a:pt x="73" y="304"/>
                    <a:pt x="76" y="305"/>
                    <a:pt x="80" y="302"/>
                  </a:cubicBezTo>
                  <a:cubicBezTo>
                    <a:pt x="96" y="318"/>
                    <a:pt x="104" y="324"/>
                    <a:pt x="118" y="345"/>
                  </a:cubicBezTo>
                  <a:cubicBezTo>
                    <a:pt x="119" y="347"/>
                    <a:pt x="123" y="348"/>
                    <a:pt x="124" y="352"/>
                  </a:cubicBezTo>
                  <a:cubicBezTo>
                    <a:pt x="126" y="359"/>
                    <a:pt x="129" y="367"/>
                    <a:pt x="135" y="373"/>
                  </a:cubicBezTo>
                  <a:cubicBezTo>
                    <a:pt x="138" y="376"/>
                    <a:pt x="144" y="374"/>
                    <a:pt x="148" y="378"/>
                  </a:cubicBezTo>
                  <a:cubicBezTo>
                    <a:pt x="152" y="383"/>
                    <a:pt x="161" y="386"/>
                    <a:pt x="161" y="397"/>
                  </a:cubicBezTo>
                  <a:cubicBezTo>
                    <a:pt x="161" y="397"/>
                    <a:pt x="161" y="397"/>
                    <a:pt x="161" y="397"/>
                  </a:cubicBezTo>
                  <a:cubicBezTo>
                    <a:pt x="161" y="397"/>
                    <a:pt x="161" y="397"/>
                    <a:pt x="161" y="397"/>
                  </a:cubicBezTo>
                  <a:cubicBezTo>
                    <a:pt x="161" y="403"/>
                    <a:pt x="154" y="404"/>
                    <a:pt x="154" y="407"/>
                  </a:cubicBezTo>
                  <a:cubicBezTo>
                    <a:pt x="154" y="410"/>
                    <a:pt x="157" y="412"/>
                    <a:pt x="157" y="415"/>
                  </a:cubicBezTo>
                  <a:cubicBezTo>
                    <a:pt x="157" y="422"/>
                    <a:pt x="155" y="436"/>
                    <a:pt x="162" y="438"/>
                  </a:cubicBezTo>
                  <a:cubicBezTo>
                    <a:pt x="167" y="439"/>
                    <a:pt x="171" y="439"/>
                    <a:pt x="174" y="442"/>
                  </a:cubicBezTo>
                  <a:cubicBezTo>
                    <a:pt x="179" y="447"/>
                    <a:pt x="173" y="454"/>
                    <a:pt x="179" y="458"/>
                  </a:cubicBezTo>
                  <a:cubicBezTo>
                    <a:pt x="179" y="458"/>
                    <a:pt x="193" y="467"/>
                    <a:pt x="194" y="468"/>
                  </a:cubicBezTo>
                  <a:cubicBezTo>
                    <a:pt x="197" y="480"/>
                    <a:pt x="198" y="495"/>
                    <a:pt x="216" y="495"/>
                  </a:cubicBezTo>
                  <a:cubicBezTo>
                    <a:pt x="219" y="505"/>
                    <a:pt x="237" y="498"/>
                    <a:pt x="242" y="512"/>
                  </a:cubicBezTo>
                  <a:cubicBezTo>
                    <a:pt x="243" y="517"/>
                    <a:pt x="256" y="518"/>
                    <a:pt x="262" y="524"/>
                  </a:cubicBezTo>
                  <a:cubicBezTo>
                    <a:pt x="263" y="525"/>
                    <a:pt x="265" y="526"/>
                    <a:pt x="267" y="527"/>
                  </a:cubicBezTo>
                  <a:cubicBezTo>
                    <a:pt x="267" y="527"/>
                    <a:pt x="268" y="527"/>
                    <a:pt x="268" y="527"/>
                  </a:cubicBezTo>
                  <a:cubicBezTo>
                    <a:pt x="267" y="527"/>
                    <a:pt x="267" y="527"/>
                    <a:pt x="267" y="527"/>
                  </a:cubicBezTo>
                  <a:cubicBezTo>
                    <a:pt x="690" y="527"/>
                    <a:pt x="690" y="527"/>
                    <a:pt x="690" y="527"/>
                  </a:cubicBezTo>
                  <a:cubicBezTo>
                    <a:pt x="690" y="520"/>
                    <a:pt x="690" y="520"/>
                    <a:pt x="690" y="520"/>
                  </a:cubicBezTo>
                  <a:cubicBezTo>
                    <a:pt x="697" y="526"/>
                    <a:pt x="696" y="530"/>
                    <a:pt x="703" y="534"/>
                  </a:cubicBezTo>
                  <a:cubicBezTo>
                    <a:pt x="729" y="534"/>
                    <a:pt x="729" y="534"/>
                    <a:pt x="729" y="534"/>
                  </a:cubicBezTo>
                  <a:cubicBezTo>
                    <a:pt x="740" y="544"/>
                    <a:pt x="754" y="544"/>
                    <a:pt x="773" y="544"/>
                  </a:cubicBezTo>
                  <a:cubicBezTo>
                    <a:pt x="780" y="542"/>
                    <a:pt x="781" y="544"/>
                    <a:pt x="787" y="542"/>
                  </a:cubicBezTo>
                  <a:cubicBezTo>
                    <a:pt x="792" y="539"/>
                    <a:pt x="790" y="530"/>
                    <a:pt x="795" y="530"/>
                  </a:cubicBezTo>
                  <a:cubicBezTo>
                    <a:pt x="802" y="530"/>
                    <a:pt x="806" y="540"/>
                    <a:pt x="808" y="542"/>
                  </a:cubicBezTo>
                  <a:cubicBezTo>
                    <a:pt x="809" y="540"/>
                    <a:pt x="809" y="536"/>
                    <a:pt x="809" y="535"/>
                  </a:cubicBezTo>
                  <a:cubicBezTo>
                    <a:pt x="810" y="535"/>
                    <a:pt x="811" y="535"/>
                    <a:pt x="813" y="535"/>
                  </a:cubicBezTo>
                  <a:cubicBezTo>
                    <a:pt x="816" y="535"/>
                    <a:pt x="838" y="553"/>
                    <a:pt x="839" y="555"/>
                  </a:cubicBezTo>
                  <a:cubicBezTo>
                    <a:pt x="842" y="561"/>
                    <a:pt x="839" y="566"/>
                    <a:pt x="843" y="571"/>
                  </a:cubicBezTo>
                  <a:cubicBezTo>
                    <a:pt x="856" y="583"/>
                    <a:pt x="872" y="580"/>
                    <a:pt x="885" y="589"/>
                  </a:cubicBezTo>
                  <a:cubicBezTo>
                    <a:pt x="899" y="589"/>
                    <a:pt x="899" y="589"/>
                    <a:pt x="899" y="589"/>
                  </a:cubicBezTo>
                  <a:cubicBezTo>
                    <a:pt x="905" y="593"/>
                    <a:pt x="913" y="598"/>
                    <a:pt x="913" y="606"/>
                  </a:cubicBezTo>
                  <a:cubicBezTo>
                    <a:pt x="913" y="610"/>
                    <a:pt x="911" y="612"/>
                    <a:pt x="908" y="612"/>
                  </a:cubicBezTo>
                  <a:cubicBezTo>
                    <a:pt x="902" y="612"/>
                    <a:pt x="895" y="605"/>
                    <a:pt x="893" y="603"/>
                  </a:cubicBezTo>
                  <a:cubicBezTo>
                    <a:pt x="891" y="612"/>
                    <a:pt x="886" y="637"/>
                    <a:pt x="879" y="637"/>
                  </a:cubicBezTo>
                  <a:cubicBezTo>
                    <a:pt x="879" y="637"/>
                    <a:pt x="879" y="637"/>
                    <a:pt x="879" y="637"/>
                  </a:cubicBezTo>
                  <a:cubicBezTo>
                    <a:pt x="873" y="643"/>
                    <a:pt x="867" y="647"/>
                    <a:pt x="867" y="655"/>
                  </a:cubicBezTo>
                  <a:cubicBezTo>
                    <a:pt x="867" y="655"/>
                    <a:pt x="867" y="655"/>
                    <a:pt x="867" y="655"/>
                  </a:cubicBezTo>
                  <a:cubicBezTo>
                    <a:pt x="869" y="658"/>
                    <a:pt x="872" y="661"/>
                    <a:pt x="875" y="661"/>
                  </a:cubicBezTo>
                  <a:cubicBezTo>
                    <a:pt x="880" y="661"/>
                    <a:pt x="880" y="658"/>
                    <a:pt x="883" y="656"/>
                  </a:cubicBezTo>
                  <a:cubicBezTo>
                    <a:pt x="886" y="652"/>
                    <a:pt x="892" y="652"/>
                    <a:pt x="898" y="652"/>
                  </a:cubicBezTo>
                  <a:cubicBezTo>
                    <a:pt x="900" y="652"/>
                    <a:pt x="901" y="652"/>
                    <a:pt x="903" y="652"/>
                  </a:cubicBezTo>
                  <a:cubicBezTo>
                    <a:pt x="908" y="652"/>
                    <a:pt x="911" y="654"/>
                    <a:pt x="914" y="654"/>
                  </a:cubicBezTo>
                  <a:cubicBezTo>
                    <a:pt x="914" y="654"/>
                    <a:pt x="914" y="654"/>
                    <a:pt x="915" y="654"/>
                  </a:cubicBezTo>
                  <a:cubicBezTo>
                    <a:pt x="915" y="654"/>
                    <a:pt x="915" y="654"/>
                    <a:pt x="915" y="654"/>
                  </a:cubicBezTo>
                  <a:cubicBezTo>
                    <a:pt x="917" y="653"/>
                    <a:pt x="918" y="653"/>
                    <a:pt x="920" y="652"/>
                  </a:cubicBezTo>
                  <a:cubicBezTo>
                    <a:pt x="921" y="651"/>
                    <a:pt x="923" y="650"/>
                    <a:pt x="924" y="650"/>
                  </a:cubicBezTo>
                  <a:cubicBezTo>
                    <a:pt x="924" y="650"/>
                    <a:pt x="924" y="650"/>
                    <a:pt x="924" y="650"/>
                  </a:cubicBezTo>
                  <a:cubicBezTo>
                    <a:pt x="924" y="650"/>
                    <a:pt x="924" y="650"/>
                    <a:pt x="924" y="650"/>
                  </a:cubicBezTo>
                  <a:cubicBezTo>
                    <a:pt x="923" y="647"/>
                    <a:pt x="922" y="644"/>
                    <a:pt x="921" y="641"/>
                  </a:cubicBezTo>
                  <a:cubicBezTo>
                    <a:pt x="921" y="641"/>
                    <a:pt x="921" y="641"/>
                    <a:pt x="921" y="641"/>
                  </a:cubicBezTo>
                  <a:cubicBezTo>
                    <a:pt x="920" y="641"/>
                    <a:pt x="920" y="640"/>
                    <a:pt x="920" y="640"/>
                  </a:cubicBezTo>
                  <a:cubicBezTo>
                    <a:pt x="919" y="639"/>
                    <a:pt x="917" y="638"/>
                    <a:pt x="917" y="636"/>
                  </a:cubicBezTo>
                  <a:cubicBezTo>
                    <a:pt x="917" y="633"/>
                    <a:pt x="923" y="632"/>
                    <a:pt x="924" y="632"/>
                  </a:cubicBezTo>
                  <a:cubicBezTo>
                    <a:pt x="936" y="628"/>
                    <a:pt x="961" y="622"/>
                    <a:pt x="974" y="622"/>
                  </a:cubicBezTo>
                  <a:cubicBezTo>
                    <a:pt x="975" y="621"/>
                    <a:pt x="994" y="602"/>
                    <a:pt x="998" y="599"/>
                  </a:cubicBezTo>
                  <a:cubicBezTo>
                    <a:pt x="999" y="598"/>
                    <a:pt x="1004" y="598"/>
                    <a:pt x="1011" y="598"/>
                  </a:cubicBezTo>
                  <a:cubicBezTo>
                    <a:pt x="1015" y="598"/>
                    <a:pt x="1020" y="598"/>
                    <a:pt x="1025" y="598"/>
                  </a:cubicBezTo>
                  <a:cubicBezTo>
                    <a:pt x="1030" y="598"/>
                    <a:pt x="1034" y="598"/>
                    <a:pt x="1038" y="598"/>
                  </a:cubicBezTo>
                  <a:cubicBezTo>
                    <a:pt x="1043" y="598"/>
                    <a:pt x="1048" y="597"/>
                    <a:pt x="1052" y="596"/>
                  </a:cubicBezTo>
                  <a:cubicBezTo>
                    <a:pt x="1057" y="595"/>
                    <a:pt x="1055" y="593"/>
                    <a:pt x="1057" y="591"/>
                  </a:cubicBezTo>
                  <a:cubicBezTo>
                    <a:pt x="1067" y="581"/>
                    <a:pt x="1067" y="564"/>
                    <a:pt x="1080" y="555"/>
                  </a:cubicBezTo>
                  <a:cubicBezTo>
                    <a:pt x="1082" y="557"/>
                    <a:pt x="1084" y="558"/>
                    <a:pt x="1086" y="558"/>
                  </a:cubicBezTo>
                  <a:cubicBezTo>
                    <a:pt x="1088" y="558"/>
                    <a:pt x="1089" y="557"/>
                    <a:pt x="1091" y="557"/>
                  </a:cubicBezTo>
                  <a:cubicBezTo>
                    <a:pt x="1093" y="556"/>
                    <a:pt x="1095" y="556"/>
                    <a:pt x="1096" y="556"/>
                  </a:cubicBezTo>
                  <a:cubicBezTo>
                    <a:pt x="1098" y="556"/>
                    <a:pt x="1099" y="557"/>
                    <a:pt x="1100" y="558"/>
                  </a:cubicBezTo>
                  <a:cubicBezTo>
                    <a:pt x="1100" y="558"/>
                    <a:pt x="1100" y="558"/>
                    <a:pt x="1100" y="558"/>
                  </a:cubicBezTo>
                  <a:cubicBezTo>
                    <a:pt x="1102" y="562"/>
                    <a:pt x="1104" y="566"/>
                    <a:pt x="1104" y="570"/>
                  </a:cubicBezTo>
                  <a:cubicBezTo>
                    <a:pt x="1104" y="570"/>
                    <a:pt x="1104" y="570"/>
                    <a:pt x="1104" y="570"/>
                  </a:cubicBezTo>
                  <a:cubicBezTo>
                    <a:pt x="1104" y="570"/>
                    <a:pt x="1104" y="570"/>
                    <a:pt x="1104" y="570"/>
                  </a:cubicBezTo>
                  <a:cubicBezTo>
                    <a:pt x="1106" y="581"/>
                    <a:pt x="1105" y="594"/>
                    <a:pt x="1110" y="604"/>
                  </a:cubicBezTo>
                  <a:cubicBezTo>
                    <a:pt x="1110" y="602"/>
                    <a:pt x="1110" y="602"/>
                    <a:pt x="1110" y="602"/>
                  </a:cubicBezTo>
                  <a:cubicBezTo>
                    <a:pt x="1110" y="601"/>
                    <a:pt x="1110" y="601"/>
                    <a:pt x="1110" y="601"/>
                  </a:cubicBezTo>
                  <a:cubicBezTo>
                    <a:pt x="1110" y="601"/>
                    <a:pt x="1110" y="601"/>
                    <a:pt x="1111" y="601"/>
                  </a:cubicBezTo>
                  <a:cubicBezTo>
                    <a:pt x="1112" y="601"/>
                    <a:pt x="1114" y="601"/>
                    <a:pt x="1115" y="601"/>
                  </a:cubicBezTo>
                  <a:cubicBezTo>
                    <a:pt x="1117" y="601"/>
                    <a:pt x="1122" y="601"/>
                    <a:pt x="1127" y="601"/>
                  </a:cubicBezTo>
                  <a:cubicBezTo>
                    <a:pt x="1130" y="601"/>
                    <a:pt x="1134" y="601"/>
                    <a:pt x="1136" y="600"/>
                  </a:cubicBezTo>
                  <a:cubicBezTo>
                    <a:pt x="1141" y="596"/>
                    <a:pt x="1141" y="590"/>
                    <a:pt x="1149" y="589"/>
                  </a:cubicBezTo>
                  <a:cubicBezTo>
                    <a:pt x="1149" y="596"/>
                    <a:pt x="1148" y="597"/>
                    <a:pt x="1157" y="597"/>
                  </a:cubicBezTo>
                  <a:cubicBezTo>
                    <a:pt x="1144" y="598"/>
                    <a:pt x="1125" y="606"/>
                    <a:pt x="1125" y="618"/>
                  </a:cubicBezTo>
                  <a:cubicBezTo>
                    <a:pt x="1125" y="623"/>
                    <a:pt x="1133" y="631"/>
                    <a:pt x="1136" y="631"/>
                  </a:cubicBezTo>
                  <a:cubicBezTo>
                    <a:pt x="1140" y="631"/>
                    <a:pt x="1150" y="617"/>
                    <a:pt x="1161" y="614"/>
                  </a:cubicBezTo>
                  <a:cubicBezTo>
                    <a:pt x="1163" y="613"/>
                    <a:pt x="1199" y="600"/>
                    <a:pt x="1199" y="595"/>
                  </a:cubicBezTo>
                  <a:cubicBezTo>
                    <a:pt x="1199" y="590"/>
                    <a:pt x="1186" y="589"/>
                    <a:pt x="1182" y="589"/>
                  </a:cubicBezTo>
                  <a:cubicBezTo>
                    <a:pt x="1167" y="589"/>
                    <a:pt x="1143" y="574"/>
                    <a:pt x="1143" y="561"/>
                  </a:cubicBezTo>
                  <a:cubicBezTo>
                    <a:pt x="1143" y="558"/>
                    <a:pt x="1147" y="554"/>
                    <a:pt x="1148" y="548"/>
                  </a:cubicBezTo>
                  <a:cubicBezTo>
                    <a:pt x="1145" y="548"/>
                    <a:pt x="1140" y="547"/>
                    <a:pt x="1135" y="547"/>
                  </a:cubicBezTo>
                  <a:cubicBezTo>
                    <a:pt x="1138" y="543"/>
                    <a:pt x="1157" y="540"/>
                    <a:pt x="1157" y="529"/>
                  </a:cubicBezTo>
                  <a:cubicBezTo>
                    <a:pt x="1157" y="522"/>
                    <a:pt x="1149" y="521"/>
                    <a:pt x="1140" y="521"/>
                  </a:cubicBezTo>
                  <a:cubicBezTo>
                    <a:pt x="1137" y="521"/>
                    <a:pt x="1133" y="521"/>
                    <a:pt x="1130" y="521"/>
                  </a:cubicBezTo>
                  <a:cubicBezTo>
                    <a:pt x="1106" y="521"/>
                    <a:pt x="1096" y="538"/>
                    <a:pt x="1080" y="540"/>
                  </a:cubicBezTo>
                  <a:cubicBezTo>
                    <a:pt x="1087" y="526"/>
                    <a:pt x="1098" y="530"/>
                    <a:pt x="1110" y="519"/>
                  </a:cubicBezTo>
                  <a:cubicBezTo>
                    <a:pt x="1117" y="511"/>
                    <a:pt x="1112" y="507"/>
                    <a:pt x="1123" y="503"/>
                  </a:cubicBezTo>
                  <a:cubicBezTo>
                    <a:pt x="1132" y="500"/>
                    <a:pt x="1139" y="499"/>
                    <a:pt x="1147" y="499"/>
                  </a:cubicBezTo>
                  <a:cubicBezTo>
                    <a:pt x="1155" y="499"/>
                    <a:pt x="1164" y="500"/>
                    <a:pt x="1174" y="500"/>
                  </a:cubicBezTo>
                  <a:cubicBezTo>
                    <a:pt x="1187" y="500"/>
                    <a:pt x="1196" y="502"/>
                    <a:pt x="1205" y="502"/>
                  </a:cubicBezTo>
                  <a:cubicBezTo>
                    <a:pt x="1214" y="502"/>
                    <a:pt x="1223" y="500"/>
                    <a:pt x="1231" y="489"/>
                  </a:cubicBezTo>
                  <a:cubicBezTo>
                    <a:pt x="1239" y="479"/>
                    <a:pt x="1281" y="477"/>
                    <a:pt x="1281" y="460"/>
                  </a:cubicBezTo>
                  <a:cubicBezTo>
                    <a:pt x="1281" y="448"/>
                    <a:pt x="1277" y="442"/>
                    <a:pt x="1272" y="434"/>
                  </a:cubicBezTo>
                  <a:cubicBezTo>
                    <a:pt x="1268" y="434"/>
                    <a:pt x="1274" y="429"/>
                    <a:pt x="1268" y="426"/>
                  </a:cubicBezTo>
                  <a:cubicBezTo>
                    <a:pt x="1268" y="420"/>
                    <a:pt x="1268" y="420"/>
                    <a:pt x="1268" y="420"/>
                  </a:cubicBezTo>
                  <a:cubicBezTo>
                    <a:pt x="1256" y="427"/>
                    <a:pt x="1230" y="436"/>
                    <a:pt x="1218" y="436"/>
                  </a:cubicBezTo>
                  <a:cubicBezTo>
                    <a:pt x="1216" y="436"/>
                    <a:pt x="1213" y="435"/>
                    <a:pt x="1213" y="434"/>
                  </a:cubicBezTo>
                  <a:cubicBezTo>
                    <a:pt x="1223" y="428"/>
                    <a:pt x="1252" y="424"/>
                    <a:pt x="1256" y="414"/>
                  </a:cubicBezTo>
                  <a:cubicBezTo>
                    <a:pt x="1256" y="411"/>
                    <a:pt x="1252" y="411"/>
                    <a:pt x="1251" y="408"/>
                  </a:cubicBezTo>
                  <a:cubicBezTo>
                    <a:pt x="1250" y="408"/>
                    <a:pt x="1248" y="408"/>
                    <a:pt x="1247" y="408"/>
                  </a:cubicBezTo>
                  <a:cubicBezTo>
                    <a:pt x="1233" y="408"/>
                    <a:pt x="1211" y="402"/>
                    <a:pt x="1211" y="386"/>
                  </a:cubicBezTo>
                  <a:cubicBezTo>
                    <a:pt x="1211" y="384"/>
                    <a:pt x="1211" y="384"/>
                    <a:pt x="1211" y="384"/>
                  </a:cubicBezTo>
                  <a:cubicBezTo>
                    <a:pt x="1200" y="384"/>
                    <a:pt x="1193" y="377"/>
                    <a:pt x="1186" y="372"/>
                  </a:cubicBezTo>
                  <a:cubicBezTo>
                    <a:pt x="1189" y="370"/>
                    <a:pt x="1194" y="368"/>
                    <a:pt x="1194" y="362"/>
                  </a:cubicBezTo>
                  <a:cubicBezTo>
                    <a:pt x="1194" y="357"/>
                    <a:pt x="1189" y="352"/>
                    <a:pt x="1190" y="347"/>
                  </a:cubicBezTo>
                  <a:cubicBezTo>
                    <a:pt x="1186" y="346"/>
                    <a:pt x="1168" y="335"/>
                    <a:pt x="1173" y="325"/>
                  </a:cubicBezTo>
                  <a:cubicBezTo>
                    <a:pt x="1178" y="313"/>
                    <a:pt x="1156" y="310"/>
                    <a:pt x="1154" y="296"/>
                  </a:cubicBezTo>
                  <a:cubicBezTo>
                    <a:pt x="1153" y="296"/>
                    <a:pt x="1148" y="291"/>
                    <a:pt x="1145" y="289"/>
                  </a:cubicBezTo>
                  <a:cubicBezTo>
                    <a:pt x="1142" y="292"/>
                    <a:pt x="1133" y="297"/>
                    <a:pt x="1133" y="304"/>
                  </a:cubicBezTo>
                  <a:cubicBezTo>
                    <a:pt x="1133" y="312"/>
                    <a:pt x="1116" y="331"/>
                    <a:pt x="1103" y="331"/>
                  </a:cubicBezTo>
                  <a:cubicBezTo>
                    <a:pt x="1094" y="331"/>
                    <a:pt x="1092" y="320"/>
                    <a:pt x="1086" y="320"/>
                  </a:cubicBezTo>
                  <a:cubicBezTo>
                    <a:pt x="1077" y="320"/>
                    <a:pt x="1073" y="294"/>
                    <a:pt x="1072" y="283"/>
                  </a:cubicBezTo>
                  <a:cubicBezTo>
                    <a:pt x="1069" y="268"/>
                    <a:pt x="1041" y="279"/>
                    <a:pt x="1041" y="259"/>
                  </a:cubicBezTo>
                  <a:cubicBezTo>
                    <a:pt x="1026" y="257"/>
                    <a:pt x="1023" y="239"/>
                    <a:pt x="1008" y="239"/>
                  </a:cubicBezTo>
                  <a:cubicBezTo>
                    <a:pt x="1001" y="239"/>
                    <a:pt x="1001" y="244"/>
                    <a:pt x="993" y="244"/>
                  </a:cubicBezTo>
                  <a:cubicBezTo>
                    <a:pt x="978" y="244"/>
                    <a:pt x="969" y="235"/>
                    <a:pt x="954" y="235"/>
                  </a:cubicBezTo>
                  <a:cubicBezTo>
                    <a:pt x="946" y="235"/>
                    <a:pt x="938" y="239"/>
                    <a:pt x="938" y="248"/>
                  </a:cubicBezTo>
                  <a:cubicBezTo>
                    <a:pt x="938" y="254"/>
                    <a:pt x="957" y="261"/>
                    <a:pt x="940" y="272"/>
                  </a:cubicBezTo>
                  <a:cubicBezTo>
                    <a:pt x="933" y="277"/>
                    <a:pt x="949" y="288"/>
                    <a:pt x="950" y="296"/>
                  </a:cubicBezTo>
                  <a:cubicBezTo>
                    <a:pt x="952" y="312"/>
                    <a:pt x="937" y="316"/>
                    <a:pt x="930" y="318"/>
                  </a:cubicBezTo>
                  <a:cubicBezTo>
                    <a:pt x="942" y="339"/>
                    <a:pt x="961" y="346"/>
                    <a:pt x="961" y="381"/>
                  </a:cubicBezTo>
                  <a:cubicBezTo>
                    <a:pt x="961" y="390"/>
                    <a:pt x="929" y="414"/>
                    <a:pt x="918" y="416"/>
                  </a:cubicBezTo>
                  <a:cubicBezTo>
                    <a:pt x="937" y="425"/>
                    <a:pt x="930" y="454"/>
                    <a:pt x="937" y="463"/>
                  </a:cubicBezTo>
                  <a:cubicBezTo>
                    <a:pt x="935" y="466"/>
                    <a:pt x="928" y="470"/>
                    <a:pt x="927" y="476"/>
                  </a:cubicBezTo>
                  <a:cubicBezTo>
                    <a:pt x="922" y="476"/>
                    <a:pt x="918" y="483"/>
                    <a:pt x="914" y="483"/>
                  </a:cubicBezTo>
                  <a:cubicBezTo>
                    <a:pt x="913" y="483"/>
                    <a:pt x="912" y="482"/>
                    <a:pt x="912" y="482"/>
                  </a:cubicBezTo>
                  <a:cubicBezTo>
                    <a:pt x="898" y="471"/>
                    <a:pt x="880" y="455"/>
                    <a:pt x="880" y="440"/>
                  </a:cubicBezTo>
                  <a:cubicBezTo>
                    <a:pt x="880" y="423"/>
                    <a:pt x="883" y="410"/>
                    <a:pt x="868" y="400"/>
                  </a:cubicBezTo>
                  <a:cubicBezTo>
                    <a:pt x="834" y="400"/>
                    <a:pt x="834" y="400"/>
                    <a:pt x="834" y="400"/>
                  </a:cubicBezTo>
                  <a:cubicBezTo>
                    <a:pt x="814" y="386"/>
                    <a:pt x="792" y="377"/>
                    <a:pt x="769" y="368"/>
                  </a:cubicBezTo>
                  <a:cubicBezTo>
                    <a:pt x="765" y="367"/>
                    <a:pt x="753" y="358"/>
                    <a:pt x="745" y="358"/>
                  </a:cubicBezTo>
                  <a:cubicBezTo>
                    <a:pt x="737" y="358"/>
                    <a:pt x="734" y="366"/>
                    <a:pt x="726" y="366"/>
                  </a:cubicBezTo>
                  <a:cubicBezTo>
                    <a:pt x="726" y="353"/>
                    <a:pt x="717" y="323"/>
                    <a:pt x="706" y="323"/>
                  </a:cubicBezTo>
                  <a:cubicBezTo>
                    <a:pt x="700" y="323"/>
                    <a:pt x="698" y="328"/>
                    <a:pt x="692" y="329"/>
                  </a:cubicBezTo>
                  <a:cubicBezTo>
                    <a:pt x="695" y="322"/>
                    <a:pt x="692" y="320"/>
                    <a:pt x="692" y="305"/>
                  </a:cubicBezTo>
                  <a:cubicBezTo>
                    <a:pt x="692" y="284"/>
                    <a:pt x="699" y="271"/>
                    <a:pt x="711" y="259"/>
                  </a:cubicBezTo>
                  <a:cubicBezTo>
                    <a:pt x="715" y="255"/>
                    <a:pt x="724" y="234"/>
                    <a:pt x="728" y="233"/>
                  </a:cubicBezTo>
                  <a:cubicBezTo>
                    <a:pt x="737" y="230"/>
                    <a:pt x="753" y="235"/>
                    <a:pt x="753" y="222"/>
                  </a:cubicBezTo>
                  <a:cubicBezTo>
                    <a:pt x="753" y="214"/>
                    <a:pt x="733" y="214"/>
                    <a:pt x="726" y="209"/>
                  </a:cubicBezTo>
                  <a:cubicBezTo>
                    <a:pt x="726" y="209"/>
                    <a:pt x="726" y="210"/>
                    <a:pt x="726" y="210"/>
                  </a:cubicBezTo>
                  <a:cubicBezTo>
                    <a:pt x="727" y="210"/>
                    <a:pt x="726" y="209"/>
                    <a:pt x="726" y="208"/>
                  </a:cubicBezTo>
                  <a:cubicBezTo>
                    <a:pt x="726" y="207"/>
                    <a:pt x="727" y="207"/>
                    <a:pt x="729" y="207"/>
                  </a:cubicBezTo>
                  <a:cubicBezTo>
                    <a:pt x="733" y="207"/>
                    <a:pt x="741" y="208"/>
                    <a:pt x="757" y="213"/>
                  </a:cubicBezTo>
                  <a:cubicBezTo>
                    <a:pt x="758" y="214"/>
                    <a:pt x="759" y="214"/>
                    <a:pt x="760" y="214"/>
                  </a:cubicBezTo>
                  <a:cubicBezTo>
                    <a:pt x="767" y="214"/>
                    <a:pt x="762" y="202"/>
                    <a:pt x="768" y="202"/>
                  </a:cubicBezTo>
                  <a:cubicBezTo>
                    <a:pt x="769" y="202"/>
                    <a:pt x="773" y="202"/>
                    <a:pt x="780" y="202"/>
                  </a:cubicBezTo>
                  <a:cubicBezTo>
                    <a:pt x="792" y="202"/>
                    <a:pt x="799" y="189"/>
                    <a:pt x="808" y="183"/>
                  </a:cubicBezTo>
                  <a:cubicBezTo>
                    <a:pt x="808" y="175"/>
                    <a:pt x="808" y="175"/>
                    <a:pt x="808" y="175"/>
                  </a:cubicBezTo>
                  <a:cubicBezTo>
                    <a:pt x="790" y="170"/>
                    <a:pt x="772" y="173"/>
                    <a:pt x="764" y="157"/>
                  </a:cubicBezTo>
                  <a:cubicBezTo>
                    <a:pt x="764" y="157"/>
                    <a:pt x="770" y="157"/>
                    <a:pt x="773" y="157"/>
                  </a:cubicBezTo>
                  <a:cubicBezTo>
                    <a:pt x="780" y="161"/>
                    <a:pt x="787" y="169"/>
                    <a:pt x="797" y="169"/>
                  </a:cubicBezTo>
                  <a:cubicBezTo>
                    <a:pt x="805" y="169"/>
                    <a:pt x="821" y="158"/>
                    <a:pt x="821" y="152"/>
                  </a:cubicBezTo>
                  <a:cubicBezTo>
                    <a:pt x="821" y="150"/>
                    <a:pt x="813" y="140"/>
                    <a:pt x="817" y="140"/>
                  </a:cubicBezTo>
                  <a:cubicBezTo>
                    <a:pt x="829" y="140"/>
                    <a:pt x="833" y="151"/>
                    <a:pt x="840" y="151"/>
                  </a:cubicBezTo>
                  <a:cubicBezTo>
                    <a:pt x="845" y="151"/>
                    <a:pt x="848" y="147"/>
                    <a:pt x="858" y="147"/>
                  </a:cubicBezTo>
                  <a:cubicBezTo>
                    <a:pt x="856" y="144"/>
                    <a:pt x="856" y="140"/>
                    <a:pt x="859" y="140"/>
                  </a:cubicBezTo>
                  <a:cubicBezTo>
                    <a:pt x="860" y="140"/>
                    <a:pt x="862" y="141"/>
                    <a:pt x="864" y="144"/>
                  </a:cubicBezTo>
                  <a:cubicBezTo>
                    <a:pt x="864" y="145"/>
                    <a:pt x="865" y="145"/>
                    <a:pt x="866" y="145"/>
                  </a:cubicBezTo>
                  <a:cubicBezTo>
                    <a:pt x="873" y="145"/>
                    <a:pt x="895" y="125"/>
                    <a:pt x="895" y="119"/>
                  </a:cubicBezTo>
                  <a:cubicBezTo>
                    <a:pt x="895" y="114"/>
                    <a:pt x="883" y="109"/>
                    <a:pt x="883" y="106"/>
                  </a:cubicBezTo>
                  <a:cubicBezTo>
                    <a:pt x="883" y="102"/>
                    <a:pt x="875" y="94"/>
                    <a:pt x="892" y="86"/>
                  </a:cubicBezTo>
                  <a:cubicBezTo>
                    <a:pt x="894" y="81"/>
                    <a:pt x="892" y="82"/>
                    <a:pt x="892" y="73"/>
                  </a:cubicBezTo>
                  <a:cubicBezTo>
                    <a:pt x="875" y="73"/>
                    <a:pt x="879" y="59"/>
                    <a:pt x="858" y="59"/>
                  </a:cubicBezTo>
                  <a:cubicBezTo>
                    <a:pt x="853" y="59"/>
                    <a:pt x="849" y="56"/>
                    <a:pt x="845" y="56"/>
                  </a:cubicBezTo>
                  <a:cubicBezTo>
                    <a:pt x="838" y="56"/>
                    <a:pt x="831" y="60"/>
                    <a:pt x="831" y="66"/>
                  </a:cubicBezTo>
                  <a:cubicBezTo>
                    <a:pt x="831" y="73"/>
                    <a:pt x="839" y="76"/>
                    <a:pt x="839" y="81"/>
                  </a:cubicBezTo>
                  <a:cubicBezTo>
                    <a:pt x="839" y="86"/>
                    <a:pt x="827" y="86"/>
                    <a:pt x="824" y="91"/>
                  </a:cubicBezTo>
                  <a:cubicBezTo>
                    <a:pt x="820" y="100"/>
                    <a:pt x="822" y="107"/>
                    <a:pt x="814" y="117"/>
                  </a:cubicBezTo>
                  <a:cubicBezTo>
                    <a:pt x="811" y="120"/>
                    <a:pt x="808" y="122"/>
                    <a:pt x="805" y="122"/>
                  </a:cubicBezTo>
                  <a:cubicBezTo>
                    <a:pt x="796" y="122"/>
                    <a:pt x="786" y="106"/>
                    <a:pt x="786" y="102"/>
                  </a:cubicBezTo>
                  <a:cubicBezTo>
                    <a:pt x="786" y="95"/>
                    <a:pt x="795" y="96"/>
                    <a:pt x="795" y="89"/>
                  </a:cubicBezTo>
                  <a:cubicBezTo>
                    <a:pt x="795" y="85"/>
                    <a:pt x="780" y="70"/>
                    <a:pt x="776" y="70"/>
                  </a:cubicBezTo>
                  <a:cubicBezTo>
                    <a:pt x="761" y="70"/>
                    <a:pt x="771" y="93"/>
                    <a:pt x="755" y="93"/>
                  </a:cubicBezTo>
                  <a:cubicBezTo>
                    <a:pt x="755" y="84"/>
                    <a:pt x="754" y="77"/>
                    <a:pt x="743" y="72"/>
                  </a:cubicBezTo>
                  <a:cubicBezTo>
                    <a:pt x="744" y="70"/>
                    <a:pt x="745" y="68"/>
                    <a:pt x="748" y="66"/>
                  </a:cubicBezTo>
                  <a:cubicBezTo>
                    <a:pt x="739" y="61"/>
                    <a:pt x="728" y="66"/>
                    <a:pt x="722" y="58"/>
                  </a:cubicBezTo>
                  <a:cubicBezTo>
                    <a:pt x="725" y="56"/>
                    <a:pt x="735" y="52"/>
                    <a:pt x="735" y="45"/>
                  </a:cubicBezTo>
                  <a:cubicBezTo>
                    <a:pt x="735" y="35"/>
                    <a:pt x="719" y="36"/>
                    <a:pt x="719" y="28"/>
                  </a:cubicBezTo>
                  <a:cubicBezTo>
                    <a:pt x="718" y="11"/>
                    <a:pt x="707" y="1"/>
                    <a:pt x="686" y="0"/>
                  </a:cubicBezTo>
                  <a:cubicBezTo>
                    <a:pt x="686" y="0"/>
                    <a:pt x="686" y="0"/>
                    <a:pt x="68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4" name="Freeform 134"/>
            <p:cNvSpPr>
              <a:spLocks noEditPoints="1"/>
            </p:cNvSpPr>
            <p:nvPr/>
          </p:nvSpPr>
          <p:spPr bwMode="auto">
            <a:xfrm>
              <a:off x="-2508" y="-27"/>
              <a:ext cx="1326" cy="958"/>
            </a:xfrm>
            <a:custGeom>
              <a:avLst/>
              <a:gdLst>
                <a:gd name="T0" fmla="*/ 400 w 561"/>
                <a:gd name="T1" fmla="*/ 44 h 405"/>
                <a:gd name="T2" fmla="*/ 400 w 561"/>
                <a:gd name="T3" fmla="*/ 44 h 405"/>
                <a:gd name="T4" fmla="*/ 400 w 561"/>
                <a:gd name="T5" fmla="*/ 42 h 405"/>
                <a:gd name="T6" fmla="*/ 139 w 561"/>
                <a:gd name="T7" fmla="*/ 15 h 405"/>
                <a:gd name="T8" fmla="*/ 129 w 561"/>
                <a:gd name="T9" fmla="*/ 16 h 405"/>
                <a:gd name="T10" fmla="*/ 120 w 561"/>
                <a:gd name="T11" fmla="*/ 16 h 405"/>
                <a:gd name="T12" fmla="*/ 23 w 561"/>
                <a:gd name="T13" fmla="*/ 66 h 405"/>
                <a:gd name="T14" fmla="*/ 43 w 561"/>
                <a:gd name="T15" fmla="*/ 93 h 405"/>
                <a:gd name="T16" fmla="*/ 91 w 561"/>
                <a:gd name="T17" fmla="*/ 139 h 405"/>
                <a:gd name="T18" fmla="*/ 76 w 561"/>
                <a:gd name="T19" fmla="*/ 139 h 405"/>
                <a:gd name="T20" fmla="*/ 57 w 561"/>
                <a:gd name="T21" fmla="*/ 127 h 405"/>
                <a:gd name="T22" fmla="*/ 0 w 561"/>
                <a:gd name="T23" fmla="*/ 150 h 405"/>
                <a:gd name="T24" fmla="*/ 14 w 561"/>
                <a:gd name="T25" fmla="*/ 164 h 405"/>
                <a:gd name="T26" fmla="*/ 49 w 561"/>
                <a:gd name="T27" fmla="*/ 179 h 405"/>
                <a:gd name="T28" fmla="*/ 71 w 561"/>
                <a:gd name="T29" fmla="*/ 182 h 405"/>
                <a:gd name="T30" fmla="*/ 98 w 561"/>
                <a:gd name="T31" fmla="*/ 173 h 405"/>
                <a:gd name="T32" fmla="*/ 101 w 561"/>
                <a:gd name="T33" fmla="*/ 181 h 405"/>
                <a:gd name="T34" fmla="*/ 94 w 561"/>
                <a:gd name="T35" fmla="*/ 182 h 405"/>
                <a:gd name="T36" fmla="*/ 62 w 561"/>
                <a:gd name="T37" fmla="*/ 216 h 405"/>
                <a:gd name="T38" fmla="*/ 43 w 561"/>
                <a:gd name="T39" fmla="*/ 267 h 405"/>
                <a:gd name="T40" fmla="*/ 71 w 561"/>
                <a:gd name="T41" fmla="*/ 293 h 405"/>
                <a:gd name="T42" fmla="*/ 86 w 561"/>
                <a:gd name="T43" fmla="*/ 292 h 405"/>
                <a:gd name="T44" fmla="*/ 91 w 561"/>
                <a:gd name="T45" fmla="*/ 316 h 405"/>
                <a:gd name="T46" fmla="*/ 105 w 561"/>
                <a:gd name="T47" fmla="*/ 312 h 405"/>
                <a:gd name="T48" fmla="*/ 131 w 561"/>
                <a:gd name="T49" fmla="*/ 319 h 405"/>
                <a:gd name="T50" fmla="*/ 149 w 561"/>
                <a:gd name="T51" fmla="*/ 313 h 405"/>
                <a:gd name="T52" fmla="*/ 176 w 561"/>
                <a:gd name="T53" fmla="*/ 306 h 405"/>
                <a:gd name="T54" fmla="*/ 109 w 561"/>
                <a:gd name="T55" fmla="*/ 367 h 405"/>
                <a:gd name="T56" fmla="*/ 67 w 561"/>
                <a:gd name="T57" fmla="*/ 393 h 405"/>
                <a:gd name="T58" fmla="*/ 50 w 561"/>
                <a:gd name="T59" fmla="*/ 405 h 405"/>
                <a:gd name="T60" fmla="*/ 136 w 561"/>
                <a:gd name="T61" fmla="*/ 369 h 405"/>
                <a:gd name="T62" fmla="*/ 183 w 561"/>
                <a:gd name="T63" fmla="*/ 332 h 405"/>
                <a:gd name="T64" fmla="*/ 207 w 561"/>
                <a:gd name="T65" fmla="*/ 303 h 405"/>
                <a:gd name="T66" fmla="*/ 261 w 561"/>
                <a:gd name="T67" fmla="*/ 256 h 405"/>
                <a:gd name="T68" fmla="*/ 237 w 561"/>
                <a:gd name="T69" fmla="*/ 287 h 405"/>
                <a:gd name="T70" fmla="*/ 233 w 561"/>
                <a:gd name="T71" fmla="*/ 298 h 405"/>
                <a:gd name="T72" fmla="*/ 292 w 561"/>
                <a:gd name="T73" fmla="*/ 272 h 405"/>
                <a:gd name="T74" fmla="*/ 308 w 561"/>
                <a:gd name="T75" fmla="*/ 256 h 405"/>
                <a:gd name="T76" fmla="*/ 387 w 561"/>
                <a:gd name="T77" fmla="*/ 283 h 405"/>
                <a:gd name="T78" fmla="*/ 459 w 561"/>
                <a:gd name="T79" fmla="*/ 321 h 405"/>
                <a:gd name="T80" fmla="*/ 483 w 561"/>
                <a:gd name="T81" fmla="*/ 320 h 405"/>
                <a:gd name="T82" fmla="*/ 492 w 561"/>
                <a:gd name="T83" fmla="*/ 323 h 405"/>
                <a:gd name="T84" fmla="*/ 495 w 561"/>
                <a:gd name="T85" fmla="*/ 342 h 405"/>
                <a:gd name="T86" fmla="*/ 509 w 561"/>
                <a:gd name="T87" fmla="*/ 342 h 405"/>
                <a:gd name="T88" fmla="*/ 511 w 561"/>
                <a:gd name="T89" fmla="*/ 359 h 405"/>
                <a:gd name="T90" fmla="*/ 526 w 561"/>
                <a:gd name="T91" fmla="*/ 375 h 405"/>
                <a:gd name="T92" fmla="*/ 554 w 561"/>
                <a:gd name="T93" fmla="*/ 390 h 405"/>
                <a:gd name="T94" fmla="*/ 561 w 561"/>
                <a:gd name="T95" fmla="*/ 380 h 405"/>
                <a:gd name="T96" fmla="*/ 535 w 561"/>
                <a:gd name="T97" fmla="*/ 356 h 405"/>
                <a:gd name="T98" fmla="*/ 518 w 561"/>
                <a:gd name="T99" fmla="*/ 328 h 405"/>
                <a:gd name="T100" fmla="*/ 470 w 561"/>
                <a:gd name="T101" fmla="*/ 288 h 405"/>
                <a:gd name="T102" fmla="*/ 429 w 561"/>
                <a:gd name="T103" fmla="*/ 280 h 405"/>
                <a:gd name="T104" fmla="*/ 413 w 561"/>
                <a:gd name="T105" fmla="*/ 275 h 405"/>
                <a:gd name="T106" fmla="*/ 400 w 561"/>
                <a:gd name="T107" fmla="*/ 272 h 405"/>
                <a:gd name="T108" fmla="*/ 400 w 561"/>
                <a:gd name="T109" fmla="*/ 44 h 405"/>
                <a:gd name="T110" fmla="*/ 342 w 561"/>
                <a:gd name="T111" fmla="*/ 37 h 405"/>
                <a:gd name="T112" fmla="*/ 241 w 561"/>
                <a:gd name="T113" fmla="*/ 24 h 405"/>
                <a:gd name="T114" fmla="*/ 199 w 561"/>
                <a:gd name="T115" fmla="*/ 13 h 405"/>
                <a:gd name="T116" fmla="*/ 176 w 561"/>
                <a:gd name="T117" fmla="*/ 15 h 405"/>
                <a:gd name="T118" fmla="*/ 179 w 561"/>
                <a:gd name="T119" fmla="*/ 8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561" h="405">
                  <a:moveTo>
                    <a:pt x="400" y="42"/>
                  </a:moveTo>
                  <a:cubicBezTo>
                    <a:pt x="400" y="44"/>
                    <a:pt x="400" y="44"/>
                    <a:pt x="400" y="44"/>
                  </a:cubicBezTo>
                  <a:cubicBezTo>
                    <a:pt x="400" y="44"/>
                    <a:pt x="400" y="44"/>
                    <a:pt x="400" y="44"/>
                  </a:cubicBezTo>
                  <a:cubicBezTo>
                    <a:pt x="400" y="44"/>
                    <a:pt x="400" y="44"/>
                    <a:pt x="400" y="44"/>
                  </a:cubicBezTo>
                  <a:cubicBezTo>
                    <a:pt x="400" y="44"/>
                    <a:pt x="400" y="44"/>
                    <a:pt x="400" y="44"/>
                  </a:cubicBezTo>
                  <a:cubicBezTo>
                    <a:pt x="400" y="42"/>
                    <a:pt x="400" y="42"/>
                    <a:pt x="400" y="42"/>
                  </a:cubicBezTo>
                  <a:moveTo>
                    <a:pt x="162" y="0"/>
                  </a:moveTo>
                  <a:cubicBezTo>
                    <a:pt x="153" y="0"/>
                    <a:pt x="148" y="12"/>
                    <a:pt x="139" y="15"/>
                  </a:cubicBezTo>
                  <a:cubicBezTo>
                    <a:pt x="137" y="16"/>
                    <a:pt x="135" y="16"/>
                    <a:pt x="134" y="16"/>
                  </a:cubicBezTo>
                  <a:cubicBezTo>
                    <a:pt x="132" y="16"/>
                    <a:pt x="131" y="16"/>
                    <a:pt x="129" y="16"/>
                  </a:cubicBezTo>
                  <a:cubicBezTo>
                    <a:pt x="128" y="16"/>
                    <a:pt x="126" y="15"/>
                    <a:pt x="125" y="15"/>
                  </a:cubicBezTo>
                  <a:cubicBezTo>
                    <a:pt x="123" y="15"/>
                    <a:pt x="122" y="16"/>
                    <a:pt x="120" y="16"/>
                  </a:cubicBezTo>
                  <a:cubicBezTo>
                    <a:pt x="92" y="25"/>
                    <a:pt x="68" y="45"/>
                    <a:pt x="52" y="66"/>
                  </a:cubicBezTo>
                  <a:cubicBezTo>
                    <a:pt x="23" y="66"/>
                    <a:pt x="23" y="66"/>
                    <a:pt x="23" y="66"/>
                  </a:cubicBezTo>
                  <a:cubicBezTo>
                    <a:pt x="23" y="68"/>
                    <a:pt x="15" y="81"/>
                    <a:pt x="15" y="81"/>
                  </a:cubicBezTo>
                  <a:cubicBezTo>
                    <a:pt x="15" y="85"/>
                    <a:pt x="37" y="89"/>
                    <a:pt x="43" y="93"/>
                  </a:cubicBezTo>
                  <a:cubicBezTo>
                    <a:pt x="49" y="96"/>
                    <a:pt x="55" y="112"/>
                    <a:pt x="59" y="114"/>
                  </a:cubicBezTo>
                  <a:cubicBezTo>
                    <a:pt x="75" y="121"/>
                    <a:pt x="86" y="122"/>
                    <a:pt x="91" y="139"/>
                  </a:cubicBezTo>
                  <a:cubicBezTo>
                    <a:pt x="89" y="140"/>
                    <a:pt x="87" y="140"/>
                    <a:pt x="86" y="140"/>
                  </a:cubicBezTo>
                  <a:cubicBezTo>
                    <a:pt x="83" y="140"/>
                    <a:pt x="81" y="139"/>
                    <a:pt x="76" y="139"/>
                  </a:cubicBezTo>
                  <a:cubicBezTo>
                    <a:pt x="72" y="139"/>
                    <a:pt x="69" y="140"/>
                    <a:pt x="65" y="140"/>
                  </a:cubicBezTo>
                  <a:cubicBezTo>
                    <a:pt x="60" y="140"/>
                    <a:pt x="57" y="138"/>
                    <a:pt x="57" y="127"/>
                  </a:cubicBezTo>
                  <a:cubicBezTo>
                    <a:pt x="47" y="127"/>
                    <a:pt x="47" y="127"/>
                    <a:pt x="47" y="127"/>
                  </a:cubicBezTo>
                  <a:cubicBezTo>
                    <a:pt x="34" y="135"/>
                    <a:pt x="13" y="142"/>
                    <a:pt x="0" y="150"/>
                  </a:cubicBezTo>
                  <a:cubicBezTo>
                    <a:pt x="2" y="155"/>
                    <a:pt x="7" y="159"/>
                    <a:pt x="15" y="159"/>
                  </a:cubicBezTo>
                  <a:cubicBezTo>
                    <a:pt x="15" y="160"/>
                    <a:pt x="14" y="162"/>
                    <a:pt x="14" y="164"/>
                  </a:cubicBezTo>
                  <a:cubicBezTo>
                    <a:pt x="14" y="169"/>
                    <a:pt x="20" y="171"/>
                    <a:pt x="21" y="179"/>
                  </a:cubicBezTo>
                  <a:cubicBezTo>
                    <a:pt x="25" y="179"/>
                    <a:pt x="38" y="179"/>
                    <a:pt x="49" y="179"/>
                  </a:cubicBezTo>
                  <a:cubicBezTo>
                    <a:pt x="50" y="179"/>
                    <a:pt x="51" y="178"/>
                    <a:pt x="52" y="178"/>
                  </a:cubicBezTo>
                  <a:cubicBezTo>
                    <a:pt x="58" y="178"/>
                    <a:pt x="62" y="182"/>
                    <a:pt x="71" y="182"/>
                  </a:cubicBezTo>
                  <a:cubicBezTo>
                    <a:pt x="82" y="182"/>
                    <a:pt x="85" y="173"/>
                    <a:pt x="94" y="173"/>
                  </a:cubicBezTo>
                  <a:cubicBezTo>
                    <a:pt x="96" y="173"/>
                    <a:pt x="96" y="173"/>
                    <a:pt x="98" y="173"/>
                  </a:cubicBezTo>
                  <a:cubicBezTo>
                    <a:pt x="99" y="173"/>
                    <a:pt x="100" y="173"/>
                    <a:pt x="101" y="173"/>
                  </a:cubicBezTo>
                  <a:cubicBezTo>
                    <a:pt x="101" y="181"/>
                    <a:pt x="101" y="181"/>
                    <a:pt x="101" y="181"/>
                  </a:cubicBezTo>
                  <a:cubicBezTo>
                    <a:pt x="100" y="180"/>
                    <a:pt x="99" y="180"/>
                    <a:pt x="98" y="180"/>
                  </a:cubicBezTo>
                  <a:cubicBezTo>
                    <a:pt x="97" y="180"/>
                    <a:pt x="96" y="180"/>
                    <a:pt x="94" y="182"/>
                  </a:cubicBezTo>
                  <a:cubicBezTo>
                    <a:pt x="94" y="183"/>
                    <a:pt x="103" y="191"/>
                    <a:pt x="103" y="195"/>
                  </a:cubicBezTo>
                  <a:cubicBezTo>
                    <a:pt x="103" y="201"/>
                    <a:pt x="67" y="216"/>
                    <a:pt x="62" y="216"/>
                  </a:cubicBezTo>
                  <a:cubicBezTo>
                    <a:pt x="51" y="216"/>
                    <a:pt x="22" y="229"/>
                    <a:pt x="22" y="245"/>
                  </a:cubicBezTo>
                  <a:cubicBezTo>
                    <a:pt x="22" y="253"/>
                    <a:pt x="39" y="256"/>
                    <a:pt x="43" y="267"/>
                  </a:cubicBezTo>
                  <a:cubicBezTo>
                    <a:pt x="41" y="267"/>
                    <a:pt x="38" y="269"/>
                    <a:pt x="36" y="269"/>
                  </a:cubicBezTo>
                  <a:cubicBezTo>
                    <a:pt x="39" y="274"/>
                    <a:pt x="64" y="293"/>
                    <a:pt x="71" y="293"/>
                  </a:cubicBezTo>
                  <a:cubicBezTo>
                    <a:pt x="73" y="293"/>
                    <a:pt x="77" y="284"/>
                    <a:pt x="81" y="284"/>
                  </a:cubicBezTo>
                  <a:cubicBezTo>
                    <a:pt x="86" y="284"/>
                    <a:pt x="86" y="291"/>
                    <a:pt x="86" y="292"/>
                  </a:cubicBezTo>
                  <a:cubicBezTo>
                    <a:pt x="86" y="296"/>
                    <a:pt x="86" y="296"/>
                    <a:pt x="86" y="303"/>
                  </a:cubicBezTo>
                  <a:cubicBezTo>
                    <a:pt x="86" y="307"/>
                    <a:pt x="88" y="316"/>
                    <a:pt x="91" y="316"/>
                  </a:cubicBezTo>
                  <a:cubicBezTo>
                    <a:pt x="93" y="316"/>
                    <a:pt x="96" y="312"/>
                    <a:pt x="99" y="312"/>
                  </a:cubicBezTo>
                  <a:cubicBezTo>
                    <a:pt x="101" y="312"/>
                    <a:pt x="100" y="312"/>
                    <a:pt x="105" y="312"/>
                  </a:cubicBezTo>
                  <a:cubicBezTo>
                    <a:pt x="105" y="310"/>
                    <a:pt x="105" y="307"/>
                    <a:pt x="106" y="304"/>
                  </a:cubicBezTo>
                  <a:cubicBezTo>
                    <a:pt x="115" y="311"/>
                    <a:pt x="118" y="314"/>
                    <a:pt x="131" y="319"/>
                  </a:cubicBezTo>
                  <a:cubicBezTo>
                    <a:pt x="132" y="315"/>
                    <a:pt x="133" y="313"/>
                    <a:pt x="135" y="309"/>
                  </a:cubicBezTo>
                  <a:cubicBezTo>
                    <a:pt x="140" y="311"/>
                    <a:pt x="143" y="313"/>
                    <a:pt x="149" y="313"/>
                  </a:cubicBezTo>
                  <a:cubicBezTo>
                    <a:pt x="157" y="313"/>
                    <a:pt x="161" y="310"/>
                    <a:pt x="169" y="306"/>
                  </a:cubicBezTo>
                  <a:cubicBezTo>
                    <a:pt x="176" y="306"/>
                    <a:pt x="176" y="306"/>
                    <a:pt x="176" y="306"/>
                  </a:cubicBezTo>
                  <a:cubicBezTo>
                    <a:pt x="164" y="314"/>
                    <a:pt x="164" y="330"/>
                    <a:pt x="152" y="338"/>
                  </a:cubicBezTo>
                  <a:cubicBezTo>
                    <a:pt x="139" y="347"/>
                    <a:pt x="118" y="356"/>
                    <a:pt x="109" y="367"/>
                  </a:cubicBezTo>
                  <a:cubicBezTo>
                    <a:pt x="103" y="375"/>
                    <a:pt x="93" y="370"/>
                    <a:pt x="84" y="375"/>
                  </a:cubicBezTo>
                  <a:cubicBezTo>
                    <a:pt x="78" y="378"/>
                    <a:pt x="74" y="389"/>
                    <a:pt x="67" y="393"/>
                  </a:cubicBezTo>
                  <a:cubicBezTo>
                    <a:pt x="58" y="398"/>
                    <a:pt x="48" y="394"/>
                    <a:pt x="42" y="404"/>
                  </a:cubicBezTo>
                  <a:cubicBezTo>
                    <a:pt x="45" y="404"/>
                    <a:pt x="47" y="405"/>
                    <a:pt x="50" y="405"/>
                  </a:cubicBezTo>
                  <a:cubicBezTo>
                    <a:pt x="67" y="405"/>
                    <a:pt x="77" y="387"/>
                    <a:pt x="94" y="385"/>
                  </a:cubicBezTo>
                  <a:cubicBezTo>
                    <a:pt x="109" y="382"/>
                    <a:pt x="128" y="377"/>
                    <a:pt x="136" y="369"/>
                  </a:cubicBezTo>
                  <a:cubicBezTo>
                    <a:pt x="144" y="360"/>
                    <a:pt x="162" y="355"/>
                    <a:pt x="170" y="345"/>
                  </a:cubicBezTo>
                  <a:cubicBezTo>
                    <a:pt x="174" y="340"/>
                    <a:pt x="176" y="334"/>
                    <a:pt x="183" y="332"/>
                  </a:cubicBezTo>
                  <a:cubicBezTo>
                    <a:pt x="195" y="327"/>
                    <a:pt x="207" y="323"/>
                    <a:pt x="207" y="311"/>
                  </a:cubicBezTo>
                  <a:cubicBezTo>
                    <a:pt x="207" y="308"/>
                    <a:pt x="207" y="305"/>
                    <a:pt x="207" y="303"/>
                  </a:cubicBezTo>
                  <a:cubicBezTo>
                    <a:pt x="207" y="285"/>
                    <a:pt x="242" y="256"/>
                    <a:pt x="255" y="256"/>
                  </a:cubicBezTo>
                  <a:cubicBezTo>
                    <a:pt x="257" y="256"/>
                    <a:pt x="256" y="256"/>
                    <a:pt x="261" y="256"/>
                  </a:cubicBezTo>
                  <a:cubicBezTo>
                    <a:pt x="261" y="258"/>
                    <a:pt x="260" y="260"/>
                    <a:pt x="260" y="262"/>
                  </a:cubicBezTo>
                  <a:cubicBezTo>
                    <a:pt x="245" y="266"/>
                    <a:pt x="237" y="275"/>
                    <a:pt x="237" y="287"/>
                  </a:cubicBezTo>
                  <a:cubicBezTo>
                    <a:pt x="237" y="290"/>
                    <a:pt x="235" y="290"/>
                    <a:pt x="238" y="293"/>
                  </a:cubicBezTo>
                  <a:cubicBezTo>
                    <a:pt x="237" y="294"/>
                    <a:pt x="233" y="294"/>
                    <a:pt x="233" y="298"/>
                  </a:cubicBezTo>
                  <a:cubicBezTo>
                    <a:pt x="233" y="300"/>
                    <a:pt x="237" y="301"/>
                    <a:pt x="239" y="301"/>
                  </a:cubicBezTo>
                  <a:cubicBezTo>
                    <a:pt x="251" y="301"/>
                    <a:pt x="285" y="282"/>
                    <a:pt x="292" y="272"/>
                  </a:cubicBezTo>
                  <a:cubicBezTo>
                    <a:pt x="289" y="270"/>
                    <a:pt x="288" y="268"/>
                    <a:pt x="286" y="264"/>
                  </a:cubicBezTo>
                  <a:cubicBezTo>
                    <a:pt x="291" y="262"/>
                    <a:pt x="302" y="259"/>
                    <a:pt x="308" y="256"/>
                  </a:cubicBezTo>
                  <a:cubicBezTo>
                    <a:pt x="317" y="275"/>
                    <a:pt x="340" y="277"/>
                    <a:pt x="358" y="283"/>
                  </a:cubicBezTo>
                  <a:cubicBezTo>
                    <a:pt x="387" y="283"/>
                    <a:pt x="387" y="283"/>
                    <a:pt x="387" y="283"/>
                  </a:cubicBezTo>
                  <a:cubicBezTo>
                    <a:pt x="402" y="292"/>
                    <a:pt x="420" y="291"/>
                    <a:pt x="434" y="301"/>
                  </a:cubicBezTo>
                  <a:cubicBezTo>
                    <a:pt x="440" y="306"/>
                    <a:pt x="448" y="321"/>
                    <a:pt x="459" y="321"/>
                  </a:cubicBezTo>
                  <a:cubicBezTo>
                    <a:pt x="463" y="321"/>
                    <a:pt x="465" y="316"/>
                    <a:pt x="467" y="312"/>
                  </a:cubicBezTo>
                  <a:cubicBezTo>
                    <a:pt x="471" y="316"/>
                    <a:pt x="475" y="320"/>
                    <a:pt x="483" y="320"/>
                  </a:cubicBezTo>
                  <a:cubicBezTo>
                    <a:pt x="483" y="319"/>
                    <a:pt x="484" y="318"/>
                    <a:pt x="485" y="318"/>
                  </a:cubicBezTo>
                  <a:cubicBezTo>
                    <a:pt x="487" y="318"/>
                    <a:pt x="490" y="321"/>
                    <a:pt x="492" y="323"/>
                  </a:cubicBezTo>
                  <a:cubicBezTo>
                    <a:pt x="491" y="326"/>
                    <a:pt x="487" y="328"/>
                    <a:pt x="487" y="334"/>
                  </a:cubicBezTo>
                  <a:cubicBezTo>
                    <a:pt x="487" y="338"/>
                    <a:pt x="493" y="342"/>
                    <a:pt x="495" y="342"/>
                  </a:cubicBezTo>
                  <a:cubicBezTo>
                    <a:pt x="502" y="342"/>
                    <a:pt x="499" y="336"/>
                    <a:pt x="509" y="335"/>
                  </a:cubicBezTo>
                  <a:cubicBezTo>
                    <a:pt x="509" y="337"/>
                    <a:pt x="509" y="339"/>
                    <a:pt x="509" y="342"/>
                  </a:cubicBezTo>
                  <a:cubicBezTo>
                    <a:pt x="509" y="347"/>
                    <a:pt x="501" y="347"/>
                    <a:pt x="501" y="351"/>
                  </a:cubicBezTo>
                  <a:cubicBezTo>
                    <a:pt x="501" y="355"/>
                    <a:pt x="503" y="359"/>
                    <a:pt x="511" y="359"/>
                  </a:cubicBezTo>
                  <a:cubicBezTo>
                    <a:pt x="520" y="359"/>
                    <a:pt x="526" y="359"/>
                    <a:pt x="526" y="367"/>
                  </a:cubicBezTo>
                  <a:cubicBezTo>
                    <a:pt x="526" y="372"/>
                    <a:pt x="526" y="370"/>
                    <a:pt x="526" y="375"/>
                  </a:cubicBezTo>
                  <a:cubicBezTo>
                    <a:pt x="526" y="381"/>
                    <a:pt x="540" y="391"/>
                    <a:pt x="549" y="391"/>
                  </a:cubicBezTo>
                  <a:cubicBezTo>
                    <a:pt x="551" y="391"/>
                    <a:pt x="551" y="390"/>
                    <a:pt x="554" y="390"/>
                  </a:cubicBezTo>
                  <a:cubicBezTo>
                    <a:pt x="554" y="387"/>
                    <a:pt x="561" y="386"/>
                    <a:pt x="561" y="380"/>
                  </a:cubicBezTo>
                  <a:cubicBezTo>
                    <a:pt x="561" y="380"/>
                    <a:pt x="561" y="380"/>
                    <a:pt x="561" y="380"/>
                  </a:cubicBezTo>
                  <a:cubicBezTo>
                    <a:pt x="561" y="369"/>
                    <a:pt x="552" y="366"/>
                    <a:pt x="548" y="361"/>
                  </a:cubicBezTo>
                  <a:cubicBezTo>
                    <a:pt x="544" y="357"/>
                    <a:pt x="538" y="359"/>
                    <a:pt x="535" y="356"/>
                  </a:cubicBezTo>
                  <a:cubicBezTo>
                    <a:pt x="529" y="350"/>
                    <a:pt x="526" y="342"/>
                    <a:pt x="524" y="335"/>
                  </a:cubicBezTo>
                  <a:cubicBezTo>
                    <a:pt x="523" y="331"/>
                    <a:pt x="519" y="330"/>
                    <a:pt x="518" y="328"/>
                  </a:cubicBezTo>
                  <a:cubicBezTo>
                    <a:pt x="504" y="307"/>
                    <a:pt x="496" y="301"/>
                    <a:pt x="480" y="285"/>
                  </a:cubicBezTo>
                  <a:cubicBezTo>
                    <a:pt x="476" y="288"/>
                    <a:pt x="473" y="287"/>
                    <a:pt x="470" y="288"/>
                  </a:cubicBezTo>
                  <a:cubicBezTo>
                    <a:pt x="463" y="290"/>
                    <a:pt x="463" y="301"/>
                    <a:pt x="455" y="301"/>
                  </a:cubicBezTo>
                  <a:cubicBezTo>
                    <a:pt x="445" y="301"/>
                    <a:pt x="434" y="287"/>
                    <a:pt x="429" y="280"/>
                  </a:cubicBezTo>
                  <a:cubicBezTo>
                    <a:pt x="426" y="276"/>
                    <a:pt x="421" y="275"/>
                    <a:pt x="416" y="275"/>
                  </a:cubicBezTo>
                  <a:cubicBezTo>
                    <a:pt x="415" y="275"/>
                    <a:pt x="414" y="275"/>
                    <a:pt x="413" y="275"/>
                  </a:cubicBezTo>
                  <a:cubicBezTo>
                    <a:pt x="412" y="275"/>
                    <a:pt x="411" y="275"/>
                    <a:pt x="410" y="275"/>
                  </a:cubicBezTo>
                  <a:cubicBezTo>
                    <a:pt x="406" y="275"/>
                    <a:pt x="402" y="275"/>
                    <a:pt x="400" y="272"/>
                  </a:cubicBezTo>
                  <a:cubicBezTo>
                    <a:pt x="400" y="44"/>
                    <a:pt x="400" y="44"/>
                    <a:pt x="400" y="44"/>
                  </a:cubicBezTo>
                  <a:cubicBezTo>
                    <a:pt x="400" y="44"/>
                    <a:pt x="400" y="44"/>
                    <a:pt x="400" y="44"/>
                  </a:cubicBezTo>
                  <a:cubicBezTo>
                    <a:pt x="387" y="40"/>
                    <a:pt x="382" y="34"/>
                    <a:pt x="367" y="34"/>
                  </a:cubicBezTo>
                  <a:cubicBezTo>
                    <a:pt x="357" y="34"/>
                    <a:pt x="351" y="37"/>
                    <a:pt x="342" y="37"/>
                  </a:cubicBezTo>
                  <a:cubicBezTo>
                    <a:pt x="325" y="37"/>
                    <a:pt x="293" y="35"/>
                    <a:pt x="282" y="24"/>
                  </a:cubicBezTo>
                  <a:cubicBezTo>
                    <a:pt x="241" y="24"/>
                    <a:pt x="241" y="24"/>
                    <a:pt x="241" y="24"/>
                  </a:cubicBezTo>
                  <a:cubicBezTo>
                    <a:pt x="234" y="20"/>
                    <a:pt x="232" y="18"/>
                    <a:pt x="226" y="13"/>
                  </a:cubicBezTo>
                  <a:cubicBezTo>
                    <a:pt x="199" y="13"/>
                    <a:pt x="199" y="13"/>
                    <a:pt x="199" y="13"/>
                  </a:cubicBezTo>
                  <a:cubicBezTo>
                    <a:pt x="194" y="12"/>
                    <a:pt x="193" y="10"/>
                    <a:pt x="187" y="8"/>
                  </a:cubicBezTo>
                  <a:cubicBezTo>
                    <a:pt x="185" y="12"/>
                    <a:pt x="180" y="15"/>
                    <a:pt x="176" y="15"/>
                  </a:cubicBezTo>
                  <a:cubicBezTo>
                    <a:pt x="175" y="15"/>
                    <a:pt x="174" y="15"/>
                    <a:pt x="174" y="15"/>
                  </a:cubicBezTo>
                  <a:cubicBezTo>
                    <a:pt x="175" y="12"/>
                    <a:pt x="176" y="11"/>
                    <a:pt x="179" y="8"/>
                  </a:cubicBezTo>
                  <a:cubicBezTo>
                    <a:pt x="172" y="6"/>
                    <a:pt x="169" y="0"/>
                    <a:pt x="16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5" name="Freeform 135"/>
            <p:cNvSpPr>
              <a:spLocks/>
            </p:cNvSpPr>
            <p:nvPr/>
          </p:nvSpPr>
          <p:spPr bwMode="auto">
            <a:xfrm>
              <a:off x="-1314" y="830"/>
              <a:ext cx="64" cy="80"/>
            </a:xfrm>
            <a:custGeom>
              <a:avLst/>
              <a:gdLst>
                <a:gd name="T0" fmla="*/ 6 w 27"/>
                <a:gd name="T1" fmla="*/ 0 h 34"/>
                <a:gd name="T2" fmla="*/ 0 w 27"/>
                <a:gd name="T3" fmla="*/ 12 h 34"/>
                <a:gd name="T4" fmla="*/ 5 w 27"/>
                <a:gd name="T5" fmla="*/ 10 h 34"/>
                <a:gd name="T6" fmla="*/ 12 w 27"/>
                <a:gd name="T7" fmla="*/ 12 h 34"/>
                <a:gd name="T8" fmla="*/ 12 w 27"/>
                <a:gd name="T9" fmla="*/ 23 h 34"/>
                <a:gd name="T10" fmla="*/ 23 w 27"/>
                <a:gd name="T11" fmla="*/ 34 h 34"/>
                <a:gd name="T12" fmla="*/ 27 w 27"/>
                <a:gd name="T13" fmla="*/ 29 h 34"/>
                <a:gd name="T14" fmla="*/ 14 w 27"/>
                <a:gd name="T15" fmla="*/ 2 h 34"/>
                <a:gd name="T16" fmla="*/ 6 w 27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" h="34">
                  <a:moveTo>
                    <a:pt x="6" y="0"/>
                  </a:moveTo>
                  <a:cubicBezTo>
                    <a:pt x="2" y="0"/>
                    <a:pt x="0" y="3"/>
                    <a:pt x="0" y="12"/>
                  </a:cubicBezTo>
                  <a:cubicBezTo>
                    <a:pt x="3" y="10"/>
                    <a:pt x="4" y="10"/>
                    <a:pt x="5" y="10"/>
                  </a:cubicBezTo>
                  <a:cubicBezTo>
                    <a:pt x="6" y="10"/>
                    <a:pt x="7" y="11"/>
                    <a:pt x="12" y="12"/>
                  </a:cubicBezTo>
                  <a:cubicBezTo>
                    <a:pt x="10" y="15"/>
                    <a:pt x="12" y="19"/>
                    <a:pt x="12" y="23"/>
                  </a:cubicBezTo>
                  <a:cubicBezTo>
                    <a:pt x="12" y="23"/>
                    <a:pt x="18" y="34"/>
                    <a:pt x="23" y="34"/>
                  </a:cubicBezTo>
                  <a:cubicBezTo>
                    <a:pt x="25" y="34"/>
                    <a:pt x="27" y="33"/>
                    <a:pt x="27" y="29"/>
                  </a:cubicBezTo>
                  <a:cubicBezTo>
                    <a:pt x="27" y="17"/>
                    <a:pt x="13" y="16"/>
                    <a:pt x="14" y="2"/>
                  </a:cubicBezTo>
                  <a:cubicBezTo>
                    <a:pt x="11" y="1"/>
                    <a:pt x="8" y="0"/>
                    <a:pt x="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6" name="Freeform 136"/>
            <p:cNvSpPr>
              <a:spLocks/>
            </p:cNvSpPr>
            <p:nvPr/>
          </p:nvSpPr>
          <p:spPr bwMode="auto">
            <a:xfrm>
              <a:off x="-1406" y="733"/>
              <a:ext cx="66" cy="101"/>
            </a:xfrm>
            <a:custGeom>
              <a:avLst/>
              <a:gdLst>
                <a:gd name="T0" fmla="*/ 18 w 28"/>
                <a:gd name="T1" fmla="*/ 0 h 43"/>
                <a:gd name="T2" fmla="*/ 14 w 28"/>
                <a:gd name="T3" fmla="*/ 2 h 43"/>
                <a:gd name="T4" fmla="*/ 6 w 28"/>
                <a:gd name="T5" fmla="*/ 0 h 43"/>
                <a:gd name="T6" fmla="*/ 0 w 28"/>
                <a:gd name="T7" fmla="*/ 6 h 43"/>
                <a:gd name="T8" fmla="*/ 14 w 28"/>
                <a:gd name="T9" fmla="*/ 21 h 43"/>
                <a:gd name="T10" fmla="*/ 22 w 28"/>
                <a:gd name="T11" fmla="*/ 43 h 43"/>
                <a:gd name="T12" fmla="*/ 24 w 28"/>
                <a:gd name="T13" fmla="*/ 22 h 43"/>
                <a:gd name="T14" fmla="*/ 20 w 28"/>
                <a:gd name="T15" fmla="*/ 23 h 43"/>
                <a:gd name="T16" fmla="*/ 18 w 28"/>
                <a:gd name="T17" fmla="*/ 22 h 43"/>
                <a:gd name="T18" fmla="*/ 18 w 28"/>
                <a:gd name="T19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" h="43">
                  <a:moveTo>
                    <a:pt x="18" y="0"/>
                  </a:moveTo>
                  <a:cubicBezTo>
                    <a:pt x="16" y="2"/>
                    <a:pt x="15" y="2"/>
                    <a:pt x="14" y="2"/>
                  </a:cubicBezTo>
                  <a:cubicBezTo>
                    <a:pt x="12" y="2"/>
                    <a:pt x="12" y="0"/>
                    <a:pt x="6" y="0"/>
                  </a:cubicBezTo>
                  <a:cubicBezTo>
                    <a:pt x="4" y="0"/>
                    <a:pt x="0" y="1"/>
                    <a:pt x="0" y="6"/>
                  </a:cubicBezTo>
                  <a:cubicBezTo>
                    <a:pt x="0" y="13"/>
                    <a:pt x="6" y="20"/>
                    <a:pt x="14" y="21"/>
                  </a:cubicBezTo>
                  <a:cubicBezTo>
                    <a:pt x="14" y="30"/>
                    <a:pt x="16" y="36"/>
                    <a:pt x="22" y="43"/>
                  </a:cubicBezTo>
                  <a:cubicBezTo>
                    <a:pt x="28" y="37"/>
                    <a:pt x="22" y="30"/>
                    <a:pt x="24" y="22"/>
                  </a:cubicBezTo>
                  <a:cubicBezTo>
                    <a:pt x="23" y="23"/>
                    <a:pt x="21" y="23"/>
                    <a:pt x="20" y="23"/>
                  </a:cubicBezTo>
                  <a:cubicBezTo>
                    <a:pt x="19" y="23"/>
                    <a:pt x="18" y="23"/>
                    <a:pt x="18" y="22"/>
                  </a:cubicBezTo>
                  <a:cubicBezTo>
                    <a:pt x="16" y="14"/>
                    <a:pt x="18" y="14"/>
                    <a:pt x="1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7" name="Freeform 137"/>
            <p:cNvSpPr>
              <a:spLocks/>
            </p:cNvSpPr>
            <p:nvPr/>
          </p:nvSpPr>
          <p:spPr bwMode="auto">
            <a:xfrm>
              <a:off x="-801" y="-204"/>
              <a:ext cx="655" cy="343"/>
            </a:xfrm>
            <a:custGeom>
              <a:avLst/>
              <a:gdLst>
                <a:gd name="T0" fmla="*/ 202 w 277"/>
                <a:gd name="T1" fmla="*/ 0 h 145"/>
                <a:gd name="T2" fmla="*/ 186 w 277"/>
                <a:gd name="T3" fmla="*/ 9 h 145"/>
                <a:gd name="T4" fmla="*/ 186 w 277"/>
                <a:gd name="T5" fmla="*/ 15 h 145"/>
                <a:gd name="T6" fmla="*/ 181 w 277"/>
                <a:gd name="T7" fmla="*/ 16 h 145"/>
                <a:gd name="T8" fmla="*/ 171 w 277"/>
                <a:gd name="T9" fmla="*/ 15 h 145"/>
                <a:gd name="T10" fmla="*/ 162 w 277"/>
                <a:gd name="T11" fmla="*/ 21 h 145"/>
                <a:gd name="T12" fmla="*/ 174 w 277"/>
                <a:gd name="T13" fmla="*/ 58 h 145"/>
                <a:gd name="T14" fmla="*/ 167 w 277"/>
                <a:gd name="T15" fmla="*/ 62 h 145"/>
                <a:gd name="T16" fmla="*/ 158 w 277"/>
                <a:gd name="T17" fmla="*/ 43 h 145"/>
                <a:gd name="T18" fmla="*/ 141 w 277"/>
                <a:gd name="T19" fmla="*/ 28 h 145"/>
                <a:gd name="T20" fmla="*/ 129 w 277"/>
                <a:gd name="T21" fmla="*/ 28 h 145"/>
                <a:gd name="T22" fmla="*/ 132 w 277"/>
                <a:gd name="T23" fmla="*/ 37 h 145"/>
                <a:gd name="T24" fmla="*/ 116 w 277"/>
                <a:gd name="T25" fmla="*/ 41 h 145"/>
                <a:gd name="T26" fmla="*/ 92 w 277"/>
                <a:gd name="T27" fmla="*/ 25 h 145"/>
                <a:gd name="T28" fmla="*/ 76 w 277"/>
                <a:gd name="T29" fmla="*/ 35 h 145"/>
                <a:gd name="T30" fmla="*/ 67 w 277"/>
                <a:gd name="T31" fmla="*/ 16 h 145"/>
                <a:gd name="T32" fmla="*/ 0 w 277"/>
                <a:gd name="T33" fmla="*/ 61 h 145"/>
                <a:gd name="T34" fmla="*/ 16 w 277"/>
                <a:gd name="T35" fmla="*/ 72 h 145"/>
                <a:gd name="T36" fmla="*/ 26 w 277"/>
                <a:gd name="T37" fmla="*/ 71 h 145"/>
                <a:gd name="T38" fmla="*/ 34 w 277"/>
                <a:gd name="T39" fmla="*/ 72 h 145"/>
                <a:gd name="T40" fmla="*/ 13 w 277"/>
                <a:gd name="T41" fmla="*/ 83 h 145"/>
                <a:gd name="T42" fmla="*/ 33 w 277"/>
                <a:gd name="T43" fmla="*/ 94 h 145"/>
                <a:gd name="T44" fmla="*/ 54 w 277"/>
                <a:gd name="T45" fmla="*/ 93 h 145"/>
                <a:gd name="T46" fmla="*/ 82 w 277"/>
                <a:gd name="T47" fmla="*/ 93 h 145"/>
                <a:gd name="T48" fmla="*/ 95 w 277"/>
                <a:gd name="T49" fmla="*/ 98 h 145"/>
                <a:gd name="T50" fmla="*/ 77 w 277"/>
                <a:gd name="T51" fmla="*/ 99 h 145"/>
                <a:gd name="T52" fmla="*/ 26 w 277"/>
                <a:gd name="T53" fmla="*/ 111 h 145"/>
                <a:gd name="T54" fmla="*/ 51 w 277"/>
                <a:gd name="T55" fmla="*/ 130 h 145"/>
                <a:gd name="T56" fmla="*/ 64 w 277"/>
                <a:gd name="T57" fmla="*/ 129 h 145"/>
                <a:gd name="T58" fmla="*/ 80 w 277"/>
                <a:gd name="T59" fmla="*/ 132 h 145"/>
                <a:gd name="T60" fmla="*/ 90 w 277"/>
                <a:gd name="T61" fmla="*/ 145 h 145"/>
                <a:gd name="T62" fmla="*/ 137 w 277"/>
                <a:gd name="T63" fmla="*/ 145 h 145"/>
                <a:gd name="T64" fmla="*/ 175 w 277"/>
                <a:gd name="T65" fmla="*/ 135 h 145"/>
                <a:gd name="T66" fmla="*/ 189 w 277"/>
                <a:gd name="T67" fmla="*/ 125 h 145"/>
                <a:gd name="T68" fmla="*/ 232 w 277"/>
                <a:gd name="T69" fmla="*/ 141 h 145"/>
                <a:gd name="T70" fmla="*/ 236 w 277"/>
                <a:gd name="T71" fmla="*/ 141 h 145"/>
                <a:gd name="T72" fmla="*/ 262 w 277"/>
                <a:gd name="T73" fmla="*/ 132 h 145"/>
                <a:gd name="T74" fmla="*/ 257 w 277"/>
                <a:gd name="T75" fmla="*/ 124 h 145"/>
                <a:gd name="T76" fmla="*/ 249 w 277"/>
                <a:gd name="T77" fmla="*/ 120 h 145"/>
                <a:gd name="T78" fmla="*/ 256 w 277"/>
                <a:gd name="T79" fmla="*/ 115 h 145"/>
                <a:gd name="T80" fmla="*/ 265 w 277"/>
                <a:gd name="T81" fmla="*/ 115 h 145"/>
                <a:gd name="T82" fmla="*/ 277 w 277"/>
                <a:gd name="T83" fmla="*/ 111 h 145"/>
                <a:gd name="T84" fmla="*/ 223 w 277"/>
                <a:gd name="T85" fmla="*/ 74 h 145"/>
                <a:gd name="T86" fmla="*/ 208 w 277"/>
                <a:gd name="T87" fmla="*/ 29 h 145"/>
                <a:gd name="T88" fmla="*/ 220 w 277"/>
                <a:gd name="T89" fmla="*/ 12 h 145"/>
                <a:gd name="T90" fmla="*/ 202 w 277"/>
                <a:gd name="T91" fmla="*/ 0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77" h="145">
                  <a:moveTo>
                    <a:pt x="202" y="0"/>
                  </a:moveTo>
                  <a:cubicBezTo>
                    <a:pt x="193" y="0"/>
                    <a:pt x="186" y="4"/>
                    <a:pt x="186" y="9"/>
                  </a:cubicBezTo>
                  <a:cubicBezTo>
                    <a:pt x="186" y="11"/>
                    <a:pt x="186" y="13"/>
                    <a:pt x="186" y="15"/>
                  </a:cubicBezTo>
                  <a:cubicBezTo>
                    <a:pt x="183" y="16"/>
                    <a:pt x="182" y="16"/>
                    <a:pt x="181" y="16"/>
                  </a:cubicBezTo>
                  <a:cubicBezTo>
                    <a:pt x="178" y="16"/>
                    <a:pt x="178" y="15"/>
                    <a:pt x="171" y="15"/>
                  </a:cubicBezTo>
                  <a:cubicBezTo>
                    <a:pt x="167" y="15"/>
                    <a:pt x="162" y="17"/>
                    <a:pt x="162" y="21"/>
                  </a:cubicBezTo>
                  <a:cubicBezTo>
                    <a:pt x="162" y="26"/>
                    <a:pt x="170" y="51"/>
                    <a:pt x="174" y="58"/>
                  </a:cubicBezTo>
                  <a:cubicBezTo>
                    <a:pt x="171" y="60"/>
                    <a:pt x="171" y="62"/>
                    <a:pt x="167" y="62"/>
                  </a:cubicBezTo>
                  <a:cubicBezTo>
                    <a:pt x="158" y="62"/>
                    <a:pt x="161" y="49"/>
                    <a:pt x="158" y="43"/>
                  </a:cubicBezTo>
                  <a:cubicBezTo>
                    <a:pt x="156" y="37"/>
                    <a:pt x="148" y="30"/>
                    <a:pt x="141" y="28"/>
                  </a:cubicBezTo>
                  <a:cubicBezTo>
                    <a:pt x="129" y="28"/>
                    <a:pt x="129" y="28"/>
                    <a:pt x="129" y="28"/>
                  </a:cubicBezTo>
                  <a:cubicBezTo>
                    <a:pt x="130" y="31"/>
                    <a:pt x="131" y="33"/>
                    <a:pt x="132" y="37"/>
                  </a:cubicBezTo>
                  <a:cubicBezTo>
                    <a:pt x="126" y="39"/>
                    <a:pt x="122" y="40"/>
                    <a:pt x="116" y="41"/>
                  </a:cubicBezTo>
                  <a:cubicBezTo>
                    <a:pt x="112" y="31"/>
                    <a:pt x="107" y="25"/>
                    <a:pt x="92" y="25"/>
                  </a:cubicBezTo>
                  <a:cubicBezTo>
                    <a:pt x="84" y="25"/>
                    <a:pt x="80" y="32"/>
                    <a:pt x="76" y="35"/>
                  </a:cubicBezTo>
                  <a:cubicBezTo>
                    <a:pt x="74" y="31"/>
                    <a:pt x="74" y="16"/>
                    <a:pt x="67" y="16"/>
                  </a:cubicBezTo>
                  <a:cubicBezTo>
                    <a:pt x="48" y="16"/>
                    <a:pt x="0" y="35"/>
                    <a:pt x="0" y="61"/>
                  </a:cubicBezTo>
                  <a:cubicBezTo>
                    <a:pt x="0" y="64"/>
                    <a:pt x="10" y="72"/>
                    <a:pt x="16" y="72"/>
                  </a:cubicBezTo>
                  <a:cubicBezTo>
                    <a:pt x="20" y="72"/>
                    <a:pt x="23" y="71"/>
                    <a:pt x="26" y="71"/>
                  </a:cubicBezTo>
                  <a:cubicBezTo>
                    <a:pt x="28" y="71"/>
                    <a:pt x="31" y="71"/>
                    <a:pt x="34" y="72"/>
                  </a:cubicBezTo>
                  <a:cubicBezTo>
                    <a:pt x="28" y="76"/>
                    <a:pt x="13" y="72"/>
                    <a:pt x="13" y="83"/>
                  </a:cubicBezTo>
                  <a:cubicBezTo>
                    <a:pt x="13" y="92"/>
                    <a:pt x="23" y="94"/>
                    <a:pt x="33" y="94"/>
                  </a:cubicBezTo>
                  <a:cubicBezTo>
                    <a:pt x="41" y="94"/>
                    <a:pt x="49" y="93"/>
                    <a:pt x="54" y="93"/>
                  </a:cubicBezTo>
                  <a:cubicBezTo>
                    <a:pt x="59" y="93"/>
                    <a:pt x="72" y="93"/>
                    <a:pt x="82" y="93"/>
                  </a:cubicBezTo>
                  <a:cubicBezTo>
                    <a:pt x="87" y="93"/>
                    <a:pt x="91" y="96"/>
                    <a:pt x="95" y="98"/>
                  </a:cubicBezTo>
                  <a:cubicBezTo>
                    <a:pt x="89" y="98"/>
                    <a:pt x="85" y="99"/>
                    <a:pt x="77" y="99"/>
                  </a:cubicBezTo>
                  <a:cubicBezTo>
                    <a:pt x="55" y="99"/>
                    <a:pt x="39" y="102"/>
                    <a:pt x="26" y="111"/>
                  </a:cubicBezTo>
                  <a:cubicBezTo>
                    <a:pt x="30" y="117"/>
                    <a:pt x="39" y="130"/>
                    <a:pt x="51" y="130"/>
                  </a:cubicBezTo>
                  <a:cubicBezTo>
                    <a:pt x="54" y="130"/>
                    <a:pt x="59" y="129"/>
                    <a:pt x="64" y="129"/>
                  </a:cubicBezTo>
                  <a:cubicBezTo>
                    <a:pt x="70" y="129"/>
                    <a:pt x="77" y="130"/>
                    <a:pt x="80" y="132"/>
                  </a:cubicBezTo>
                  <a:cubicBezTo>
                    <a:pt x="86" y="137"/>
                    <a:pt x="81" y="145"/>
                    <a:pt x="90" y="145"/>
                  </a:cubicBezTo>
                  <a:cubicBezTo>
                    <a:pt x="104" y="145"/>
                    <a:pt x="113" y="145"/>
                    <a:pt x="137" y="145"/>
                  </a:cubicBezTo>
                  <a:cubicBezTo>
                    <a:pt x="148" y="138"/>
                    <a:pt x="161" y="142"/>
                    <a:pt x="175" y="135"/>
                  </a:cubicBezTo>
                  <a:cubicBezTo>
                    <a:pt x="183" y="131"/>
                    <a:pt x="179" y="125"/>
                    <a:pt x="189" y="125"/>
                  </a:cubicBezTo>
                  <a:cubicBezTo>
                    <a:pt x="204" y="125"/>
                    <a:pt x="212" y="141"/>
                    <a:pt x="232" y="141"/>
                  </a:cubicBezTo>
                  <a:cubicBezTo>
                    <a:pt x="233" y="141"/>
                    <a:pt x="235" y="141"/>
                    <a:pt x="236" y="141"/>
                  </a:cubicBezTo>
                  <a:cubicBezTo>
                    <a:pt x="248" y="141"/>
                    <a:pt x="258" y="141"/>
                    <a:pt x="262" y="132"/>
                  </a:cubicBezTo>
                  <a:cubicBezTo>
                    <a:pt x="260" y="130"/>
                    <a:pt x="257" y="129"/>
                    <a:pt x="257" y="124"/>
                  </a:cubicBezTo>
                  <a:cubicBezTo>
                    <a:pt x="255" y="124"/>
                    <a:pt x="249" y="124"/>
                    <a:pt x="249" y="120"/>
                  </a:cubicBezTo>
                  <a:cubicBezTo>
                    <a:pt x="249" y="116"/>
                    <a:pt x="252" y="115"/>
                    <a:pt x="256" y="115"/>
                  </a:cubicBezTo>
                  <a:cubicBezTo>
                    <a:pt x="260" y="115"/>
                    <a:pt x="262" y="115"/>
                    <a:pt x="265" y="115"/>
                  </a:cubicBezTo>
                  <a:cubicBezTo>
                    <a:pt x="268" y="115"/>
                    <a:pt x="271" y="114"/>
                    <a:pt x="277" y="111"/>
                  </a:cubicBezTo>
                  <a:cubicBezTo>
                    <a:pt x="267" y="103"/>
                    <a:pt x="223" y="91"/>
                    <a:pt x="223" y="74"/>
                  </a:cubicBezTo>
                  <a:cubicBezTo>
                    <a:pt x="223" y="60"/>
                    <a:pt x="208" y="48"/>
                    <a:pt x="208" y="29"/>
                  </a:cubicBezTo>
                  <a:cubicBezTo>
                    <a:pt x="208" y="25"/>
                    <a:pt x="220" y="20"/>
                    <a:pt x="220" y="12"/>
                  </a:cubicBezTo>
                  <a:cubicBezTo>
                    <a:pt x="220" y="4"/>
                    <a:pt x="211" y="0"/>
                    <a:pt x="20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8" name="Freeform 138"/>
            <p:cNvSpPr>
              <a:spLocks/>
            </p:cNvSpPr>
            <p:nvPr/>
          </p:nvSpPr>
          <p:spPr bwMode="auto">
            <a:xfrm>
              <a:off x="-1042" y="-254"/>
              <a:ext cx="366" cy="237"/>
            </a:xfrm>
            <a:custGeom>
              <a:avLst/>
              <a:gdLst>
                <a:gd name="T0" fmla="*/ 67 w 155"/>
                <a:gd name="T1" fmla="*/ 0 h 100"/>
                <a:gd name="T2" fmla="*/ 50 w 155"/>
                <a:gd name="T3" fmla="*/ 4 h 100"/>
                <a:gd name="T4" fmla="*/ 30 w 155"/>
                <a:gd name="T5" fmla="*/ 2 h 100"/>
                <a:gd name="T6" fmla="*/ 18 w 155"/>
                <a:gd name="T7" fmla="*/ 4 h 100"/>
                <a:gd name="T8" fmla="*/ 26 w 155"/>
                <a:gd name="T9" fmla="*/ 22 h 100"/>
                <a:gd name="T10" fmla="*/ 0 w 155"/>
                <a:gd name="T11" fmla="*/ 74 h 100"/>
                <a:gd name="T12" fmla="*/ 25 w 155"/>
                <a:gd name="T13" fmla="*/ 85 h 100"/>
                <a:gd name="T14" fmla="*/ 33 w 155"/>
                <a:gd name="T15" fmla="*/ 95 h 100"/>
                <a:gd name="T16" fmla="*/ 41 w 155"/>
                <a:gd name="T17" fmla="*/ 100 h 100"/>
                <a:gd name="T18" fmla="*/ 82 w 155"/>
                <a:gd name="T19" fmla="*/ 83 h 100"/>
                <a:gd name="T20" fmla="*/ 121 w 155"/>
                <a:gd name="T21" fmla="*/ 43 h 100"/>
                <a:gd name="T22" fmla="*/ 155 w 155"/>
                <a:gd name="T23" fmla="*/ 32 h 100"/>
                <a:gd name="T24" fmla="*/ 118 w 155"/>
                <a:gd name="T25" fmla="*/ 9 h 100"/>
                <a:gd name="T26" fmla="*/ 104 w 155"/>
                <a:gd name="T27" fmla="*/ 13 h 100"/>
                <a:gd name="T28" fmla="*/ 100 w 155"/>
                <a:gd name="T29" fmla="*/ 11 h 100"/>
                <a:gd name="T30" fmla="*/ 71 w 155"/>
                <a:gd name="T31" fmla="*/ 0 h 100"/>
                <a:gd name="T32" fmla="*/ 67 w 155"/>
                <a:gd name="T33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5" h="100">
                  <a:moveTo>
                    <a:pt x="67" y="0"/>
                  </a:moveTo>
                  <a:cubicBezTo>
                    <a:pt x="60" y="0"/>
                    <a:pt x="55" y="4"/>
                    <a:pt x="50" y="4"/>
                  </a:cubicBezTo>
                  <a:cubicBezTo>
                    <a:pt x="42" y="4"/>
                    <a:pt x="36" y="2"/>
                    <a:pt x="30" y="2"/>
                  </a:cubicBezTo>
                  <a:cubicBezTo>
                    <a:pt x="26" y="2"/>
                    <a:pt x="23" y="2"/>
                    <a:pt x="18" y="4"/>
                  </a:cubicBezTo>
                  <a:cubicBezTo>
                    <a:pt x="19" y="10"/>
                    <a:pt x="26" y="18"/>
                    <a:pt x="26" y="22"/>
                  </a:cubicBezTo>
                  <a:cubicBezTo>
                    <a:pt x="26" y="41"/>
                    <a:pt x="0" y="56"/>
                    <a:pt x="0" y="74"/>
                  </a:cubicBezTo>
                  <a:cubicBezTo>
                    <a:pt x="0" y="80"/>
                    <a:pt x="21" y="79"/>
                    <a:pt x="25" y="85"/>
                  </a:cubicBezTo>
                  <a:cubicBezTo>
                    <a:pt x="27" y="87"/>
                    <a:pt x="31" y="95"/>
                    <a:pt x="33" y="95"/>
                  </a:cubicBezTo>
                  <a:cubicBezTo>
                    <a:pt x="36" y="95"/>
                    <a:pt x="37" y="100"/>
                    <a:pt x="41" y="100"/>
                  </a:cubicBezTo>
                  <a:cubicBezTo>
                    <a:pt x="45" y="100"/>
                    <a:pt x="82" y="87"/>
                    <a:pt x="82" y="83"/>
                  </a:cubicBezTo>
                  <a:cubicBezTo>
                    <a:pt x="82" y="71"/>
                    <a:pt x="105" y="49"/>
                    <a:pt x="121" y="43"/>
                  </a:cubicBezTo>
                  <a:cubicBezTo>
                    <a:pt x="127" y="42"/>
                    <a:pt x="155" y="38"/>
                    <a:pt x="155" y="32"/>
                  </a:cubicBezTo>
                  <a:cubicBezTo>
                    <a:pt x="155" y="20"/>
                    <a:pt x="129" y="9"/>
                    <a:pt x="118" y="9"/>
                  </a:cubicBezTo>
                  <a:cubicBezTo>
                    <a:pt x="113" y="9"/>
                    <a:pt x="108" y="13"/>
                    <a:pt x="104" y="13"/>
                  </a:cubicBezTo>
                  <a:cubicBezTo>
                    <a:pt x="102" y="13"/>
                    <a:pt x="101" y="12"/>
                    <a:pt x="100" y="11"/>
                  </a:cubicBezTo>
                  <a:cubicBezTo>
                    <a:pt x="88" y="10"/>
                    <a:pt x="83" y="3"/>
                    <a:pt x="71" y="0"/>
                  </a:cubicBezTo>
                  <a:cubicBezTo>
                    <a:pt x="70" y="0"/>
                    <a:pt x="68" y="0"/>
                    <a:pt x="6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9" name="Freeform 139"/>
            <p:cNvSpPr>
              <a:spLocks noEditPoints="1"/>
            </p:cNvSpPr>
            <p:nvPr/>
          </p:nvSpPr>
          <p:spPr bwMode="auto">
            <a:xfrm>
              <a:off x="-751" y="-429"/>
              <a:ext cx="437" cy="185"/>
            </a:xfrm>
            <a:custGeom>
              <a:avLst/>
              <a:gdLst>
                <a:gd name="T0" fmla="*/ 37 w 185"/>
                <a:gd name="T1" fmla="*/ 43 h 78"/>
                <a:gd name="T2" fmla="*/ 33 w 185"/>
                <a:gd name="T3" fmla="*/ 42 h 78"/>
                <a:gd name="T4" fmla="*/ 37 w 185"/>
                <a:gd name="T5" fmla="*/ 43 h 78"/>
                <a:gd name="T6" fmla="*/ 46 w 185"/>
                <a:gd name="T7" fmla="*/ 31 h 78"/>
                <a:gd name="T8" fmla="*/ 37 w 185"/>
                <a:gd name="T9" fmla="*/ 30 h 78"/>
                <a:gd name="T10" fmla="*/ 46 w 185"/>
                <a:gd name="T11" fmla="*/ 31 h 78"/>
                <a:gd name="T12" fmla="*/ 42 w 185"/>
                <a:gd name="T13" fmla="*/ 21 h 78"/>
                <a:gd name="T14" fmla="*/ 43 w 185"/>
                <a:gd name="T15" fmla="*/ 21 h 78"/>
                <a:gd name="T16" fmla="*/ 42 w 185"/>
                <a:gd name="T17" fmla="*/ 21 h 78"/>
                <a:gd name="T18" fmla="*/ 128 w 185"/>
                <a:gd name="T19" fmla="*/ 0 h 78"/>
                <a:gd name="T20" fmla="*/ 109 w 185"/>
                <a:gd name="T21" fmla="*/ 17 h 78"/>
                <a:gd name="T22" fmla="*/ 122 w 185"/>
                <a:gd name="T23" fmla="*/ 25 h 78"/>
                <a:gd name="T24" fmla="*/ 122 w 185"/>
                <a:gd name="T25" fmla="*/ 32 h 78"/>
                <a:gd name="T26" fmla="*/ 117 w 185"/>
                <a:gd name="T27" fmla="*/ 34 h 78"/>
                <a:gd name="T28" fmla="*/ 128 w 185"/>
                <a:gd name="T29" fmla="*/ 36 h 78"/>
                <a:gd name="T30" fmla="*/ 116 w 185"/>
                <a:gd name="T31" fmla="*/ 43 h 78"/>
                <a:gd name="T32" fmla="*/ 66 w 185"/>
                <a:gd name="T33" fmla="*/ 22 h 78"/>
                <a:gd name="T34" fmla="*/ 54 w 185"/>
                <a:gd name="T35" fmla="*/ 22 h 78"/>
                <a:gd name="T36" fmla="*/ 45 w 185"/>
                <a:gd name="T37" fmla="*/ 15 h 78"/>
                <a:gd name="T38" fmla="*/ 35 w 185"/>
                <a:gd name="T39" fmla="*/ 14 h 78"/>
                <a:gd name="T40" fmla="*/ 27 w 185"/>
                <a:gd name="T41" fmla="*/ 15 h 78"/>
                <a:gd name="T42" fmla="*/ 31 w 185"/>
                <a:gd name="T43" fmla="*/ 20 h 78"/>
                <a:gd name="T44" fmla="*/ 30 w 185"/>
                <a:gd name="T45" fmla="*/ 20 h 78"/>
                <a:gd name="T46" fmla="*/ 19 w 185"/>
                <a:gd name="T47" fmla="*/ 26 h 78"/>
                <a:gd name="T48" fmla="*/ 25 w 185"/>
                <a:gd name="T49" fmla="*/ 28 h 78"/>
                <a:gd name="T50" fmla="*/ 22 w 185"/>
                <a:gd name="T51" fmla="*/ 28 h 78"/>
                <a:gd name="T52" fmla="*/ 17 w 185"/>
                <a:gd name="T53" fmla="*/ 27 h 78"/>
                <a:gd name="T54" fmla="*/ 13 w 185"/>
                <a:gd name="T55" fmla="*/ 28 h 78"/>
                <a:gd name="T56" fmla="*/ 13 w 185"/>
                <a:gd name="T57" fmla="*/ 36 h 78"/>
                <a:gd name="T58" fmla="*/ 18 w 185"/>
                <a:gd name="T59" fmla="*/ 38 h 78"/>
                <a:gd name="T60" fmla="*/ 13 w 185"/>
                <a:gd name="T61" fmla="*/ 37 h 78"/>
                <a:gd name="T62" fmla="*/ 0 w 185"/>
                <a:gd name="T63" fmla="*/ 43 h 78"/>
                <a:gd name="T64" fmla="*/ 0 w 185"/>
                <a:gd name="T65" fmla="*/ 50 h 78"/>
                <a:gd name="T66" fmla="*/ 8 w 185"/>
                <a:gd name="T67" fmla="*/ 58 h 78"/>
                <a:gd name="T68" fmla="*/ 26 w 185"/>
                <a:gd name="T69" fmla="*/ 62 h 78"/>
                <a:gd name="T70" fmla="*/ 49 w 185"/>
                <a:gd name="T71" fmla="*/ 58 h 78"/>
                <a:gd name="T72" fmla="*/ 54 w 185"/>
                <a:gd name="T73" fmla="*/ 51 h 78"/>
                <a:gd name="T74" fmla="*/ 63 w 185"/>
                <a:gd name="T75" fmla="*/ 64 h 78"/>
                <a:gd name="T76" fmla="*/ 57 w 185"/>
                <a:gd name="T77" fmla="*/ 63 h 78"/>
                <a:gd name="T78" fmla="*/ 49 w 185"/>
                <a:gd name="T79" fmla="*/ 70 h 78"/>
                <a:gd name="T80" fmla="*/ 63 w 185"/>
                <a:gd name="T81" fmla="*/ 78 h 78"/>
                <a:gd name="T82" fmla="*/ 98 w 185"/>
                <a:gd name="T83" fmla="*/ 70 h 78"/>
                <a:gd name="T84" fmla="*/ 133 w 185"/>
                <a:gd name="T85" fmla="*/ 61 h 78"/>
                <a:gd name="T86" fmla="*/ 136 w 185"/>
                <a:gd name="T87" fmla="*/ 61 h 78"/>
                <a:gd name="T88" fmla="*/ 150 w 185"/>
                <a:gd name="T89" fmla="*/ 61 h 78"/>
                <a:gd name="T90" fmla="*/ 165 w 185"/>
                <a:gd name="T91" fmla="*/ 62 h 78"/>
                <a:gd name="T92" fmla="*/ 167 w 185"/>
                <a:gd name="T93" fmla="*/ 62 h 78"/>
                <a:gd name="T94" fmla="*/ 185 w 185"/>
                <a:gd name="T95" fmla="*/ 37 h 78"/>
                <a:gd name="T96" fmla="*/ 173 w 185"/>
                <a:gd name="T97" fmla="*/ 24 h 78"/>
                <a:gd name="T98" fmla="*/ 158 w 185"/>
                <a:gd name="T99" fmla="*/ 30 h 78"/>
                <a:gd name="T100" fmla="*/ 138 w 185"/>
                <a:gd name="T101" fmla="*/ 11 h 78"/>
                <a:gd name="T102" fmla="*/ 138 w 185"/>
                <a:gd name="T103" fmla="*/ 4 h 78"/>
                <a:gd name="T104" fmla="*/ 128 w 185"/>
                <a:gd name="T105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85" h="78">
                  <a:moveTo>
                    <a:pt x="37" y="43"/>
                  </a:moveTo>
                  <a:cubicBezTo>
                    <a:pt x="36" y="42"/>
                    <a:pt x="34" y="42"/>
                    <a:pt x="33" y="42"/>
                  </a:cubicBezTo>
                  <a:cubicBezTo>
                    <a:pt x="34" y="42"/>
                    <a:pt x="36" y="42"/>
                    <a:pt x="37" y="43"/>
                  </a:cubicBezTo>
                  <a:moveTo>
                    <a:pt x="46" y="31"/>
                  </a:moveTo>
                  <a:cubicBezTo>
                    <a:pt x="44" y="31"/>
                    <a:pt x="41" y="31"/>
                    <a:pt x="37" y="30"/>
                  </a:cubicBezTo>
                  <a:cubicBezTo>
                    <a:pt x="40" y="30"/>
                    <a:pt x="43" y="31"/>
                    <a:pt x="46" y="31"/>
                  </a:cubicBezTo>
                  <a:moveTo>
                    <a:pt x="42" y="21"/>
                  </a:moveTo>
                  <a:cubicBezTo>
                    <a:pt x="42" y="21"/>
                    <a:pt x="43" y="21"/>
                    <a:pt x="43" y="21"/>
                  </a:cubicBezTo>
                  <a:cubicBezTo>
                    <a:pt x="43" y="21"/>
                    <a:pt x="42" y="21"/>
                    <a:pt x="42" y="21"/>
                  </a:cubicBezTo>
                  <a:moveTo>
                    <a:pt x="128" y="0"/>
                  </a:moveTo>
                  <a:cubicBezTo>
                    <a:pt x="123" y="4"/>
                    <a:pt x="109" y="9"/>
                    <a:pt x="109" y="17"/>
                  </a:cubicBezTo>
                  <a:cubicBezTo>
                    <a:pt x="109" y="22"/>
                    <a:pt x="119" y="25"/>
                    <a:pt x="122" y="25"/>
                  </a:cubicBezTo>
                  <a:cubicBezTo>
                    <a:pt x="122" y="32"/>
                    <a:pt x="122" y="32"/>
                    <a:pt x="122" y="32"/>
                  </a:cubicBezTo>
                  <a:cubicBezTo>
                    <a:pt x="121" y="32"/>
                    <a:pt x="118" y="33"/>
                    <a:pt x="117" y="34"/>
                  </a:cubicBezTo>
                  <a:cubicBezTo>
                    <a:pt x="119" y="35"/>
                    <a:pt x="122" y="36"/>
                    <a:pt x="128" y="36"/>
                  </a:cubicBezTo>
                  <a:cubicBezTo>
                    <a:pt x="126" y="40"/>
                    <a:pt x="123" y="43"/>
                    <a:pt x="116" y="43"/>
                  </a:cubicBezTo>
                  <a:cubicBezTo>
                    <a:pt x="93" y="43"/>
                    <a:pt x="82" y="22"/>
                    <a:pt x="66" y="22"/>
                  </a:cubicBezTo>
                  <a:cubicBezTo>
                    <a:pt x="65" y="22"/>
                    <a:pt x="60" y="22"/>
                    <a:pt x="54" y="22"/>
                  </a:cubicBezTo>
                  <a:cubicBezTo>
                    <a:pt x="53" y="16"/>
                    <a:pt x="47" y="15"/>
                    <a:pt x="45" y="15"/>
                  </a:cubicBezTo>
                  <a:cubicBezTo>
                    <a:pt x="42" y="15"/>
                    <a:pt x="39" y="14"/>
                    <a:pt x="35" y="14"/>
                  </a:cubicBezTo>
                  <a:cubicBezTo>
                    <a:pt x="33" y="14"/>
                    <a:pt x="31" y="14"/>
                    <a:pt x="27" y="15"/>
                  </a:cubicBezTo>
                  <a:cubicBezTo>
                    <a:pt x="27" y="17"/>
                    <a:pt x="29" y="19"/>
                    <a:pt x="31" y="20"/>
                  </a:cubicBezTo>
                  <a:cubicBezTo>
                    <a:pt x="31" y="20"/>
                    <a:pt x="30" y="20"/>
                    <a:pt x="30" y="20"/>
                  </a:cubicBezTo>
                  <a:cubicBezTo>
                    <a:pt x="26" y="20"/>
                    <a:pt x="22" y="22"/>
                    <a:pt x="19" y="26"/>
                  </a:cubicBezTo>
                  <a:cubicBezTo>
                    <a:pt x="21" y="27"/>
                    <a:pt x="23" y="27"/>
                    <a:pt x="25" y="28"/>
                  </a:cubicBezTo>
                  <a:cubicBezTo>
                    <a:pt x="23" y="28"/>
                    <a:pt x="23" y="28"/>
                    <a:pt x="22" y="28"/>
                  </a:cubicBezTo>
                  <a:cubicBezTo>
                    <a:pt x="22" y="28"/>
                    <a:pt x="20" y="27"/>
                    <a:pt x="17" y="27"/>
                  </a:cubicBezTo>
                  <a:cubicBezTo>
                    <a:pt x="16" y="27"/>
                    <a:pt x="15" y="28"/>
                    <a:pt x="13" y="28"/>
                  </a:cubicBezTo>
                  <a:cubicBezTo>
                    <a:pt x="13" y="36"/>
                    <a:pt x="13" y="36"/>
                    <a:pt x="13" y="36"/>
                  </a:cubicBezTo>
                  <a:cubicBezTo>
                    <a:pt x="15" y="36"/>
                    <a:pt x="17" y="37"/>
                    <a:pt x="18" y="38"/>
                  </a:cubicBezTo>
                  <a:cubicBezTo>
                    <a:pt x="17" y="37"/>
                    <a:pt x="15" y="37"/>
                    <a:pt x="13" y="37"/>
                  </a:cubicBezTo>
                  <a:cubicBezTo>
                    <a:pt x="8" y="37"/>
                    <a:pt x="5" y="41"/>
                    <a:pt x="0" y="43"/>
                  </a:cubicBezTo>
                  <a:cubicBezTo>
                    <a:pt x="2" y="46"/>
                    <a:pt x="0" y="45"/>
                    <a:pt x="0" y="50"/>
                  </a:cubicBezTo>
                  <a:cubicBezTo>
                    <a:pt x="0" y="55"/>
                    <a:pt x="4" y="58"/>
                    <a:pt x="8" y="58"/>
                  </a:cubicBezTo>
                  <a:cubicBezTo>
                    <a:pt x="12" y="58"/>
                    <a:pt x="19" y="62"/>
                    <a:pt x="26" y="62"/>
                  </a:cubicBezTo>
                  <a:cubicBezTo>
                    <a:pt x="33" y="62"/>
                    <a:pt x="40" y="59"/>
                    <a:pt x="49" y="58"/>
                  </a:cubicBezTo>
                  <a:cubicBezTo>
                    <a:pt x="49" y="55"/>
                    <a:pt x="51" y="52"/>
                    <a:pt x="54" y="51"/>
                  </a:cubicBezTo>
                  <a:cubicBezTo>
                    <a:pt x="55" y="57"/>
                    <a:pt x="60" y="59"/>
                    <a:pt x="63" y="64"/>
                  </a:cubicBezTo>
                  <a:cubicBezTo>
                    <a:pt x="61" y="64"/>
                    <a:pt x="59" y="63"/>
                    <a:pt x="57" y="63"/>
                  </a:cubicBezTo>
                  <a:cubicBezTo>
                    <a:pt x="53" y="63"/>
                    <a:pt x="49" y="64"/>
                    <a:pt x="49" y="70"/>
                  </a:cubicBezTo>
                  <a:cubicBezTo>
                    <a:pt x="49" y="73"/>
                    <a:pt x="57" y="78"/>
                    <a:pt x="63" y="78"/>
                  </a:cubicBezTo>
                  <a:cubicBezTo>
                    <a:pt x="77" y="78"/>
                    <a:pt x="87" y="74"/>
                    <a:pt x="98" y="70"/>
                  </a:cubicBezTo>
                  <a:cubicBezTo>
                    <a:pt x="99" y="69"/>
                    <a:pt x="133" y="62"/>
                    <a:pt x="133" y="61"/>
                  </a:cubicBezTo>
                  <a:cubicBezTo>
                    <a:pt x="133" y="61"/>
                    <a:pt x="134" y="61"/>
                    <a:pt x="136" y="61"/>
                  </a:cubicBezTo>
                  <a:cubicBezTo>
                    <a:pt x="139" y="61"/>
                    <a:pt x="145" y="61"/>
                    <a:pt x="150" y="61"/>
                  </a:cubicBezTo>
                  <a:cubicBezTo>
                    <a:pt x="156" y="62"/>
                    <a:pt x="162" y="62"/>
                    <a:pt x="165" y="62"/>
                  </a:cubicBezTo>
                  <a:cubicBezTo>
                    <a:pt x="166" y="62"/>
                    <a:pt x="167" y="62"/>
                    <a:pt x="167" y="62"/>
                  </a:cubicBezTo>
                  <a:cubicBezTo>
                    <a:pt x="172" y="60"/>
                    <a:pt x="185" y="45"/>
                    <a:pt x="185" y="37"/>
                  </a:cubicBezTo>
                  <a:cubicBezTo>
                    <a:pt x="185" y="31"/>
                    <a:pt x="179" y="24"/>
                    <a:pt x="173" y="24"/>
                  </a:cubicBezTo>
                  <a:cubicBezTo>
                    <a:pt x="166" y="24"/>
                    <a:pt x="163" y="30"/>
                    <a:pt x="158" y="30"/>
                  </a:cubicBezTo>
                  <a:cubicBezTo>
                    <a:pt x="148" y="30"/>
                    <a:pt x="138" y="19"/>
                    <a:pt x="138" y="11"/>
                  </a:cubicBezTo>
                  <a:cubicBezTo>
                    <a:pt x="138" y="10"/>
                    <a:pt x="138" y="8"/>
                    <a:pt x="138" y="4"/>
                  </a:cubicBezTo>
                  <a:cubicBezTo>
                    <a:pt x="135" y="4"/>
                    <a:pt x="131" y="2"/>
                    <a:pt x="1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0" name="Freeform 140"/>
            <p:cNvSpPr>
              <a:spLocks/>
            </p:cNvSpPr>
            <p:nvPr/>
          </p:nvSpPr>
          <p:spPr bwMode="auto">
            <a:xfrm>
              <a:off x="-813" y="-362"/>
              <a:ext cx="57" cy="42"/>
            </a:xfrm>
            <a:custGeom>
              <a:avLst/>
              <a:gdLst>
                <a:gd name="T0" fmla="*/ 23 w 24"/>
                <a:gd name="T1" fmla="*/ 0 h 18"/>
                <a:gd name="T2" fmla="*/ 0 w 24"/>
                <a:gd name="T3" fmla="*/ 12 h 18"/>
                <a:gd name="T4" fmla="*/ 9 w 24"/>
                <a:gd name="T5" fmla="*/ 18 h 18"/>
                <a:gd name="T6" fmla="*/ 24 w 24"/>
                <a:gd name="T7" fmla="*/ 0 h 18"/>
                <a:gd name="T8" fmla="*/ 23 w 24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8">
                  <a:moveTo>
                    <a:pt x="23" y="0"/>
                  </a:moveTo>
                  <a:cubicBezTo>
                    <a:pt x="17" y="0"/>
                    <a:pt x="0" y="4"/>
                    <a:pt x="0" y="12"/>
                  </a:cubicBezTo>
                  <a:cubicBezTo>
                    <a:pt x="0" y="16"/>
                    <a:pt x="4" y="18"/>
                    <a:pt x="9" y="18"/>
                  </a:cubicBezTo>
                  <a:cubicBezTo>
                    <a:pt x="15" y="18"/>
                    <a:pt x="23" y="7"/>
                    <a:pt x="24" y="0"/>
                  </a:cubicBezTo>
                  <a:cubicBezTo>
                    <a:pt x="24" y="0"/>
                    <a:pt x="24" y="0"/>
                    <a:pt x="2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1" name="Freeform 141"/>
            <p:cNvSpPr>
              <a:spLocks/>
            </p:cNvSpPr>
            <p:nvPr/>
          </p:nvSpPr>
          <p:spPr bwMode="auto">
            <a:xfrm>
              <a:off x="-655" y="-426"/>
              <a:ext cx="43" cy="16"/>
            </a:xfrm>
            <a:custGeom>
              <a:avLst/>
              <a:gdLst>
                <a:gd name="T0" fmla="*/ 18 w 18"/>
                <a:gd name="T1" fmla="*/ 0 h 7"/>
                <a:gd name="T2" fmla="*/ 0 w 18"/>
                <a:gd name="T3" fmla="*/ 0 h 7"/>
                <a:gd name="T4" fmla="*/ 6 w 18"/>
                <a:gd name="T5" fmla="*/ 7 h 7"/>
                <a:gd name="T6" fmla="*/ 18 w 18"/>
                <a:gd name="T7" fmla="*/ 7 h 7"/>
                <a:gd name="T8" fmla="*/ 18 w 18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7">
                  <a:moveTo>
                    <a:pt x="18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5"/>
                    <a:pt x="4" y="7"/>
                    <a:pt x="6" y="7"/>
                  </a:cubicBezTo>
                  <a:cubicBezTo>
                    <a:pt x="6" y="7"/>
                    <a:pt x="16" y="7"/>
                    <a:pt x="18" y="7"/>
                  </a:cubicBezTo>
                  <a:cubicBezTo>
                    <a:pt x="18" y="0"/>
                    <a:pt x="18" y="0"/>
                    <a:pt x="1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2" name="Freeform 142"/>
            <p:cNvSpPr>
              <a:spLocks/>
            </p:cNvSpPr>
            <p:nvPr/>
          </p:nvSpPr>
          <p:spPr bwMode="auto">
            <a:xfrm>
              <a:off x="-938" y="-471"/>
              <a:ext cx="248" cy="128"/>
            </a:xfrm>
            <a:custGeom>
              <a:avLst/>
              <a:gdLst>
                <a:gd name="T0" fmla="*/ 96 w 105"/>
                <a:gd name="T1" fmla="*/ 0 h 54"/>
                <a:gd name="T2" fmla="*/ 74 w 105"/>
                <a:gd name="T3" fmla="*/ 3 h 54"/>
                <a:gd name="T4" fmla="*/ 64 w 105"/>
                <a:gd name="T5" fmla="*/ 2 h 54"/>
                <a:gd name="T6" fmla="*/ 37 w 105"/>
                <a:gd name="T7" fmla="*/ 22 h 54"/>
                <a:gd name="T8" fmla="*/ 11 w 105"/>
                <a:gd name="T9" fmla="*/ 33 h 54"/>
                <a:gd name="T10" fmla="*/ 0 w 105"/>
                <a:gd name="T11" fmla="*/ 42 h 54"/>
                <a:gd name="T12" fmla="*/ 5 w 105"/>
                <a:gd name="T13" fmla="*/ 50 h 54"/>
                <a:gd name="T14" fmla="*/ 14 w 105"/>
                <a:gd name="T15" fmla="*/ 46 h 54"/>
                <a:gd name="T16" fmla="*/ 23 w 105"/>
                <a:gd name="T17" fmla="*/ 47 h 54"/>
                <a:gd name="T18" fmla="*/ 29 w 105"/>
                <a:gd name="T19" fmla="*/ 46 h 54"/>
                <a:gd name="T20" fmla="*/ 38 w 105"/>
                <a:gd name="T21" fmla="*/ 54 h 54"/>
                <a:gd name="T22" fmla="*/ 49 w 105"/>
                <a:gd name="T23" fmla="*/ 42 h 54"/>
                <a:gd name="T24" fmla="*/ 50 w 105"/>
                <a:gd name="T25" fmla="*/ 42 h 54"/>
                <a:gd name="T26" fmla="*/ 67 w 105"/>
                <a:gd name="T27" fmla="*/ 26 h 54"/>
                <a:gd name="T28" fmla="*/ 80 w 105"/>
                <a:gd name="T29" fmla="*/ 40 h 54"/>
                <a:gd name="T30" fmla="*/ 103 w 105"/>
                <a:gd name="T31" fmla="*/ 24 h 54"/>
                <a:gd name="T32" fmla="*/ 98 w 105"/>
                <a:gd name="T33" fmla="*/ 13 h 54"/>
                <a:gd name="T34" fmla="*/ 105 w 105"/>
                <a:gd name="T35" fmla="*/ 5 h 54"/>
                <a:gd name="T36" fmla="*/ 96 w 105"/>
                <a:gd name="T37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5" h="54">
                  <a:moveTo>
                    <a:pt x="96" y="0"/>
                  </a:moveTo>
                  <a:cubicBezTo>
                    <a:pt x="87" y="0"/>
                    <a:pt x="74" y="3"/>
                    <a:pt x="74" y="3"/>
                  </a:cubicBezTo>
                  <a:cubicBezTo>
                    <a:pt x="69" y="3"/>
                    <a:pt x="68" y="2"/>
                    <a:pt x="64" y="2"/>
                  </a:cubicBezTo>
                  <a:cubicBezTo>
                    <a:pt x="49" y="2"/>
                    <a:pt x="47" y="16"/>
                    <a:pt x="37" y="22"/>
                  </a:cubicBezTo>
                  <a:cubicBezTo>
                    <a:pt x="28" y="27"/>
                    <a:pt x="20" y="28"/>
                    <a:pt x="11" y="33"/>
                  </a:cubicBezTo>
                  <a:cubicBezTo>
                    <a:pt x="9" y="34"/>
                    <a:pt x="0" y="41"/>
                    <a:pt x="0" y="42"/>
                  </a:cubicBezTo>
                  <a:cubicBezTo>
                    <a:pt x="0" y="44"/>
                    <a:pt x="4" y="46"/>
                    <a:pt x="5" y="50"/>
                  </a:cubicBezTo>
                  <a:cubicBezTo>
                    <a:pt x="9" y="49"/>
                    <a:pt x="11" y="46"/>
                    <a:pt x="14" y="46"/>
                  </a:cubicBezTo>
                  <a:cubicBezTo>
                    <a:pt x="18" y="46"/>
                    <a:pt x="20" y="47"/>
                    <a:pt x="23" y="47"/>
                  </a:cubicBezTo>
                  <a:cubicBezTo>
                    <a:pt x="25" y="47"/>
                    <a:pt x="27" y="47"/>
                    <a:pt x="29" y="46"/>
                  </a:cubicBezTo>
                  <a:cubicBezTo>
                    <a:pt x="30" y="48"/>
                    <a:pt x="34" y="54"/>
                    <a:pt x="38" y="54"/>
                  </a:cubicBezTo>
                  <a:cubicBezTo>
                    <a:pt x="44" y="54"/>
                    <a:pt x="48" y="48"/>
                    <a:pt x="49" y="42"/>
                  </a:cubicBezTo>
                  <a:cubicBezTo>
                    <a:pt x="49" y="42"/>
                    <a:pt x="50" y="42"/>
                    <a:pt x="50" y="42"/>
                  </a:cubicBezTo>
                  <a:cubicBezTo>
                    <a:pt x="59" y="42"/>
                    <a:pt x="66" y="34"/>
                    <a:pt x="67" y="26"/>
                  </a:cubicBezTo>
                  <a:cubicBezTo>
                    <a:pt x="72" y="28"/>
                    <a:pt x="71" y="40"/>
                    <a:pt x="80" y="40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3" y="19"/>
                    <a:pt x="99" y="18"/>
                    <a:pt x="98" y="13"/>
                  </a:cubicBezTo>
                  <a:cubicBezTo>
                    <a:pt x="102" y="12"/>
                    <a:pt x="105" y="8"/>
                    <a:pt x="105" y="5"/>
                  </a:cubicBezTo>
                  <a:cubicBezTo>
                    <a:pt x="105" y="1"/>
                    <a:pt x="101" y="0"/>
                    <a:pt x="9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3" name="Freeform 143"/>
            <p:cNvSpPr>
              <a:spLocks/>
            </p:cNvSpPr>
            <p:nvPr/>
          </p:nvSpPr>
          <p:spPr bwMode="auto">
            <a:xfrm>
              <a:off x="-605" y="-570"/>
              <a:ext cx="142" cy="42"/>
            </a:xfrm>
            <a:custGeom>
              <a:avLst/>
              <a:gdLst>
                <a:gd name="T0" fmla="*/ 38 w 60"/>
                <a:gd name="T1" fmla="*/ 0 h 18"/>
                <a:gd name="T2" fmla="*/ 0 w 60"/>
                <a:gd name="T3" fmla="*/ 18 h 18"/>
                <a:gd name="T4" fmla="*/ 10 w 60"/>
                <a:gd name="T5" fmla="*/ 14 h 18"/>
                <a:gd name="T6" fmla="*/ 23 w 60"/>
                <a:gd name="T7" fmla="*/ 18 h 18"/>
                <a:gd name="T8" fmla="*/ 46 w 60"/>
                <a:gd name="T9" fmla="*/ 18 h 18"/>
                <a:gd name="T10" fmla="*/ 60 w 60"/>
                <a:gd name="T11" fmla="*/ 13 h 18"/>
                <a:gd name="T12" fmla="*/ 38 w 60"/>
                <a:gd name="T1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" h="18">
                  <a:moveTo>
                    <a:pt x="38" y="0"/>
                  </a:moveTo>
                  <a:cubicBezTo>
                    <a:pt x="31" y="0"/>
                    <a:pt x="0" y="11"/>
                    <a:pt x="0" y="18"/>
                  </a:cubicBezTo>
                  <a:cubicBezTo>
                    <a:pt x="4" y="17"/>
                    <a:pt x="6" y="14"/>
                    <a:pt x="10" y="14"/>
                  </a:cubicBezTo>
                  <a:cubicBezTo>
                    <a:pt x="16" y="14"/>
                    <a:pt x="17" y="18"/>
                    <a:pt x="23" y="18"/>
                  </a:cubicBezTo>
                  <a:cubicBezTo>
                    <a:pt x="35" y="18"/>
                    <a:pt x="32" y="18"/>
                    <a:pt x="46" y="18"/>
                  </a:cubicBezTo>
                  <a:cubicBezTo>
                    <a:pt x="53" y="18"/>
                    <a:pt x="56" y="15"/>
                    <a:pt x="60" y="13"/>
                  </a:cubicBezTo>
                  <a:cubicBezTo>
                    <a:pt x="58" y="6"/>
                    <a:pt x="49" y="0"/>
                    <a:pt x="3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4" name="Freeform 144"/>
            <p:cNvSpPr>
              <a:spLocks/>
            </p:cNvSpPr>
            <p:nvPr/>
          </p:nvSpPr>
          <p:spPr bwMode="auto">
            <a:xfrm>
              <a:off x="-603" y="-521"/>
              <a:ext cx="126" cy="64"/>
            </a:xfrm>
            <a:custGeom>
              <a:avLst/>
              <a:gdLst>
                <a:gd name="T0" fmla="*/ 44 w 53"/>
                <a:gd name="T1" fmla="*/ 0 h 27"/>
                <a:gd name="T2" fmla="*/ 0 w 53"/>
                <a:gd name="T3" fmla="*/ 13 h 27"/>
                <a:gd name="T4" fmla="*/ 17 w 53"/>
                <a:gd name="T5" fmla="*/ 27 h 27"/>
                <a:gd name="T6" fmla="*/ 45 w 53"/>
                <a:gd name="T7" fmla="*/ 11 h 27"/>
                <a:gd name="T8" fmla="*/ 30 w 53"/>
                <a:gd name="T9" fmla="*/ 11 h 27"/>
                <a:gd name="T10" fmla="*/ 53 w 53"/>
                <a:gd name="T11" fmla="*/ 5 h 27"/>
                <a:gd name="T12" fmla="*/ 44 w 53"/>
                <a:gd name="T13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27">
                  <a:moveTo>
                    <a:pt x="44" y="0"/>
                  </a:moveTo>
                  <a:cubicBezTo>
                    <a:pt x="33" y="0"/>
                    <a:pt x="0" y="1"/>
                    <a:pt x="0" y="13"/>
                  </a:cubicBezTo>
                  <a:cubicBezTo>
                    <a:pt x="0" y="18"/>
                    <a:pt x="9" y="27"/>
                    <a:pt x="17" y="27"/>
                  </a:cubicBezTo>
                  <a:cubicBezTo>
                    <a:pt x="29" y="27"/>
                    <a:pt x="46" y="22"/>
                    <a:pt x="45" y="11"/>
                  </a:cubicBezTo>
                  <a:cubicBezTo>
                    <a:pt x="30" y="11"/>
                    <a:pt x="30" y="11"/>
                    <a:pt x="30" y="11"/>
                  </a:cubicBezTo>
                  <a:cubicBezTo>
                    <a:pt x="38" y="11"/>
                    <a:pt x="47" y="10"/>
                    <a:pt x="53" y="5"/>
                  </a:cubicBezTo>
                  <a:cubicBezTo>
                    <a:pt x="52" y="3"/>
                    <a:pt x="49" y="0"/>
                    <a:pt x="4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5" name="Freeform 145"/>
            <p:cNvSpPr>
              <a:spLocks/>
            </p:cNvSpPr>
            <p:nvPr/>
          </p:nvSpPr>
          <p:spPr bwMode="auto">
            <a:xfrm>
              <a:off x="-662" y="-514"/>
              <a:ext cx="43" cy="33"/>
            </a:xfrm>
            <a:custGeom>
              <a:avLst/>
              <a:gdLst>
                <a:gd name="T0" fmla="*/ 4 w 18"/>
                <a:gd name="T1" fmla="*/ 0 h 14"/>
                <a:gd name="T2" fmla="*/ 0 w 18"/>
                <a:gd name="T3" fmla="*/ 6 h 14"/>
                <a:gd name="T4" fmla="*/ 11 w 18"/>
                <a:gd name="T5" fmla="*/ 14 h 14"/>
                <a:gd name="T6" fmla="*/ 18 w 18"/>
                <a:gd name="T7" fmla="*/ 7 h 14"/>
                <a:gd name="T8" fmla="*/ 4 w 18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4">
                  <a:moveTo>
                    <a:pt x="4" y="0"/>
                  </a:moveTo>
                  <a:cubicBezTo>
                    <a:pt x="2" y="0"/>
                    <a:pt x="0" y="1"/>
                    <a:pt x="0" y="6"/>
                  </a:cubicBezTo>
                  <a:cubicBezTo>
                    <a:pt x="0" y="8"/>
                    <a:pt x="6" y="14"/>
                    <a:pt x="11" y="14"/>
                  </a:cubicBezTo>
                  <a:cubicBezTo>
                    <a:pt x="14" y="14"/>
                    <a:pt x="16" y="10"/>
                    <a:pt x="18" y="7"/>
                  </a:cubicBezTo>
                  <a:cubicBezTo>
                    <a:pt x="16" y="6"/>
                    <a:pt x="8" y="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6" name="Freeform 146"/>
            <p:cNvSpPr>
              <a:spLocks/>
            </p:cNvSpPr>
            <p:nvPr/>
          </p:nvSpPr>
          <p:spPr bwMode="auto">
            <a:xfrm>
              <a:off x="-201" y="-202"/>
              <a:ext cx="213" cy="171"/>
            </a:xfrm>
            <a:custGeom>
              <a:avLst/>
              <a:gdLst>
                <a:gd name="T0" fmla="*/ 39 w 90"/>
                <a:gd name="T1" fmla="*/ 0 h 72"/>
                <a:gd name="T2" fmla="*/ 19 w 90"/>
                <a:gd name="T3" fmla="*/ 7 h 72"/>
                <a:gd name="T4" fmla="*/ 15 w 90"/>
                <a:gd name="T5" fmla="*/ 11 h 72"/>
                <a:gd name="T6" fmla="*/ 32 w 90"/>
                <a:gd name="T7" fmla="*/ 18 h 72"/>
                <a:gd name="T8" fmla="*/ 32 w 90"/>
                <a:gd name="T9" fmla="*/ 32 h 72"/>
                <a:gd name="T10" fmla="*/ 24 w 90"/>
                <a:gd name="T11" fmla="*/ 32 h 72"/>
                <a:gd name="T12" fmla="*/ 0 w 90"/>
                <a:gd name="T13" fmla="*/ 26 h 72"/>
                <a:gd name="T14" fmla="*/ 0 w 90"/>
                <a:gd name="T15" fmla="*/ 35 h 72"/>
                <a:gd name="T16" fmla="*/ 47 w 90"/>
                <a:gd name="T17" fmla="*/ 63 h 72"/>
                <a:gd name="T18" fmla="*/ 58 w 90"/>
                <a:gd name="T19" fmla="*/ 72 h 72"/>
                <a:gd name="T20" fmla="*/ 69 w 90"/>
                <a:gd name="T21" fmla="*/ 64 h 72"/>
                <a:gd name="T22" fmla="*/ 90 w 90"/>
                <a:gd name="T23" fmla="*/ 36 h 72"/>
                <a:gd name="T24" fmla="*/ 78 w 90"/>
                <a:gd name="T25" fmla="*/ 34 h 72"/>
                <a:gd name="T26" fmla="*/ 80 w 90"/>
                <a:gd name="T27" fmla="*/ 26 h 72"/>
                <a:gd name="T28" fmla="*/ 75 w 90"/>
                <a:gd name="T29" fmla="*/ 23 h 72"/>
                <a:gd name="T30" fmla="*/ 60 w 90"/>
                <a:gd name="T31" fmla="*/ 25 h 72"/>
                <a:gd name="T32" fmla="*/ 77 w 90"/>
                <a:gd name="T33" fmla="*/ 6 h 72"/>
                <a:gd name="T34" fmla="*/ 72 w 90"/>
                <a:gd name="T35" fmla="*/ 0 h 72"/>
                <a:gd name="T36" fmla="*/ 50 w 90"/>
                <a:gd name="T37" fmla="*/ 0 h 72"/>
                <a:gd name="T38" fmla="*/ 39 w 90"/>
                <a:gd name="T39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90" h="72">
                  <a:moveTo>
                    <a:pt x="39" y="0"/>
                  </a:moveTo>
                  <a:cubicBezTo>
                    <a:pt x="31" y="0"/>
                    <a:pt x="24" y="1"/>
                    <a:pt x="19" y="7"/>
                  </a:cubicBezTo>
                  <a:cubicBezTo>
                    <a:pt x="18" y="8"/>
                    <a:pt x="15" y="9"/>
                    <a:pt x="15" y="11"/>
                  </a:cubicBezTo>
                  <a:cubicBezTo>
                    <a:pt x="15" y="18"/>
                    <a:pt x="25" y="17"/>
                    <a:pt x="32" y="18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28" y="32"/>
                    <a:pt x="29" y="32"/>
                    <a:pt x="24" y="32"/>
                  </a:cubicBezTo>
                  <a:cubicBezTo>
                    <a:pt x="15" y="32"/>
                    <a:pt x="7" y="26"/>
                    <a:pt x="0" y="2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16" y="50"/>
                    <a:pt x="32" y="48"/>
                    <a:pt x="47" y="63"/>
                  </a:cubicBezTo>
                  <a:cubicBezTo>
                    <a:pt x="50" y="66"/>
                    <a:pt x="51" y="72"/>
                    <a:pt x="58" y="72"/>
                  </a:cubicBezTo>
                  <a:cubicBezTo>
                    <a:pt x="63" y="72"/>
                    <a:pt x="64" y="65"/>
                    <a:pt x="69" y="64"/>
                  </a:cubicBezTo>
                  <a:cubicBezTo>
                    <a:pt x="86" y="57"/>
                    <a:pt x="88" y="65"/>
                    <a:pt x="90" y="36"/>
                  </a:cubicBezTo>
                  <a:cubicBezTo>
                    <a:pt x="87" y="35"/>
                    <a:pt x="80" y="34"/>
                    <a:pt x="78" y="34"/>
                  </a:cubicBezTo>
                  <a:cubicBezTo>
                    <a:pt x="78" y="28"/>
                    <a:pt x="80" y="33"/>
                    <a:pt x="80" y="26"/>
                  </a:cubicBezTo>
                  <a:cubicBezTo>
                    <a:pt x="80" y="24"/>
                    <a:pt x="77" y="23"/>
                    <a:pt x="75" y="23"/>
                  </a:cubicBezTo>
                  <a:cubicBezTo>
                    <a:pt x="70" y="23"/>
                    <a:pt x="63" y="25"/>
                    <a:pt x="60" y="25"/>
                  </a:cubicBezTo>
                  <a:cubicBezTo>
                    <a:pt x="64" y="20"/>
                    <a:pt x="77" y="16"/>
                    <a:pt x="77" y="6"/>
                  </a:cubicBezTo>
                  <a:cubicBezTo>
                    <a:pt x="77" y="3"/>
                    <a:pt x="73" y="0"/>
                    <a:pt x="72" y="0"/>
                  </a:cubicBezTo>
                  <a:cubicBezTo>
                    <a:pt x="72" y="0"/>
                    <a:pt x="60" y="0"/>
                    <a:pt x="50" y="0"/>
                  </a:cubicBezTo>
                  <a:cubicBezTo>
                    <a:pt x="47" y="0"/>
                    <a:pt x="43" y="0"/>
                    <a:pt x="3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7" name="Freeform 147"/>
            <p:cNvSpPr>
              <a:spLocks/>
            </p:cNvSpPr>
            <p:nvPr/>
          </p:nvSpPr>
          <p:spPr bwMode="auto">
            <a:xfrm>
              <a:off x="-276" y="-410"/>
              <a:ext cx="236" cy="121"/>
            </a:xfrm>
            <a:custGeom>
              <a:avLst/>
              <a:gdLst>
                <a:gd name="T0" fmla="*/ 50 w 100"/>
                <a:gd name="T1" fmla="*/ 0 h 51"/>
                <a:gd name="T2" fmla="*/ 46 w 100"/>
                <a:gd name="T3" fmla="*/ 1 h 51"/>
                <a:gd name="T4" fmla="*/ 64 w 100"/>
                <a:gd name="T5" fmla="*/ 8 h 51"/>
                <a:gd name="T6" fmla="*/ 64 w 100"/>
                <a:gd name="T7" fmla="*/ 20 h 51"/>
                <a:gd name="T8" fmla="*/ 35 w 100"/>
                <a:gd name="T9" fmla="*/ 8 h 51"/>
                <a:gd name="T10" fmla="*/ 35 w 100"/>
                <a:gd name="T11" fmla="*/ 14 h 51"/>
                <a:gd name="T12" fmla="*/ 46 w 100"/>
                <a:gd name="T13" fmla="*/ 23 h 51"/>
                <a:gd name="T14" fmla="*/ 42 w 100"/>
                <a:gd name="T15" fmla="*/ 24 h 51"/>
                <a:gd name="T16" fmla="*/ 6 w 100"/>
                <a:gd name="T17" fmla="*/ 1 h 51"/>
                <a:gd name="T18" fmla="*/ 0 w 100"/>
                <a:gd name="T19" fmla="*/ 1 h 51"/>
                <a:gd name="T20" fmla="*/ 1 w 100"/>
                <a:gd name="T21" fmla="*/ 7 h 51"/>
                <a:gd name="T22" fmla="*/ 1 w 100"/>
                <a:gd name="T23" fmla="*/ 7 h 51"/>
                <a:gd name="T24" fmla="*/ 1 w 100"/>
                <a:gd name="T25" fmla="*/ 16 h 51"/>
                <a:gd name="T26" fmla="*/ 11 w 100"/>
                <a:gd name="T27" fmla="*/ 22 h 51"/>
                <a:gd name="T28" fmla="*/ 14 w 100"/>
                <a:gd name="T29" fmla="*/ 21 h 51"/>
                <a:gd name="T30" fmla="*/ 15 w 100"/>
                <a:gd name="T31" fmla="*/ 27 h 51"/>
                <a:gd name="T32" fmla="*/ 23 w 100"/>
                <a:gd name="T33" fmla="*/ 27 h 51"/>
                <a:gd name="T34" fmla="*/ 30 w 100"/>
                <a:gd name="T35" fmla="*/ 33 h 51"/>
                <a:gd name="T36" fmla="*/ 68 w 100"/>
                <a:gd name="T37" fmla="*/ 28 h 51"/>
                <a:gd name="T38" fmla="*/ 75 w 100"/>
                <a:gd name="T39" fmla="*/ 29 h 51"/>
                <a:gd name="T40" fmla="*/ 61 w 100"/>
                <a:gd name="T41" fmla="*/ 37 h 51"/>
                <a:gd name="T42" fmla="*/ 61 w 100"/>
                <a:gd name="T43" fmla="*/ 42 h 51"/>
                <a:gd name="T44" fmla="*/ 58 w 100"/>
                <a:gd name="T45" fmla="*/ 48 h 51"/>
                <a:gd name="T46" fmla="*/ 66 w 100"/>
                <a:gd name="T47" fmla="*/ 51 h 51"/>
                <a:gd name="T48" fmla="*/ 75 w 100"/>
                <a:gd name="T49" fmla="*/ 50 h 51"/>
                <a:gd name="T50" fmla="*/ 96 w 100"/>
                <a:gd name="T51" fmla="*/ 48 h 51"/>
                <a:gd name="T52" fmla="*/ 100 w 100"/>
                <a:gd name="T53" fmla="*/ 14 h 51"/>
                <a:gd name="T54" fmla="*/ 89 w 100"/>
                <a:gd name="T55" fmla="*/ 1 h 51"/>
                <a:gd name="T56" fmla="*/ 79 w 100"/>
                <a:gd name="T57" fmla="*/ 5 h 51"/>
                <a:gd name="T58" fmla="*/ 55 w 100"/>
                <a:gd name="T59" fmla="*/ 0 h 51"/>
                <a:gd name="T60" fmla="*/ 50 w 100"/>
                <a:gd name="T61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00" h="51">
                  <a:moveTo>
                    <a:pt x="50" y="0"/>
                  </a:moveTo>
                  <a:cubicBezTo>
                    <a:pt x="48" y="0"/>
                    <a:pt x="47" y="0"/>
                    <a:pt x="46" y="1"/>
                  </a:cubicBezTo>
                  <a:cubicBezTo>
                    <a:pt x="48" y="8"/>
                    <a:pt x="55" y="8"/>
                    <a:pt x="64" y="8"/>
                  </a:cubicBezTo>
                  <a:cubicBezTo>
                    <a:pt x="64" y="20"/>
                    <a:pt x="64" y="20"/>
                    <a:pt x="64" y="20"/>
                  </a:cubicBezTo>
                  <a:cubicBezTo>
                    <a:pt x="51" y="20"/>
                    <a:pt x="47" y="8"/>
                    <a:pt x="35" y="8"/>
                  </a:cubicBezTo>
                  <a:cubicBezTo>
                    <a:pt x="35" y="14"/>
                    <a:pt x="35" y="14"/>
                    <a:pt x="35" y="14"/>
                  </a:cubicBezTo>
                  <a:cubicBezTo>
                    <a:pt x="37" y="17"/>
                    <a:pt x="41" y="21"/>
                    <a:pt x="46" y="23"/>
                  </a:cubicBezTo>
                  <a:cubicBezTo>
                    <a:pt x="44" y="24"/>
                    <a:pt x="43" y="24"/>
                    <a:pt x="42" y="24"/>
                  </a:cubicBezTo>
                  <a:cubicBezTo>
                    <a:pt x="28" y="24"/>
                    <a:pt x="20" y="1"/>
                    <a:pt x="6" y="1"/>
                  </a:cubicBezTo>
                  <a:cubicBezTo>
                    <a:pt x="4" y="1"/>
                    <a:pt x="2" y="1"/>
                    <a:pt x="0" y="1"/>
                  </a:cubicBezTo>
                  <a:cubicBezTo>
                    <a:pt x="0" y="4"/>
                    <a:pt x="0" y="6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4" y="19"/>
                    <a:pt x="7" y="22"/>
                    <a:pt x="11" y="22"/>
                  </a:cubicBezTo>
                  <a:cubicBezTo>
                    <a:pt x="12" y="22"/>
                    <a:pt x="13" y="22"/>
                    <a:pt x="14" y="21"/>
                  </a:cubicBezTo>
                  <a:cubicBezTo>
                    <a:pt x="15" y="27"/>
                    <a:pt x="15" y="27"/>
                    <a:pt x="15" y="27"/>
                  </a:cubicBezTo>
                  <a:cubicBezTo>
                    <a:pt x="23" y="27"/>
                    <a:pt x="23" y="27"/>
                    <a:pt x="23" y="27"/>
                  </a:cubicBezTo>
                  <a:cubicBezTo>
                    <a:pt x="23" y="30"/>
                    <a:pt x="26" y="33"/>
                    <a:pt x="30" y="33"/>
                  </a:cubicBezTo>
                  <a:cubicBezTo>
                    <a:pt x="40" y="33"/>
                    <a:pt x="59" y="28"/>
                    <a:pt x="68" y="28"/>
                  </a:cubicBezTo>
                  <a:cubicBezTo>
                    <a:pt x="70" y="28"/>
                    <a:pt x="73" y="28"/>
                    <a:pt x="75" y="29"/>
                  </a:cubicBezTo>
                  <a:cubicBezTo>
                    <a:pt x="71" y="32"/>
                    <a:pt x="61" y="32"/>
                    <a:pt x="61" y="37"/>
                  </a:cubicBezTo>
                  <a:cubicBezTo>
                    <a:pt x="61" y="39"/>
                    <a:pt x="61" y="41"/>
                    <a:pt x="61" y="42"/>
                  </a:cubicBezTo>
                  <a:cubicBezTo>
                    <a:pt x="59" y="43"/>
                    <a:pt x="58" y="46"/>
                    <a:pt x="58" y="48"/>
                  </a:cubicBezTo>
                  <a:cubicBezTo>
                    <a:pt x="58" y="50"/>
                    <a:pt x="62" y="51"/>
                    <a:pt x="66" y="51"/>
                  </a:cubicBezTo>
                  <a:cubicBezTo>
                    <a:pt x="69" y="51"/>
                    <a:pt x="73" y="50"/>
                    <a:pt x="75" y="50"/>
                  </a:cubicBezTo>
                  <a:cubicBezTo>
                    <a:pt x="76" y="50"/>
                    <a:pt x="88" y="50"/>
                    <a:pt x="96" y="48"/>
                  </a:cubicBezTo>
                  <a:cubicBezTo>
                    <a:pt x="94" y="33"/>
                    <a:pt x="100" y="27"/>
                    <a:pt x="100" y="14"/>
                  </a:cubicBezTo>
                  <a:cubicBezTo>
                    <a:pt x="100" y="7"/>
                    <a:pt x="99" y="1"/>
                    <a:pt x="89" y="1"/>
                  </a:cubicBezTo>
                  <a:cubicBezTo>
                    <a:pt x="85" y="1"/>
                    <a:pt x="83" y="5"/>
                    <a:pt x="79" y="5"/>
                  </a:cubicBezTo>
                  <a:cubicBezTo>
                    <a:pt x="69" y="5"/>
                    <a:pt x="63" y="0"/>
                    <a:pt x="55" y="0"/>
                  </a:cubicBezTo>
                  <a:cubicBezTo>
                    <a:pt x="53" y="0"/>
                    <a:pt x="51" y="0"/>
                    <a:pt x="5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8" name="Freeform 148"/>
            <p:cNvSpPr>
              <a:spLocks/>
            </p:cNvSpPr>
            <p:nvPr/>
          </p:nvSpPr>
          <p:spPr bwMode="auto">
            <a:xfrm>
              <a:off x="-97" y="66"/>
              <a:ext cx="140" cy="83"/>
            </a:xfrm>
            <a:custGeom>
              <a:avLst/>
              <a:gdLst>
                <a:gd name="T0" fmla="*/ 27 w 59"/>
                <a:gd name="T1" fmla="*/ 0 h 35"/>
                <a:gd name="T2" fmla="*/ 12 w 59"/>
                <a:gd name="T3" fmla="*/ 17 h 35"/>
                <a:gd name="T4" fmla="*/ 11 w 59"/>
                <a:gd name="T5" fmla="*/ 17 h 35"/>
                <a:gd name="T6" fmla="*/ 8 w 59"/>
                <a:gd name="T7" fmla="*/ 17 h 35"/>
                <a:gd name="T8" fmla="*/ 6 w 59"/>
                <a:gd name="T9" fmla="*/ 17 h 35"/>
                <a:gd name="T10" fmla="*/ 0 w 59"/>
                <a:gd name="T11" fmla="*/ 19 h 35"/>
                <a:gd name="T12" fmla="*/ 46 w 59"/>
                <a:gd name="T13" fmla="*/ 35 h 35"/>
                <a:gd name="T14" fmla="*/ 59 w 59"/>
                <a:gd name="T15" fmla="*/ 27 h 35"/>
                <a:gd name="T16" fmla="*/ 27 w 59"/>
                <a:gd name="T17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9" h="35">
                  <a:moveTo>
                    <a:pt x="27" y="0"/>
                  </a:moveTo>
                  <a:cubicBezTo>
                    <a:pt x="16" y="0"/>
                    <a:pt x="18" y="15"/>
                    <a:pt x="12" y="17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10" y="17"/>
                    <a:pt x="9" y="17"/>
                    <a:pt x="8" y="17"/>
                  </a:cubicBezTo>
                  <a:cubicBezTo>
                    <a:pt x="8" y="17"/>
                    <a:pt x="7" y="17"/>
                    <a:pt x="6" y="17"/>
                  </a:cubicBezTo>
                  <a:cubicBezTo>
                    <a:pt x="3" y="17"/>
                    <a:pt x="0" y="17"/>
                    <a:pt x="0" y="19"/>
                  </a:cubicBezTo>
                  <a:cubicBezTo>
                    <a:pt x="0" y="21"/>
                    <a:pt x="39" y="35"/>
                    <a:pt x="46" y="35"/>
                  </a:cubicBezTo>
                  <a:cubicBezTo>
                    <a:pt x="52" y="35"/>
                    <a:pt x="54" y="30"/>
                    <a:pt x="59" y="27"/>
                  </a:cubicBezTo>
                  <a:cubicBezTo>
                    <a:pt x="56" y="19"/>
                    <a:pt x="34" y="0"/>
                    <a:pt x="2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9" name="Freeform 149"/>
            <p:cNvSpPr>
              <a:spLocks/>
            </p:cNvSpPr>
            <p:nvPr/>
          </p:nvSpPr>
          <p:spPr bwMode="auto">
            <a:xfrm>
              <a:off x="38" y="-228"/>
              <a:ext cx="184" cy="149"/>
            </a:xfrm>
            <a:custGeom>
              <a:avLst/>
              <a:gdLst>
                <a:gd name="T0" fmla="*/ 26 w 78"/>
                <a:gd name="T1" fmla="*/ 0 h 63"/>
                <a:gd name="T2" fmla="*/ 12 w 78"/>
                <a:gd name="T3" fmla="*/ 8 h 63"/>
                <a:gd name="T4" fmla="*/ 12 w 78"/>
                <a:gd name="T5" fmla="*/ 13 h 63"/>
                <a:gd name="T6" fmla="*/ 0 w 78"/>
                <a:gd name="T7" fmla="*/ 13 h 63"/>
                <a:gd name="T8" fmla="*/ 0 w 78"/>
                <a:gd name="T9" fmla="*/ 22 h 63"/>
                <a:gd name="T10" fmla="*/ 8 w 78"/>
                <a:gd name="T11" fmla="*/ 47 h 63"/>
                <a:gd name="T12" fmla="*/ 8 w 78"/>
                <a:gd name="T13" fmla="*/ 63 h 63"/>
                <a:gd name="T14" fmla="*/ 18 w 78"/>
                <a:gd name="T15" fmla="*/ 63 h 63"/>
                <a:gd name="T16" fmla="*/ 30 w 78"/>
                <a:gd name="T17" fmla="*/ 46 h 63"/>
                <a:gd name="T18" fmla="*/ 23 w 78"/>
                <a:gd name="T19" fmla="*/ 46 h 63"/>
                <a:gd name="T20" fmla="*/ 27 w 78"/>
                <a:gd name="T21" fmla="*/ 40 h 63"/>
                <a:gd name="T22" fmla="*/ 38 w 78"/>
                <a:gd name="T23" fmla="*/ 42 h 63"/>
                <a:gd name="T24" fmla="*/ 68 w 78"/>
                <a:gd name="T25" fmla="*/ 21 h 63"/>
                <a:gd name="T26" fmla="*/ 78 w 78"/>
                <a:gd name="T27" fmla="*/ 13 h 63"/>
                <a:gd name="T28" fmla="*/ 78 w 78"/>
                <a:gd name="T29" fmla="*/ 6 h 63"/>
                <a:gd name="T30" fmla="*/ 26 w 78"/>
                <a:gd name="T31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8" h="63">
                  <a:moveTo>
                    <a:pt x="26" y="0"/>
                  </a:moveTo>
                  <a:cubicBezTo>
                    <a:pt x="15" y="0"/>
                    <a:pt x="12" y="7"/>
                    <a:pt x="12" y="8"/>
                  </a:cubicBezTo>
                  <a:cubicBezTo>
                    <a:pt x="12" y="9"/>
                    <a:pt x="11" y="12"/>
                    <a:pt x="12" y="13"/>
                  </a:cubicBezTo>
                  <a:cubicBezTo>
                    <a:pt x="10" y="13"/>
                    <a:pt x="4" y="13"/>
                    <a:pt x="0" y="13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3" y="32"/>
                    <a:pt x="0" y="39"/>
                    <a:pt x="8" y="47"/>
                  </a:cubicBezTo>
                  <a:cubicBezTo>
                    <a:pt x="8" y="50"/>
                    <a:pt x="8" y="56"/>
                    <a:pt x="8" y="63"/>
                  </a:cubicBezTo>
                  <a:cubicBezTo>
                    <a:pt x="18" y="63"/>
                    <a:pt x="18" y="63"/>
                    <a:pt x="18" y="63"/>
                  </a:cubicBezTo>
                  <a:cubicBezTo>
                    <a:pt x="24" y="57"/>
                    <a:pt x="29" y="55"/>
                    <a:pt x="30" y="46"/>
                  </a:cubicBezTo>
                  <a:cubicBezTo>
                    <a:pt x="23" y="46"/>
                    <a:pt x="23" y="46"/>
                    <a:pt x="23" y="46"/>
                  </a:cubicBezTo>
                  <a:cubicBezTo>
                    <a:pt x="25" y="41"/>
                    <a:pt x="26" y="40"/>
                    <a:pt x="27" y="40"/>
                  </a:cubicBezTo>
                  <a:cubicBezTo>
                    <a:pt x="29" y="40"/>
                    <a:pt x="32" y="42"/>
                    <a:pt x="38" y="42"/>
                  </a:cubicBezTo>
                  <a:cubicBezTo>
                    <a:pt x="54" y="42"/>
                    <a:pt x="61" y="30"/>
                    <a:pt x="68" y="21"/>
                  </a:cubicBezTo>
                  <a:cubicBezTo>
                    <a:pt x="68" y="21"/>
                    <a:pt x="78" y="14"/>
                    <a:pt x="78" y="13"/>
                  </a:cubicBezTo>
                  <a:cubicBezTo>
                    <a:pt x="78" y="10"/>
                    <a:pt x="77" y="9"/>
                    <a:pt x="78" y="6"/>
                  </a:cubicBezTo>
                  <a:cubicBezTo>
                    <a:pt x="59" y="6"/>
                    <a:pt x="44" y="0"/>
                    <a:pt x="2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0" name="Freeform 150"/>
            <p:cNvSpPr>
              <a:spLocks/>
            </p:cNvSpPr>
            <p:nvPr/>
          </p:nvSpPr>
          <p:spPr bwMode="auto">
            <a:xfrm>
              <a:off x="-338" y="-495"/>
              <a:ext cx="62" cy="50"/>
            </a:xfrm>
            <a:custGeom>
              <a:avLst/>
              <a:gdLst>
                <a:gd name="T0" fmla="*/ 0 w 26"/>
                <a:gd name="T1" fmla="*/ 0 h 21"/>
                <a:gd name="T2" fmla="*/ 19 w 26"/>
                <a:gd name="T3" fmla="*/ 21 h 21"/>
                <a:gd name="T4" fmla="*/ 26 w 26"/>
                <a:gd name="T5" fmla="*/ 15 h 21"/>
                <a:gd name="T6" fmla="*/ 0 w 26"/>
                <a:gd name="T7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21">
                  <a:moveTo>
                    <a:pt x="0" y="0"/>
                  </a:moveTo>
                  <a:cubicBezTo>
                    <a:pt x="0" y="7"/>
                    <a:pt x="13" y="21"/>
                    <a:pt x="19" y="21"/>
                  </a:cubicBezTo>
                  <a:cubicBezTo>
                    <a:pt x="22" y="21"/>
                    <a:pt x="26" y="19"/>
                    <a:pt x="26" y="15"/>
                  </a:cubicBezTo>
                  <a:cubicBezTo>
                    <a:pt x="15" y="11"/>
                    <a:pt x="14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1" name="Freeform 151"/>
            <p:cNvSpPr>
              <a:spLocks/>
            </p:cNvSpPr>
            <p:nvPr/>
          </p:nvSpPr>
          <p:spPr bwMode="auto">
            <a:xfrm>
              <a:off x="-300" y="-325"/>
              <a:ext cx="45" cy="34"/>
            </a:xfrm>
            <a:custGeom>
              <a:avLst/>
              <a:gdLst>
                <a:gd name="T0" fmla="*/ 15 w 19"/>
                <a:gd name="T1" fmla="*/ 0 h 14"/>
                <a:gd name="T2" fmla="*/ 0 w 19"/>
                <a:gd name="T3" fmla="*/ 14 h 14"/>
                <a:gd name="T4" fmla="*/ 2 w 19"/>
                <a:gd name="T5" fmla="*/ 14 h 14"/>
                <a:gd name="T6" fmla="*/ 11 w 19"/>
                <a:gd name="T7" fmla="*/ 14 h 14"/>
                <a:gd name="T8" fmla="*/ 19 w 19"/>
                <a:gd name="T9" fmla="*/ 7 h 14"/>
                <a:gd name="T10" fmla="*/ 15 w 19"/>
                <a:gd name="T11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4">
                  <a:moveTo>
                    <a:pt x="15" y="0"/>
                  </a:moveTo>
                  <a:cubicBezTo>
                    <a:pt x="7" y="2"/>
                    <a:pt x="2" y="5"/>
                    <a:pt x="0" y="14"/>
                  </a:cubicBezTo>
                  <a:cubicBezTo>
                    <a:pt x="1" y="14"/>
                    <a:pt x="2" y="14"/>
                    <a:pt x="2" y="14"/>
                  </a:cubicBezTo>
                  <a:cubicBezTo>
                    <a:pt x="5" y="14"/>
                    <a:pt x="6" y="14"/>
                    <a:pt x="11" y="14"/>
                  </a:cubicBezTo>
                  <a:cubicBezTo>
                    <a:pt x="14" y="14"/>
                    <a:pt x="19" y="14"/>
                    <a:pt x="19" y="7"/>
                  </a:cubicBezTo>
                  <a:cubicBezTo>
                    <a:pt x="19" y="4"/>
                    <a:pt x="16" y="2"/>
                    <a:pt x="1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2" name="Freeform 152"/>
            <p:cNvSpPr>
              <a:spLocks/>
            </p:cNvSpPr>
            <p:nvPr/>
          </p:nvSpPr>
          <p:spPr bwMode="auto">
            <a:xfrm>
              <a:off x="-321" y="-620"/>
              <a:ext cx="231" cy="123"/>
            </a:xfrm>
            <a:custGeom>
              <a:avLst/>
              <a:gdLst>
                <a:gd name="T0" fmla="*/ 17 w 98"/>
                <a:gd name="T1" fmla="*/ 0 h 52"/>
                <a:gd name="T2" fmla="*/ 0 w 98"/>
                <a:gd name="T3" fmla="*/ 5 h 52"/>
                <a:gd name="T4" fmla="*/ 9 w 98"/>
                <a:gd name="T5" fmla="*/ 13 h 52"/>
                <a:gd name="T6" fmla="*/ 5 w 98"/>
                <a:gd name="T7" fmla="*/ 18 h 52"/>
                <a:gd name="T8" fmla="*/ 9 w 98"/>
                <a:gd name="T9" fmla="*/ 19 h 52"/>
                <a:gd name="T10" fmla="*/ 24 w 98"/>
                <a:gd name="T11" fmla="*/ 18 h 52"/>
                <a:gd name="T12" fmla="*/ 24 w 98"/>
                <a:gd name="T13" fmla="*/ 24 h 52"/>
                <a:gd name="T14" fmla="*/ 8 w 98"/>
                <a:gd name="T15" fmla="*/ 31 h 52"/>
                <a:gd name="T16" fmla="*/ 19 w 98"/>
                <a:gd name="T17" fmla="*/ 35 h 52"/>
                <a:gd name="T18" fmla="*/ 22 w 98"/>
                <a:gd name="T19" fmla="*/ 35 h 52"/>
                <a:gd name="T20" fmla="*/ 33 w 98"/>
                <a:gd name="T21" fmla="*/ 34 h 52"/>
                <a:gd name="T22" fmla="*/ 40 w 98"/>
                <a:gd name="T23" fmla="*/ 37 h 52"/>
                <a:gd name="T24" fmla="*/ 44 w 98"/>
                <a:gd name="T25" fmla="*/ 37 h 52"/>
                <a:gd name="T26" fmla="*/ 65 w 98"/>
                <a:gd name="T27" fmla="*/ 39 h 52"/>
                <a:gd name="T28" fmla="*/ 88 w 98"/>
                <a:gd name="T29" fmla="*/ 52 h 52"/>
                <a:gd name="T30" fmla="*/ 98 w 98"/>
                <a:gd name="T31" fmla="*/ 45 h 52"/>
                <a:gd name="T32" fmla="*/ 83 w 98"/>
                <a:gd name="T33" fmla="*/ 31 h 52"/>
                <a:gd name="T34" fmla="*/ 87 w 98"/>
                <a:gd name="T35" fmla="*/ 26 h 52"/>
                <a:gd name="T36" fmla="*/ 71 w 98"/>
                <a:gd name="T37" fmla="*/ 14 h 52"/>
                <a:gd name="T38" fmla="*/ 63 w 98"/>
                <a:gd name="T39" fmla="*/ 18 h 52"/>
                <a:gd name="T40" fmla="*/ 48 w 98"/>
                <a:gd name="T41" fmla="*/ 6 h 52"/>
                <a:gd name="T42" fmla="*/ 37 w 98"/>
                <a:gd name="T43" fmla="*/ 10 h 52"/>
                <a:gd name="T44" fmla="*/ 17 w 98"/>
                <a:gd name="T45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" h="52">
                  <a:moveTo>
                    <a:pt x="17" y="0"/>
                  </a:moveTo>
                  <a:cubicBezTo>
                    <a:pt x="11" y="0"/>
                    <a:pt x="6" y="4"/>
                    <a:pt x="0" y="5"/>
                  </a:cubicBezTo>
                  <a:cubicBezTo>
                    <a:pt x="0" y="11"/>
                    <a:pt x="2" y="13"/>
                    <a:pt x="9" y="13"/>
                  </a:cubicBezTo>
                  <a:cubicBezTo>
                    <a:pt x="9" y="15"/>
                    <a:pt x="7" y="17"/>
                    <a:pt x="5" y="18"/>
                  </a:cubicBezTo>
                  <a:cubicBezTo>
                    <a:pt x="7" y="19"/>
                    <a:pt x="8" y="19"/>
                    <a:pt x="9" y="19"/>
                  </a:cubicBezTo>
                  <a:cubicBezTo>
                    <a:pt x="12" y="19"/>
                    <a:pt x="16" y="18"/>
                    <a:pt x="24" y="18"/>
                  </a:cubicBezTo>
                  <a:cubicBezTo>
                    <a:pt x="23" y="20"/>
                    <a:pt x="23" y="23"/>
                    <a:pt x="24" y="24"/>
                  </a:cubicBezTo>
                  <a:cubicBezTo>
                    <a:pt x="18" y="26"/>
                    <a:pt x="13" y="26"/>
                    <a:pt x="8" y="31"/>
                  </a:cubicBezTo>
                  <a:cubicBezTo>
                    <a:pt x="12" y="34"/>
                    <a:pt x="14" y="35"/>
                    <a:pt x="19" y="35"/>
                  </a:cubicBezTo>
                  <a:cubicBezTo>
                    <a:pt x="20" y="35"/>
                    <a:pt x="21" y="35"/>
                    <a:pt x="22" y="35"/>
                  </a:cubicBezTo>
                  <a:cubicBezTo>
                    <a:pt x="26" y="35"/>
                    <a:pt x="30" y="34"/>
                    <a:pt x="33" y="34"/>
                  </a:cubicBezTo>
                  <a:cubicBezTo>
                    <a:pt x="36" y="34"/>
                    <a:pt x="38" y="35"/>
                    <a:pt x="40" y="37"/>
                  </a:cubicBezTo>
                  <a:cubicBezTo>
                    <a:pt x="41" y="37"/>
                    <a:pt x="42" y="37"/>
                    <a:pt x="44" y="37"/>
                  </a:cubicBezTo>
                  <a:cubicBezTo>
                    <a:pt x="51" y="37"/>
                    <a:pt x="56" y="39"/>
                    <a:pt x="65" y="39"/>
                  </a:cubicBezTo>
                  <a:cubicBezTo>
                    <a:pt x="77" y="39"/>
                    <a:pt x="76" y="52"/>
                    <a:pt x="88" y="52"/>
                  </a:cubicBezTo>
                  <a:cubicBezTo>
                    <a:pt x="92" y="52"/>
                    <a:pt x="98" y="51"/>
                    <a:pt x="98" y="45"/>
                  </a:cubicBezTo>
                  <a:cubicBezTo>
                    <a:pt x="98" y="40"/>
                    <a:pt x="87" y="35"/>
                    <a:pt x="83" y="31"/>
                  </a:cubicBezTo>
                  <a:cubicBezTo>
                    <a:pt x="84" y="30"/>
                    <a:pt x="86" y="27"/>
                    <a:pt x="87" y="26"/>
                  </a:cubicBezTo>
                  <a:cubicBezTo>
                    <a:pt x="85" y="23"/>
                    <a:pt x="79" y="14"/>
                    <a:pt x="71" y="14"/>
                  </a:cubicBezTo>
                  <a:cubicBezTo>
                    <a:pt x="68" y="14"/>
                    <a:pt x="67" y="18"/>
                    <a:pt x="63" y="18"/>
                  </a:cubicBezTo>
                  <a:cubicBezTo>
                    <a:pt x="58" y="18"/>
                    <a:pt x="58" y="6"/>
                    <a:pt x="48" y="6"/>
                  </a:cubicBezTo>
                  <a:cubicBezTo>
                    <a:pt x="43" y="6"/>
                    <a:pt x="41" y="10"/>
                    <a:pt x="37" y="10"/>
                  </a:cubicBezTo>
                  <a:cubicBezTo>
                    <a:pt x="31" y="10"/>
                    <a:pt x="28" y="0"/>
                    <a:pt x="1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3" name="Freeform 153"/>
            <p:cNvSpPr>
              <a:spLocks/>
            </p:cNvSpPr>
            <p:nvPr/>
          </p:nvSpPr>
          <p:spPr bwMode="auto">
            <a:xfrm>
              <a:off x="-229" y="-514"/>
              <a:ext cx="61" cy="19"/>
            </a:xfrm>
            <a:custGeom>
              <a:avLst/>
              <a:gdLst>
                <a:gd name="T0" fmla="*/ 14 w 26"/>
                <a:gd name="T1" fmla="*/ 0 h 8"/>
                <a:gd name="T2" fmla="*/ 9 w 26"/>
                <a:gd name="T3" fmla="*/ 8 h 8"/>
                <a:gd name="T4" fmla="*/ 26 w 26"/>
                <a:gd name="T5" fmla="*/ 5 h 8"/>
                <a:gd name="T6" fmla="*/ 14 w 26"/>
                <a:gd name="T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8">
                  <a:moveTo>
                    <a:pt x="14" y="0"/>
                  </a:moveTo>
                  <a:cubicBezTo>
                    <a:pt x="12" y="0"/>
                    <a:pt x="0" y="8"/>
                    <a:pt x="9" y="8"/>
                  </a:cubicBezTo>
                  <a:cubicBezTo>
                    <a:pt x="17" y="8"/>
                    <a:pt x="23" y="8"/>
                    <a:pt x="26" y="5"/>
                  </a:cubicBezTo>
                  <a:cubicBezTo>
                    <a:pt x="21" y="3"/>
                    <a:pt x="20" y="0"/>
                    <a:pt x="1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4" name="Freeform 154"/>
            <p:cNvSpPr>
              <a:spLocks/>
            </p:cNvSpPr>
            <p:nvPr/>
          </p:nvSpPr>
          <p:spPr bwMode="auto">
            <a:xfrm>
              <a:off x="-2" y="-440"/>
              <a:ext cx="610" cy="189"/>
            </a:xfrm>
            <a:custGeom>
              <a:avLst/>
              <a:gdLst>
                <a:gd name="T0" fmla="*/ 16 w 258"/>
                <a:gd name="T1" fmla="*/ 0 h 80"/>
                <a:gd name="T2" fmla="*/ 0 w 258"/>
                <a:gd name="T3" fmla="*/ 8 h 80"/>
                <a:gd name="T4" fmla="*/ 38 w 258"/>
                <a:gd name="T5" fmla="*/ 26 h 80"/>
                <a:gd name="T6" fmla="*/ 48 w 258"/>
                <a:gd name="T7" fmla="*/ 21 h 80"/>
                <a:gd name="T8" fmla="*/ 69 w 258"/>
                <a:gd name="T9" fmla="*/ 48 h 80"/>
                <a:gd name="T10" fmla="*/ 63 w 258"/>
                <a:gd name="T11" fmla="*/ 56 h 80"/>
                <a:gd name="T12" fmla="*/ 101 w 258"/>
                <a:gd name="T13" fmla="*/ 80 h 80"/>
                <a:gd name="T14" fmla="*/ 116 w 258"/>
                <a:gd name="T15" fmla="*/ 71 h 80"/>
                <a:gd name="T16" fmla="*/ 122 w 258"/>
                <a:gd name="T17" fmla="*/ 71 h 80"/>
                <a:gd name="T18" fmla="*/ 139 w 258"/>
                <a:gd name="T19" fmla="*/ 80 h 80"/>
                <a:gd name="T20" fmla="*/ 149 w 258"/>
                <a:gd name="T21" fmla="*/ 79 h 80"/>
                <a:gd name="T22" fmla="*/ 191 w 258"/>
                <a:gd name="T23" fmla="*/ 79 h 80"/>
                <a:gd name="T24" fmla="*/ 204 w 258"/>
                <a:gd name="T25" fmla="*/ 72 h 80"/>
                <a:gd name="T26" fmla="*/ 215 w 258"/>
                <a:gd name="T27" fmla="*/ 80 h 80"/>
                <a:gd name="T28" fmla="*/ 258 w 258"/>
                <a:gd name="T29" fmla="*/ 62 h 80"/>
                <a:gd name="T30" fmla="*/ 256 w 258"/>
                <a:gd name="T31" fmla="*/ 62 h 80"/>
                <a:gd name="T32" fmla="*/ 252 w 258"/>
                <a:gd name="T33" fmla="*/ 61 h 80"/>
                <a:gd name="T34" fmla="*/ 254 w 258"/>
                <a:gd name="T35" fmla="*/ 56 h 80"/>
                <a:gd name="T36" fmla="*/ 258 w 258"/>
                <a:gd name="T37" fmla="*/ 55 h 80"/>
                <a:gd name="T38" fmla="*/ 216 w 258"/>
                <a:gd name="T39" fmla="*/ 41 h 80"/>
                <a:gd name="T40" fmla="*/ 150 w 258"/>
                <a:gd name="T41" fmla="*/ 54 h 80"/>
                <a:gd name="T42" fmla="*/ 114 w 258"/>
                <a:gd name="T43" fmla="*/ 48 h 80"/>
                <a:gd name="T44" fmla="*/ 109 w 258"/>
                <a:gd name="T45" fmla="*/ 50 h 80"/>
                <a:gd name="T46" fmla="*/ 105 w 258"/>
                <a:gd name="T47" fmla="*/ 45 h 80"/>
                <a:gd name="T48" fmla="*/ 109 w 258"/>
                <a:gd name="T49" fmla="*/ 42 h 80"/>
                <a:gd name="T50" fmla="*/ 85 w 258"/>
                <a:gd name="T51" fmla="*/ 30 h 80"/>
                <a:gd name="T52" fmla="*/ 106 w 258"/>
                <a:gd name="T53" fmla="*/ 30 h 80"/>
                <a:gd name="T54" fmla="*/ 82 w 258"/>
                <a:gd name="T55" fmla="*/ 14 h 80"/>
                <a:gd name="T56" fmla="*/ 72 w 258"/>
                <a:gd name="T57" fmla="*/ 14 h 80"/>
                <a:gd name="T58" fmla="*/ 62 w 258"/>
                <a:gd name="T59" fmla="*/ 18 h 80"/>
                <a:gd name="T60" fmla="*/ 16 w 258"/>
                <a:gd name="T61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58" h="80">
                  <a:moveTo>
                    <a:pt x="16" y="0"/>
                  </a:moveTo>
                  <a:cubicBezTo>
                    <a:pt x="9" y="0"/>
                    <a:pt x="0" y="0"/>
                    <a:pt x="0" y="8"/>
                  </a:cubicBezTo>
                  <a:cubicBezTo>
                    <a:pt x="0" y="13"/>
                    <a:pt x="32" y="26"/>
                    <a:pt x="38" y="26"/>
                  </a:cubicBezTo>
                  <a:cubicBezTo>
                    <a:pt x="42" y="26"/>
                    <a:pt x="45" y="24"/>
                    <a:pt x="48" y="21"/>
                  </a:cubicBezTo>
                  <a:cubicBezTo>
                    <a:pt x="57" y="30"/>
                    <a:pt x="60" y="39"/>
                    <a:pt x="69" y="48"/>
                  </a:cubicBezTo>
                  <a:cubicBezTo>
                    <a:pt x="67" y="49"/>
                    <a:pt x="63" y="53"/>
                    <a:pt x="63" y="56"/>
                  </a:cubicBezTo>
                  <a:cubicBezTo>
                    <a:pt x="63" y="67"/>
                    <a:pt x="89" y="80"/>
                    <a:pt x="101" y="80"/>
                  </a:cubicBezTo>
                  <a:cubicBezTo>
                    <a:pt x="106" y="80"/>
                    <a:pt x="114" y="74"/>
                    <a:pt x="116" y="71"/>
                  </a:cubicBezTo>
                  <a:cubicBezTo>
                    <a:pt x="122" y="71"/>
                    <a:pt x="122" y="71"/>
                    <a:pt x="122" y="71"/>
                  </a:cubicBezTo>
                  <a:cubicBezTo>
                    <a:pt x="121" y="78"/>
                    <a:pt x="130" y="80"/>
                    <a:pt x="139" y="80"/>
                  </a:cubicBezTo>
                  <a:cubicBezTo>
                    <a:pt x="142" y="80"/>
                    <a:pt x="146" y="80"/>
                    <a:pt x="149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6" y="76"/>
                    <a:pt x="197" y="73"/>
                    <a:pt x="204" y="72"/>
                  </a:cubicBezTo>
                  <a:cubicBezTo>
                    <a:pt x="205" y="76"/>
                    <a:pt x="208" y="80"/>
                    <a:pt x="215" y="80"/>
                  </a:cubicBezTo>
                  <a:cubicBezTo>
                    <a:pt x="233" y="80"/>
                    <a:pt x="257" y="80"/>
                    <a:pt x="258" y="62"/>
                  </a:cubicBezTo>
                  <a:cubicBezTo>
                    <a:pt x="258" y="62"/>
                    <a:pt x="258" y="62"/>
                    <a:pt x="256" y="62"/>
                  </a:cubicBezTo>
                  <a:cubicBezTo>
                    <a:pt x="255" y="62"/>
                    <a:pt x="253" y="62"/>
                    <a:pt x="252" y="61"/>
                  </a:cubicBezTo>
                  <a:cubicBezTo>
                    <a:pt x="252" y="59"/>
                    <a:pt x="253" y="58"/>
                    <a:pt x="254" y="56"/>
                  </a:cubicBezTo>
                  <a:cubicBezTo>
                    <a:pt x="256" y="56"/>
                    <a:pt x="258" y="56"/>
                    <a:pt x="258" y="55"/>
                  </a:cubicBezTo>
                  <a:cubicBezTo>
                    <a:pt x="251" y="42"/>
                    <a:pt x="237" y="41"/>
                    <a:pt x="216" y="41"/>
                  </a:cubicBezTo>
                  <a:cubicBezTo>
                    <a:pt x="189" y="41"/>
                    <a:pt x="179" y="54"/>
                    <a:pt x="150" y="54"/>
                  </a:cubicBezTo>
                  <a:cubicBezTo>
                    <a:pt x="137" y="54"/>
                    <a:pt x="126" y="51"/>
                    <a:pt x="114" y="48"/>
                  </a:cubicBezTo>
                  <a:cubicBezTo>
                    <a:pt x="113" y="48"/>
                    <a:pt x="110" y="50"/>
                    <a:pt x="109" y="50"/>
                  </a:cubicBezTo>
                  <a:cubicBezTo>
                    <a:pt x="107" y="50"/>
                    <a:pt x="105" y="48"/>
                    <a:pt x="105" y="45"/>
                  </a:cubicBezTo>
                  <a:cubicBezTo>
                    <a:pt x="105" y="43"/>
                    <a:pt x="108" y="43"/>
                    <a:pt x="109" y="42"/>
                  </a:cubicBezTo>
                  <a:cubicBezTo>
                    <a:pt x="102" y="36"/>
                    <a:pt x="88" y="44"/>
                    <a:pt x="85" y="30"/>
                  </a:cubicBezTo>
                  <a:cubicBezTo>
                    <a:pt x="106" y="30"/>
                    <a:pt x="106" y="30"/>
                    <a:pt x="106" y="30"/>
                  </a:cubicBezTo>
                  <a:cubicBezTo>
                    <a:pt x="102" y="23"/>
                    <a:pt x="77" y="26"/>
                    <a:pt x="82" y="14"/>
                  </a:cubicBezTo>
                  <a:cubicBezTo>
                    <a:pt x="82" y="14"/>
                    <a:pt x="76" y="14"/>
                    <a:pt x="72" y="14"/>
                  </a:cubicBezTo>
                  <a:cubicBezTo>
                    <a:pt x="70" y="17"/>
                    <a:pt x="67" y="18"/>
                    <a:pt x="62" y="18"/>
                  </a:cubicBezTo>
                  <a:cubicBezTo>
                    <a:pt x="44" y="18"/>
                    <a:pt x="39" y="0"/>
                    <a:pt x="1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5" name="Freeform 155"/>
            <p:cNvSpPr>
              <a:spLocks/>
            </p:cNvSpPr>
            <p:nvPr/>
          </p:nvSpPr>
          <p:spPr bwMode="auto">
            <a:xfrm>
              <a:off x="5" y="-339"/>
              <a:ext cx="106" cy="83"/>
            </a:xfrm>
            <a:custGeom>
              <a:avLst/>
              <a:gdLst>
                <a:gd name="T0" fmla="*/ 23 w 45"/>
                <a:gd name="T1" fmla="*/ 0 h 35"/>
                <a:gd name="T2" fmla="*/ 7 w 45"/>
                <a:gd name="T3" fmla="*/ 12 h 35"/>
                <a:gd name="T4" fmla="*/ 0 w 45"/>
                <a:gd name="T5" fmla="*/ 20 h 35"/>
                <a:gd name="T6" fmla="*/ 35 w 45"/>
                <a:gd name="T7" fmla="*/ 35 h 35"/>
                <a:gd name="T8" fmla="*/ 45 w 45"/>
                <a:gd name="T9" fmla="*/ 18 h 35"/>
                <a:gd name="T10" fmla="*/ 23 w 45"/>
                <a:gd name="T11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5" h="35">
                  <a:moveTo>
                    <a:pt x="23" y="0"/>
                  </a:moveTo>
                  <a:cubicBezTo>
                    <a:pt x="11" y="0"/>
                    <a:pt x="13" y="12"/>
                    <a:pt x="7" y="12"/>
                  </a:cubicBezTo>
                  <a:cubicBezTo>
                    <a:pt x="6" y="12"/>
                    <a:pt x="0" y="15"/>
                    <a:pt x="0" y="20"/>
                  </a:cubicBezTo>
                  <a:cubicBezTo>
                    <a:pt x="0" y="20"/>
                    <a:pt x="31" y="35"/>
                    <a:pt x="35" y="35"/>
                  </a:cubicBezTo>
                  <a:cubicBezTo>
                    <a:pt x="42" y="35"/>
                    <a:pt x="45" y="27"/>
                    <a:pt x="45" y="18"/>
                  </a:cubicBezTo>
                  <a:cubicBezTo>
                    <a:pt x="45" y="11"/>
                    <a:pt x="33" y="0"/>
                    <a:pt x="2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6" name="Freeform 156"/>
            <p:cNvSpPr>
              <a:spLocks/>
            </p:cNvSpPr>
            <p:nvPr/>
          </p:nvSpPr>
          <p:spPr bwMode="auto">
            <a:xfrm>
              <a:off x="19" y="-495"/>
              <a:ext cx="97" cy="29"/>
            </a:xfrm>
            <a:custGeom>
              <a:avLst/>
              <a:gdLst>
                <a:gd name="T0" fmla="*/ 41 w 41"/>
                <a:gd name="T1" fmla="*/ 0 h 12"/>
                <a:gd name="T2" fmla="*/ 38 w 41"/>
                <a:gd name="T3" fmla="*/ 1 h 12"/>
                <a:gd name="T4" fmla="*/ 34 w 41"/>
                <a:gd name="T5" fmla="*/ 0 h 12"/>
                <a:gd name="T6" fmla="*/ 0 w 41"/>
                <a:gd name="T7" fmla="*/ 7 h 12"/>
                <a:gd name="T8" fmla="*/ 33 w 41"/>
                <a:gd name="T9" fmla="*/ 12 h 12"/>
                <a:gd name="T10" fmla="*/ 41 w 41"/>
                <a:gd name="T11" fmla="*/ 7 h 12"/>
                <a:gd name="T12" fmla="*/ 41 w 41"/>
                <a:gd name="T1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12">
                  <a:moveTo>
                    <a:pt x="41" y="0"/>
                  </a:moveTo>
                  <a:cubicBezTo>
                    <a:pt x="39" y="1"/>
                    <a:pt x="38" y="1"/>
                    <a:pt x="38" y="1"/>
                  </a:cubicBezTo>
                  <a:cubicBezTo>
                    <a:pt x="37" y="1"/>
                    <a:pt x="38" y="0"/>
                    <a:pt x="34" y="0"/>
                  </a:cubicBezTo>
                  <a:cubicBezTo>
                    <a:pt x="24" y="0"/>
                    <a:pt x="5" y="1"/>
                    <a:pt x="0" y="7"/>
                  </a:cubicBezTo>
                  <a:cubicBezTo>
                    <a:pt x="0" y="7"/>
                    <a:pt x="30" y="12"/>
                    <a:pt x="33" y="12"/>
                  </a:cubicBezTo>
                  <a:cubicBezTo>
                    <a:pt x="38" y="12"/>
                    <a:pt x="41" y="10"/>
                    <a:pt x="41" y="7"/>
                  </a:cubicBezTo>
                  <a:cubicBezTo>
                    <a:pt x="41" y="6"/>
                    <a:pt x="41" y="4"/>
                    <a:pt x="4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7" name="Freeform 157"/>
            <p:cNvSpPr>
              <a:spLocks/>
            </p:cNvSpPr>
            <p:nvPr/>
          </p:nvSpPr>
          <p:spPr bwMode="auto">
            <a:xfrm>
              <a:off x="-57" y="-587"/>
              <a:ext cx="116" cy="87"/>
            </a:xfrm>
            <a:custGeom>
              <a:avLst/>
              <a:gdLst>
                <a:gd name="T0" fmla="*/ 12 w 49"/>
                <a:gd name="T1" fmla="*/ 0 h 37"/>
                <a:gd name="T2" fmla="*/ 0 w 49"/>
                <a:gd name="T3" fmla="*/ 8 h 37"/>
                <a:gd name="T4" fmla="*/ 17 w 49"/>
                <a:gd name="T5" fmla="*/ 28 h 37"/>
                <a:gd name="T6" fmla="*/ 12 w 49"/>
                <a:gd name="T7" fmla="*/ 33 h 37"/>
                <a:gd name="T8" fmla="*/ 22 w 49"/>
                <a:gd name="T9" fmla="*/ 37 h 37"/>
                <a:gd name="T10" fmla="*/ 49 w 49"/>
                <a:gd name="T11" fmla="*/ 33 h 37"/>
                <a:gd name="T12" fmla="*/ 49 w 49"/>
                <a:gd name="T13" fmla="*/ 20 h 37"/>
                <a:gd name="T14" fmla="*/ 31 w 49"/>
                <a:gd name="T15" fmla="*/ 8 h 37"/>
                <a:gd name="T16" fmla="*/ 12 w 49"/>
                <a:gd name="T17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9" h="37">
                  <a:moveTo>
                    <a:pt x="12" y="0"/>
                  </a:moveTo>
                  <a:cubicBezTo>
                    <a:pt x="7" y="0"/>
                    <a:pt x="0" y="2"/>
                    <a:pt x="0" y="8"/>
                  </a:cubicBezTo>
                  <a:cubicBezTo>
                    <a:pt x="0" y="18"/>
                    <a:pt x="11" y="21"/>
                    <a:pt x="17" y="28"/>
                  </a:cubicBezTo>
                  <a:cubicBezTo>
                    <a:pt x="16" y="28"/>
                    <a:pt x="12" y="30"/>
                    <a:pt x="12" y="33"/>
                  </a:cubicBezTo>
                  <a:cubicBezTo>
                    <a:pt x="12" y="36"/>
                    <a:pt x="16" y="37"/>
                    <a:pt x="22" y="37"/>
                  </a:cubicBezTo>
                  <a:cubicBezTo>
                    <a:pt x="29" y="37"/>
                    <a:pt x="39" y="35"/>
                    <a:pt x="49" y="33"/>
                  </a:cubicBezTo>
                  <a:cubicBezTo>
                    <a:pt x="48" y="27"/>
                    <a:pt x="49" y="23"/>
                    <a:pt x="49" y="20"/>
                  </a:cubicBezTo>
                  <a:cubicBezTo>
                    <a:pt x="49" y="9"/>
                    <a:pt x="31" y="20"/>
                    <a:pt x="31" y="8"/>
                  </a:cubicBezTo>
                  <a:cubicBezTo>
                    <a:pt x="25" y="8"/>
                    <a:pt x="14" y="4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8" name="Freeform 158"/>
            <p:cNvSpPr>
              <a:spLocks/>
            </p:cNvSpPr>
            <p:nvPr/>
          </p:nvSpPr>
          <p:spPr bwMode="auto">
            <a:xfrm>
              <a:off x="-99" y="-672"/>
              <a:ext cx="42" cy="26"/>
            </a:xfrm>
            <a:custGeom>
              <a:avLst/>
              <a:gdLst>
                <a:gd name="T0" fmla="*/ 7 w 18"/>
                <a:gd name="T1" fmla="*/ 0 h 11"/>
                <a:gd name="T2" fmla="*/ 0 w 18"/>
                <a:gd name="T3" fmla="*/ 0 h 11"/>
                <a:gd name="T4" fmla="*/ 9 w 18"/>
                <a:gd name="T5" fmla="*/ 11 h 11"/>
                <a:gd name="T6" fmla="*/ 18 w 18"/>
                <a:gd name="T7" fmla="*/ 11 h 11"/>
                <a:gd name="T8" fmla="*/ 18 w 18"/>
                <a:gd name="T9" fmla="*/ 0 h 11"/>
                <a:gd name="T10" fmla="*/ 7 w 18"/>
                <a:gd name="T11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11">
                  <a:moveTo>
                    <a:pt x="7" y="0"/>
                  </a:moveTo>
                  <a:cubicBezTo>
                    <a:pt x="4" y="0"/>
                    <a:pt x="2" y="0"/>
                    <a:pt x="0" y="0"/>
                  </a:cubicBezTo>
                  <a:cubicBezTo>
                    <a:pt x="0" y="7"/>
                    <a:pt x="6" y="8"/>
                    <a:pt x="9" y="11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6" y="0"/>
                    <a:pt x="11" y="0"/>
                    <a:pt x="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9" name="Freeform 159"/>
            <p:cNvSpPr>
              <a:spLocks/>
            </p:cNvSpPr>
            <p:nvPr/>
          </p:nvSpPr>
          <p:spPr bwMode="auto">
            <a:xfrm>
              <a:off x="24" y="-783"/>
              <a:ext cx="390" cy="262"/>
            </a:xfrm>
            <a:custGeom>
              <a:avLst/>
              <a:gdLst>
                <a:gd name="T0" fmla="*/ 29 w 165"/>
                <a:gd name="T1" fmla="*/ 0 h 111"/>
                <a:gd name="T2" fmla="*/ 45 w 165"/>
                <a:gd name="T3" fmla="*/ 11 h 111"/>
                <a:gd name="T4" fmla="*/ 36 w 165"/>
                <a:gd name="T5" fmla="*/ 11 h 111"/>
                <a:gd name="T6" fmla="*/ 31 w 165"/>
                <a:gd name="T7" fmla="*/ 11 h 111"/>
                <a:gd name="T8" fmla="*/ 16 w 165"/>
                <a:gd name="T9" fmla="*/ 16 h 111"/>
                <a:gd name="T10" fmla="*/ 23 w 165"/>
                <a:gd name="T11" fmla="*/ 25 h 111"/>
                <a:gd name="T12" fmla="*/ 32 w 165"/>
                <a:gd name="T13" fmla="*/ 23 h 111"/>
                <a:gd name="T14" fmla="*/ 38 w 165"/>
                <a:gd name="T15" fmla="*/ 25 h 111"/>
                <a:gd name="T16" fmla="*/ 32 w 165"/>
                <a:gd name="T17" fmla="*/ 30 h 111"/>
                <a:gd name="T18" fmla="*/ 18 w 165"/>
                <a:gd name="T19" fmla="*/ 26 h 111"/>
                <a:gd name="T20" fmla="*/ 15 w 165"/>
                <a:gd name="T21" fmla="*/ 26 h 111"/>
                <a:gd name="T22" fmla="*/ 6 w 165"/>
                <a:gd name="T23" fmla="*/ 31 h 111"/>
                <a:gd name="T24" fmla="*/ 29 w 165"/>
                <a:gd name="T25" fmla="*/ 43 h 111"/>
                <a:gd name="T26" fmla="*/ 24 w 165"/>
                <a:gd name="T27" fmla="*/ 47 h 111"/>
                <a:gd name="T28" fmla="*/ 8 w 165"/>
                <a:gd name="T29" fmla="*/ 42 h 111"/>
                <a:gd name="T30" fmla="*/ 0 w 165"/>
                <a:gd name="T31" fmla="*/ 42 h 111"/>
                <a:gd name="T32" fmla="*/ 31 w 165"/>
                <a:gd name="T33" fmla="*/ 59 h 111"/>
                <a:gd name="T34" fmla="*/ 19 w 165"/>
                <a:gd name="T35" fmla="*/ 66 h 111"/>
                <a:gd name="T36" fmla="*/ 23 w 165"/>
                <a:gd name="T37" fmla="*/ 71 h 111"/>
                <a:gd name="T38" fmla="*/ 34 w 165"/>
                <a:gd name="T39" fmla="*/ 67 h 111"/>
                <a:gd name="T40" fmla="*/ 42 w 165"/>
                <a:gd name="T41" fmla="*/ 74 h 111"/>
                <a:gd name="T42" fmla="*/ 57 w 165"/>
                <a:gd name="T43" fmla="*/ 69 h 111"/>
                <a:gd name="T44" fmla="*/ 79 w 165"/>
                <a:gd name="T45" fmla="*/ 74 h 111"/>
                <a:gd name="T46" fmla="*/ 39 w 165"/>
                <a:gd name="T47" fmla="*/ 84 h 111"/>
                <a:gd name="T48" fmla="*/ 63 w 165"/>
                <a:gd name="T49" fmla="*/ 97 h 111"/>
                <a:gd name="T50" fmla="*/ 56 w 165"/>
                <a:gd name="T51" fmla="*/ 101 h 111"/>
                <a:gd name="T52" fmla="*/ 77 w 165"/>
                <a:gd name="T53" fmla="*/ 111 h 111"/>
                <a:gd name="T54" fmla="*/ 90 w 165"/>
                <a:gd name="T55" fmla="*/ 99 h 111"/>
                <a:gd name="T56" fmla="*/ 108 w 165"/>
                <a:gd name="T57" fmla="*/ 108 h 111"/>
                <a:gd name="T58" fmla="*/ 109 w 165"/>
                <a:gd name="T59" fmla="*/ 108 h 111"/>
                <a:gd name="T60" fmla="*/ 109 w 165"/>
                <a:gd name="T61" fmla="*/ 101 h 111"/>
                <a:gd name="T62" fmla="*/ 118 w 165"/>
                <a:gd name="T63" fmla="*/ 101 h 111"/>
                <a:gd name="T64" fmla="*/ 111 w 165"/>
                <a:gd name="T65" fmla="*/ 91 h 111"/>
                <a:gd name="T66" fmla="*/ 118 w 165"/>
                <a:gd name="T67" fmla="*/ 83 h 111"/>
                <a:gd name="T68" fmla="*/ 126 w 165"/>
                <a:gd name="T69" fmla="*/ 93 h 111"/>
                <a:gd name="T70" fmla="*/ 151 w 165"/>
                <a:gd name="T71" fmla="*/ 76 h 111"/>
                <a:gd name="T72" fmla="*/ 163 w 165"/>
                <a:gd name="T73" fmla="*/ 74 h 111"/>
                <a:gd name="T74" fmla="*/ 164 w 165"/>
                <a:gd name="T75" fmla="*/ 66 h 111"/>
                <a:gd name="T76" fmla="*/ 138 w 165"/>
                <a:gd name="T77" fmla="*/ 59 h 111"/>
                <a:gd name="T78" fmla="*/ 131 w 165"/>
                <a:gd name="T79" fmla="*/ 61 h 111"/>
                <a:gd name="T80" fmla="*/ 129 w 165"/>
                <a:gd name="T81" fmla="*/ 59 h 111"/>
                <a:gd name="T82" fmla="*/ 132 w 165"/>
                <a:gd name="T83" fmla="*/ 51 h 111"/>
                <a:gd name="T84" fmla="*/ 126 w 165"/>
                <a:gd name="T85" fmla="*/ 43 h 111"/>
                <a:gd name="T86" fmla="*/ 119 w 165"/>
                <a:gd name="T87" fmla="*/ 34 h 111"/>
                <a:gd name="T88" fmla="*/ 114 w 165"/>
                <a:gd name="T89" fmla="*/ 34 h 111"/>
                <a:gd name="T90" fmla="*/ 117 w 165"/>
                <a:gd name="T91" fmla="*/ 38 h 111"/>
                <a:gd name="T92" fmla="*/ 117 w 165"/>
                <a:gd name="T93" fmla="*/ 45 h 111"/>
                <a:gd name="T94" fmla="*/ 110 w 165"/>
                <a:gd name="T95" fmla="*/ 45 h 111"/>
                <a:gd name="T96" fmla="*/ 101 w 165"/>
                <a:gd name="T97" fmla="*/ 30 h 111"/>
                <a:gd name="T98" fmla="*/ 95 w 165"/>
                <a:gd name="T99" fmla="*/ 29 h 111"/>
                <a:gd name="T100" fmla="*/ 90 w 165"/>
                <a:gd name="T101" fmla="*/ 29 h 111"/>
                <a:gd name="T102" fmla="*/ 85 w 165"/>
                <a:gd name="T103" fmla="*/ 30 h 111"/>
                <a:gd name="T104" fmla="*/ 80 w 165"/>
                <a:gd name="T105" fmla="*/ 29 h 111"/>
                <a:gd name="T106" fmla="*/ 63 w 165"/>
                <a:gd name="T107" fmla="*/ 6 h 111"/>
                <a:gd name="T108" fmla="*/ 29 w 165"/>
                <a:gd name="T109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65" h="111">
                  <a:moveTo>
                    <a:pt x="29" y="0"/>
                  </a:moveTo>
                  <a:cubicBezTo>
                    <a:pt x="30" y="8"/>
                    <a:pt x="39" y="8"/>
                    <a:pt x="45" y="11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4" y="11"/>
                    <a:pt x="32" y="11"/>
                    <a:pt x="31" y="11"/>
                  </a:cubicBezTo>
                  <a:cubicBezTo>
                    <a:pt x="25" y="11"/>
                    <a:pt x="21" y="13"/>
                    <a:pt x="16" y="16"/>
                  </a:cubicBezTo>
                  <a:cubicBezTo>
                    <a:pt x="16" y="17"/>
                    <a:pt x="21" y="25"/>
                    <a:pt x="23" y="25"/>
                  </a:cubicBezTo>
                  <a:cubicBezTo>
                    <a:pt x="25" y="25"/>
                    <a:pt x="29" y="23"/>
                    <a:pt x="32" y="23"/>
                  </a:cubicBezTo>
                  <a:cubicBezTo>
                    <a:pt x="34" y="23"/>
                    <a:pt x="36" y="24"/>
                    <a:pt x="38" y="25"/>
                  </a:cubicBezTo>
                  <a:cubicBezTo>
                    <a:pt x="36" y="26"/>
                    <a:pt x="35" y="30"/>
                    <a:pt x="32" y="30"/>
                  </a:cubicBezTo>
                  <a:cubicBezTo>
                    <a:pt x="28" y="30"/>
                    <a:pt x="25" y="26"/>
                    <a:pt x="18" y="26"/>
                  </a:cubicBezTo>
                  <a:cubicBezTo>
                    <a:pt x="17" y="26"/>
                    <a:pt x="16" y="26"/>
                    <a:pt x="15" y="26"/>
                  </a:cubicBezTo>
                  <a:cubicBezTo>
                    <a:pt x="11" y="26"/>
                    <a:pt x="6" y="27"/>
                    <a:pt x="6" y="31"/>
                  </a:cubicBezTo>
                  <a:cubicBezTo>
                    <a:pt x="6" y="37"/>
                    <a:pt x="22" y="41"/>
                    <a:pt x="29" y="43"/>
                  </a:cubicBezTo>
                  <a:cubicBezTo>
                    <a:pt x="29" y="43"/>
                    <a:pt x="26" y="47"/>
                    <a:pt x="24" y="47"/>
                  </a:cubicBezTo>
                  <a:cubicBezTo>
                    <a:pt x="19" y="47"/>
                    <a:pt x="11" y="44"/>
                    <a:pt x="8" y="42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2" y="57"/>
                    <a:pt x="13" y="59"/>
                    <a:pt x="31" y="59"/>
                  </a:cubicBezTo>
                  <a:cubicBezTo>
                    <a:pt x="28" y="63"/>
                    <a:pt x="24" y="64"/>
                    <a:pt x="19" y="66"/>
                  </a:cubicBezTo>
                  <a:cubicBezTo>
                    <a:pt x="19" y="69"/>
                    <a:pt x="19" y="71"/>
                    <a:pt x="23" y="71"/>
                  </a:cubicBezTo>
                  <a:cubicBezTo>
                    <a:pt x="27" y="71"/>
                    <a:pt x="29" y="69"/>
                    <a:pt x="34" y="67"/>
                  </a:cubicBezTo>
                  <a:cubicBezTo>
                    <a:pt x="36" y="70"/>
                    <a:pt x="36" y="74"/>
                    <a:pt x="42" y="74"/>
                  </a:cubicBezTo>
                  <a:cubicBezTo>
                    <a:pt x="48" y="74"/>
                    <a:pt x="49" y="69"/>
                    <a:pt x="57" y="69"/>
                  </a:cubicBezTo>
                  <a:cubicBezTo>
                    <a:pt x="65" y="69"/>
                    <a:pt x="71" y="72"/>
                    <a:pt x="79" y="74"/>
                  </a:cubicBezTo>
                  <a:cubicBezTo>
                    <a:pt x="72" y="75"/>
                    <a:pt x="39" y="74"/>
                    <a:pt x="39" y="84"/>
                  </a:cubicBezTo>
                  <a:cubicBezTo>
                    <a:pt x="39" y="92"/>
                    <a:pt x="54" y="97"/>
                    <a:pt x="63" y="97"/>
                  </a:cubicBezTo>
                  <a:cubicBezTo>
                    <a:pt x="61" y="99"/>
                    <a:pt x="59" y="101"/>
                    <a:pt x="56" y="101"/>
                  </a:cubicBezTo>
                  <a:cubicBezTo>
                    <a:pt x="57" y="109"/>
                    <a:pt x="68" y="111"/>
                    <a:pt x="77" y="111"/>
                  </a:cubicBezTo>
                  <a:cubicBezTo>
                    <a:pt x="85" y="111"/>
                    <a:pt x="90" y="108"/>
                    <a:pt x="90" y="99"/>
                  </a:cubicBezTo>
                  <a:cubicBezTo>
                    <a:pt x="94" y="102"/>
                    <a:pt x="103" y="108"/>
                    <a:pt x="108" y="108"/>
                  </a:cubicBezTo>
                  <a:cubicBezTo>
                    <a:pt x="108" y="108"/>
                    <a:pt x="108" y="108"/>
                    <a:pt x="109" y="108"/>
                  </a:cubicBezTo>
                  <a:cubicBezTo>
                    <a:pt x="109" y="101"/>
                    <a:pt x="109" y="101"/>
                    <a:pt x="109" y="101"/>
                  </a:cubicBezTo>
                  <a:cubicBezTo>
                    <a:pt x="118" y="101"/>
                    <a:pt x="118" y="101"/>
                    <a:pt x="118" y="101"/>
                  </a:cubicBezTo>
                  <a:cubicBezTo>
                    <a:pt x="117" y="97"/>
                    <a:pt x="114" y="96"/>
                    <a:pt x="111" y="91"/>
                  </a:cubicBezTo>
                  <a:cubicBezTo>
                    <a:pt x="114" y="88"/>
                    <a:pt x="115" y="85"/>
                    <a:pt x="118" y="83"/>
                  </a:cubicBezTo>
                  <a:cubicBezTo>
                    <a:pt x="119" y="89"/>
                    <a:pt x="119" y="93"/>
                    <a:pt x="126" y="93"/>
                  </a:cubicBezTo>
                  <a:cubicBezTo>
                    <a:pt x="133" y="93"/>
                    <a:pt x="140" y="77"/>
                    <a:pt x="151" y="76"/>
                  </a:cubicBezTo>
                  <a:cubicBezTo>
                    <a:pt x="155" y="76"/>
                    <a:pt x="161" y="77"/>
                    <a:pt x="163" y="74"/>
                  </a:cubicBezTo>
                  <a:cubicBezTo>
                    <a:pt x="165" y="72"/>
                    <a:pt x="164" y="69"/>
                    <a:pt x="164" y="66"/>
                  </a:cubicBezTo>
                  <a:cubicBezTo>
                    <a:pt x="157" y="65"/>
                    <a:pt x="143" y="59"/>
                    <a:pt x="138" y="59"/>
                  </a:cubicBezTo>
                  <a:cubicBezTo>
                    <a:pt x="137" y="59"/>
                    <a:pt x="133" y="61"/>
                    <a:pt x="131" y="61"/>
                  </a:cubicBezTo>
                  <a:cubicBezTo>
                    <a:pt x="130" y="61"/>
                    <a:pt x="129" y="61"/>
                    <a:pt x="129" y="59"/>
                  </a:cubicBezTo>
                  <a:cubicBezTo>
                    <a:pt x="129" y="56"/>
                    <a:pt x="132" y="55"/>
                    <a:pt x="132" y="51"/>
                  </a:cubicBezTo>
                  <a:cubicBezTo>
                    <a:pt x="132" y="47"/>
                    <a:pt x="126" y="47"/>
                    <a:pt x="126" y="43"/>
                  </a:cubicBezTo>
                  <a:cubicBezTo>
                    <a:pt x="126" y="37"/>
                    <a:pt x="127" y="34"/>
                    <a:pt x="119" y="34"/>
                  </a:cubicBezTo>
                  <a:cubicBezTo>
                    <a:pt x="118" y="34"/>
                    <a:pt x="115" y="34"/>
                    <a:pt x="114" y="34"/>
                  </a:cubicBezTo>
                  <a:cubicBezTo>
                    <a:pt x="117" y="38"/>
                    <a:pt x="117" y="38"/>
                    <a:pt x="117" y="38"/>
                  </a:cubicBezTo>
                  <a:cubicBezTo>
                    <a:pt x="117" y="45"/>
                    <a:pt x="117" y="45"/>
                    <a:pt x="117" y="45"/>
                  </a:cubicBezTo>
                  <a:cubicBezTo>
                    <a:pt x="110" y="45"/>
                    <a:pt x="110" y="45"/>
                    <a:pt x="110" y="45"/>
                  </a:cubicBezTo>
                  <a:cubicBezTo>
                    <a:pt x="105" y="40"/>
                    <a:pt x="109" y="33"/>
                    <a:pt x="101" y="30"/>
                  </a:cubicBezTo>
                  <a:cubicBezTo>
                    <a:pt x="99" y="29"/>
                    <a:pt x="97" y="29"/>
                    <a:pt x="95" y="29"/>
                  </a:cubicBezTo>
                  <a:cubicBezTo>
                    <a:pt x="93" y="29"/>
                    <a:pt x="92" y="29"/>
                    <a:pt x="90" y="29"/>
                  </a:cubicBezTo>
                  <a:cubicBezTo>
                    <a:pt x="88" y="30"/>
                    <a:pt x="87" y="30"/>
                    <a:pt x="85" y="30"/>
                  </a:cubicBezTo>
                  <a:cubicBezTo>
                    <a:pt x="83" y="30"/>
                    <a:pt x="82" y="30"/>
                    <a:pt x="80" y="29"/>
                  </a:cubicBezTo>
                  <a:cubicBezTo>
                    <a:pt x="71" y="26"/>
                    <a:pt x="73" y="10"/>
                    <a:pt x="63" y="6"/>
                  </a:cubicBezTo>
                  <a:cubicBezTo>
                    <a:pt x="53" y="2"/>
                    <a:pt x="43" y="1"/>
                    <a:pt x="2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0" name="Freeform 160"/>
            <p:cNvSpPr>
              <a:spLocks/>
            </p:cNvSpPr>
            <p:nvPr/>
          </p:nvSpPr>
          <p:spPr bwMode="auto">
            <a:xfrm>
              <a:off x="336" y="305"/>
              <a:ext cx="255" cy="160"/>
            </a:xfrm>
            <a:custGeom>
              <a:avLst/>
              <a:gdLst>
                <a:gd name="T0" fmla="*/ 31 w 108"/>
                <a:gd name="T1" fmla="*/ 0 h 68"/>
                <a:gd name="T2" fmla="*/ 14 w 108"/>
                <a:gd name="T3" fmla="*/ 32 h 68"/>
                <a:gd name="T4" fmla="*/ 14 w 108"/>
                <a:gd name="T5" fmla="*/ 40 h 68"/>
                <a:gd name="T6" fmla="*/ 8 w 108"/>
                <a:gd name="T7" fmla="*/ 47 h 68"/>
                <a:gd name="T8" fmla="*/ 0 w 108"/>
                <a:gd name="T9" fmla="*/ 57 h 68"/>
                <a:gd name="T10" fmla="*/ 13 w 108"/>
                <a:gd name="T11" fmla="*/ 56 h 68"/>
                <a:gd name="T12" fmla="*/ 23 w 108"/>
                <a:gd name="T13" fmla="*/ 57 h 68"/>
                <a:gd name="T14" fmla="*/ 27 w 108"/>
                <a:gd name="T15" fmla="*/ 68 h 68"/>
                <a:gd name="T16" fmla="*/ 31 w 108"/>
                <a:gd name="T17" fmla="*/ 64 h 68"/>
                <a:gd name="T18" fmla="*/ 34 w 108"/>
                <a:gd name="T19" fmla="*/ 64 h 68"/>
                <a:gd name="T20" fmla="*/ 56 w 108"/>
                <a:gd name="T21" fmla="*/ 44 h 68"/>
                <a:gd name="T22" fmla="*/ 76 w 108"/>
                <a:gd name="T23" fmla="*/ 57 h 68"/>
                <a:gd name="T24" fmla="*/ 90 w 108"/>
                <a:gd name="T25" fmla="*/ 57 h 68"/>
                <a:gd name="T26" fmla="*/ 108 w 108"/>
                <a:gd name="T27" fmla="*/ 51 h 68"/>
                <a:gd name="T28" fmla="*/ 85 w 108"/>
                <a:gd name="T29" fmla="*/ 41 h 68"/>
                <a:gd name="T30" fmla="*/ 81 w 108"/>
                <a:gd name="T31" fmla="*/ 32 h 68"/>
                <a:gd name="T32" fmla="*/ 44 w 108"/>
                <a:gd name="T33" fmla="*/ 11 h 68"/>
                <a:gd name="T34" fmla="*/ 39 w 108"/>
                <a:gd name="T35" fmla="*/ 15 h 68"/>
                <a:gd name="T36" fmla="*/ 31 w 108"/>
                <a:gd name="T37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8" h="68">
                  <a:moveTo>
                    <a:pt x="31" y="0"/>
                  </a:moveTo>
                  <a:cubicBezTo>
                    <a:pt x="16" y="2"/>
                    <a:pt x="14" y="23"/>
                    <a:pt x="14" y="32"/>
                  </a:cubicBezTo>
                  <a:cubicBezTo>
                    <a:pt x="14" y="37"/>
                    <a:pt x="14" y="35"/>
                    <a:pt x="14" y="40"/>
                  </a:cubicBezTo>
                  <a:cubicBezTo>
                    <a:pt x="14" y="43"/>
                    <a:pt x="11" y="45"/>
                    <a:pt x="8" y="47"/>
                  </a:cubicBezTo>
                  <a:cubicBezTo>
                    <a:pt x="7" y="49"/>
                    <a:pt x="1" y="48"/>
                    <a:pt x="0" y="57"/>
                  </a:cubicBezTo>
                  <a:cubicBezTo>
                    <a:pt x="3" y="57"/>
                    <a:pt x="8" y="56"/>
                    <a:pt x="13" y="56"/>
                  </a:cubicBezTo>
                  <a:cubicBezTo>
                    <a:pt x="16" y="56"/>
                    <a:pt x="20" y="56"/>
                    <a:pt x="23" y="57"/>
                  </a:cubicBezTo>
                  <a:cubicBezTo>
                    <a:pt x="22" y="62"/>
                    <a:pt x="20" y="68"/>
                    <a:pt x="27" y="68"/>
                  </a:cubicBezTo>
                  <a:cubicBezTo>
                    <a:pt x="29" y="68"/>
                    <a:pt x="29" y="66"/>
                    <a:pt x="31" y="64"/>
                  </a:cubicBezTo>
                  <a:cubicBezTo>
                    <a:pt x="32" y="64"/>
                    <a:pt x="33" y="64"/>
                    <a:pt x="34" y="64"/>
                  </a:cubicBezTo>
                  <a:cubicBezTo>
                    <a:pt x="42" y="64"/>
                    <a:pt x="56" y="54"/>
                    <a:pt x="56" y="44"/>
                  </a:cubicBezTo>
                  <a:cubicBezTo>
                    <a:pt x="59" y="45"/>
                    <a:pt x="76" y="57"/>
                    <a:pt x="76" y="57"/>
                  </a:cubicBezTo>
                  <a:cubicBezTo>
                    <a:pt x="81" y="57"/>
                    <a:pt x="84" y="57"/>
                    <a:pt x="90" y="57"/>
                  </a:cubicBezTo>
                  <a:cubicBezTo>
                    <a:pt x="97" y="57"/>
                    <a:pt x="102" y="55"/>
                    <a:pt x="108" y="51"/>
                  </a:cubicBezTo>
                  <a:cubicBezTo>
                    <a:pt x="103" y="45"/>
                    <a:pt x="93" y="48"/>
                    <a:pt x="85" y="41"/>
                  </a:cubicBezTo>
                  <a:cubicBezTo>
                    <a:pt x="82" y="39"/>
                    <a:pt x="84" y="36"/>
                    <a:pt x="81" y="32"/>
                  </a:cubicBezTo>
                  <a:cubicBezTo>
                    <a:pt x="72" y="19"/>
                    <a:pt x="55" y="24"/>
                    <a:pt x="44" y="11"/>
                  </a:cubicBezTo>
                  <a:cubicBezTo>
                    <a:pt x="42" y="12"/>
                    <a:pt x="40" y="13"/>
                    <a:pt x="39" y="15"/>
                  </a:cubicBezTo>
                  <a:cubicBezTo>
                    <a:pt x="36" y="10"/>
                    <a:pt x="34" y="8"/>
                    <a:pt x="3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1" name="Freeform 161"/>
            <p:cNvSpPr>
              <a:spLocks/>
            </p:cNvSpPr>
            <p:nvPr/>
          </p:nvSpPr>
          <p:spPr bwMode="auto">
            <a:xfrm>
              <a:off x="695" y="163"/>
              <a:ext cx="78" cy="61"/>
            </a:xfrm>
            <a:custGeom>
              <a:avLst/>
              <a:gdLst>
                <a:gd name="T0" fmla="*/ 16 w 33"/>
                <a:gd name="T1" fmla="*/ 0 h 26"/>
                <a:gd name="T2" fmla="*/ 0 w 33"/>
                <a:gd name="T3" fmla="*/ 14 h 26"/>
                <a:gd name="T4" fmla="*/ 14 w 33"/>
                <a:gd name="T5" fmla="*/ 26 h 26"/>
                <a:gd name="T6" fmla="*/ 33 w 33"/>
                <a:gd name="T7" fmla="*/ 14 h 26"/>
                <a:gd name="T8" fmla="*/ 16 w 33"/>
                <a:gd name="T9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26">
                  <a:moveTo>
                    <a:pt x="16" y="0"/>
                  </a:moveTo>
                  <a:cubicBezTo>
                    <a:pt x="8" y="0"/>
                    <a:pt x="0" y="4"/>
                    <a:pt x="0" y="14"/>
                  </a:cubicBezTo>
                  <a:cubicBezTo>
                    <a:pt x="0" y="21"/>
                    <a:pt x="6" y="26"/>
                    <a:pt x="14" y="26"/>
                  </a:cubicBezTo>
                  <a:cubicBezTo>
                    <a:pt x="20" y="26"/>
                    <a:pt x="33" y="21"/>
                    <a:pt x="33" y="14"/>
                  </a:cubicBezTo>
                  <a:cubicBezTo>
                    <a:pt x="33" y="5"/>
                    <a:pt x="24" y="0"/>
                    <a:pt x="1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2" name="Freeform 162"/>
            <p:cNvSpPr>
              <a:spLocks/>
            </p:cNvSpPr>
            <p:nvPr/>
          </p:nvSpPr>
          <p:spPr bwMode="auto">
            <a:xfrm>
              <a:off x="466" y="473"/>
              <a:ext cx="61" cy="47"/>
            </a:xfrm>
            <a:custGeom>
              <a:avLst/>
              <a:gdLst>
                <a:gd name="T0" fmla="*/ 18 w 26"/>
                <a:gd name="T1" fmla="*/ 0 h 20"/>
                <a:gd name="T2" fmla="*/ 11 w 26"/>
                <a:gd name="T3" fmla="*/ 0 h 20"/>
                <a:gd name="T4" fmla="*/ 0 w 26"/>
                <a:gd name="T5" fmla="*/ 14 h 20"/>
                <a:gd name="T6" fmla="*/ 0 w 26"/>
                <a:gd name="T7" fmla="*/ 20 h 20"/>
                <a:gd name="T8" fmla="*/ 26 w 26"/>
                <a:gd name="T9" fmla="*/ 3 h 20"/>
                <a:gd name="T10" fmla="*/ 18 w 26"/>
                <a:gd name="T11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" h="20">
                  <a:moveTo>
                    <a:pt x="18" y="0"/>
                  </a:moveTo>
                  <a:cubicBezTo>
                    <a:pt x="17" y="0"/>
                    <a:pt x="15" y="0"/>
                    <a:pt x="11" y="0"/>
                  </a:cubicBezTo>
                  <a:cubicBezTo>
                    <a:pt x="11" y="4"/>
                    <a:pt x="4" y="8"/>
                    <a:pt x="0" y="14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8" y="19"/>
                    <a:pt x="21" y="9"/>
                    <a:pt x="26" y="3"/>
                  </a:cubicBezTo>
                  <a:cubicBezTo>
                    <a:pt x="22" y="1"/>
                    <a:pt x="21" y="0"/>
                    <a:pt x="1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3" name="Freeform 163"/>
            <p:cNvSpPr>
              <a:spLocks/>
            </p:cNvSpPr>
            <p:nvPr/>
          </p:nvSpPr>
          <p:spPr bwMode="auto">
            <a:xfrm>
              <a:off x="565" y="-202"/>
              <a:ext cx="168" cy="74"/>
            </a:xfrm>
            <a:custGeom>
              <a:avLst/>
              <a:gdLst>
                <a:gd name="T0" fmla="*/ 9 w 71"/>
                <a:gd name="T1" fmla="*/ 0 h 31"/>
                <a:gd name="T2" fmla="*/ 0 w 71"/>
                <a:gd name="T3" fmla="*/ 8 h 31"/>
                <a:gd name="T4" fmla="*/ 11 w 71"/>
                <a:gd name="T5" fmla="*/ 19 h 31"/>
                <a:gd name="T6" fmla="*/ 26 w 71"/>
                <a:gd name="T7" fmla="*/ 31 h 31"/>
                <a:gd name="T8" fmla="*/ 46 w 71"/>
                <a:gd name="T9" fmla="*/ 26 h 31"/>
                <a:gd name="T10" fmla="*/ 62 w 71"/>
                <a:gd name="T11" fmla="*/ 29 h 31"/>
                <a:gd name="T12" fmla="*/ 71 w 71"/>
                <a:gd name="T13" fmla="*/ 21 h 31"/>
                <a:gd name="T14" fmla="*/ 35 w 71"/>
                <a:gd name="T15" fmla="*/ 5 h 31"/>
                <a:gd name="T16" fmla="*/ 9 w 71"/>
                <a:gd name="T17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1" h="31">
                  <a:moveTo>
                    <a:pt x="9" y="0"/>
                  </a:moveTo>
                  <a:cubicBezTo>
                    <a:pt x="5" y="0"/>
                    <a:pt x="0" y="3"/>
                    <a:pt x="0" y="8"/>
                  </a:cubicBezTo>
                  <a:cubicBezTo>
                    <a:pt x="0" y="14"/>
                    <a:pt x="6" y="17"/>
                    <a:pt x="11" y="19"/>
                  </a:cubicBezTo>
                  <a:cubicBezTo>
                    <a:pt x="7" y="28"/>
                    <a:pt x="16" y="31"/>
                    <a:pt x="26" y="31"/>
                  </a:cubicBezTo>
                  <a:cubicBezTo>
                    <a:pt x="35" y="31"/>
                    <a:pt x="40" y="26"/>
                    <a:pt x="46" y="26"/>
                  </a:cubicBezTo>
                  <a:cubicBezTo>
                    <a:pt x="52" y="26"/>
                    <a:pt x="55" y="29"/>
                    <a:pt x="62" y="29"/>
                  </a:cubicBezTo>
                  <a:cubicBezTo>
                    <a:pt x="66" y="29"/>
                    <a:pt x="70" y="26"/>
                    <a:pt x="71" y="21"/>
                  </a:cubicBezTo>
                  <a:cubicBezTo>
                    <a:pt x="62" y="16"/>
                    <a:pt x="50" y="5"/>
                    <a:pt x="35" y="5"/>
                  </a:cubicBezTo>
                  <a:cubicBezTo>
                    <a:pt x="24" y="5"/>
                    <a:pt x="21" y="0"/>
                    <a:pt x="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4" name="Freeform 164"/>
            <p:cNvSpPr>
              <a:spLocks/>
            </p:cNvSpPr>
            <p:nvPr/>
          </p:nvSpPr>
          <p:spPr bwMode="auto">
            <a:xfrm>
              <a:off x="579" y="508"/>
              <a:ext cx="43" cy="38"/>
            </a:xfrm>
            <a:custGeom>
              <a:avLst/>
              <a:gdLst>
                <a:gd name="T0" fmla="*/ 9 w 18"/>
                <a:gd name="T1" fmla="*/ 0 h 16"/>
                <a:gd name="T2" fmla="*/ 0 w 18"/>
                <a:gd name="T3" fmla="*/ 8 h 16"/>
                <a:gd name="T4" fmla="*/ 8 w 18"/>
                <a:gd name="T5" fmla="*/ 16 h 16"/>
                <a:gd name="T6" fmla="*/ 18 w 18"/>
                <a:gd name="T7" fmla="*/ 4 h 16"/>
                <a:gd name="T8" fmla="*/ 9 w 18"/>
                <a:gd name="T9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6">
                  <a:moveTo>
                    <a:pt x="9" y="0"/>
                  </a:moveTo>
                  <a:cubicBezTo>
                    <a:pt x="4" y="0"/>
                    <a:pt x="0" y="3"/>
                    <a:pt x="0" y="8"/>
                  </a:cubicBezTo>
                  <a:cubicBezTo>
                    <a:pt x="0" y="8"/>
                    <a:pt x="7" y="16"/>
                    <a:pt x="8" y="16"/>
                  </a:cubicBezTo>
                  <a:cubicBezTo>
                    <a:pt x="13" y="16"/>
                    <a:pt x="15" y="9"/>
                    <a:pt x="18" y="4"/>
                  </a:cubicBezTo>
                  <a:cubicBezTo>
                    <a:pt x="15" y="2"/>
                    <a:pt x="12" y="0"/>
                    <a:pt x="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5" name="Freeform 165"/>
            <p:cNvSpPr>
              <a:spLocks/>
            </p:cNvSpPr>
            <p:nvPr/>
          </p:nvSpPr>
          <p:spPr bwMode="auto">
            <a:xfrm>
              <a:off x="785" y="167"/>
              <a:ext cx="42" cy="24"/>
            </a:xfrm>
            <a:custGeom>
              <a:avLst/>
              <a:gdLst>
                <a:gd name="T0" fmla="*/ 7 w 18"/>
                <a:gd name="T1" fmla="*/ 0 h 10"/>
                <a:gd name="T2" fmla="*/ 0 w 18"/>
                <a:gd name="T3" fmla="*/ 5 h 10"/>
                <a:gd name="T4" fmla="*/ 7 w 18"/>
                <a:gd name="T5" fmla="*/ 10 h 10"/>
                <a:gd name="T6" fmla="*/ 11 w 18"/>
                <a:gd name="T7" fmla="*/ 10 h 10"/>
                <a:gd name="T8" fmla="*/ 18 w 18"/>
                <a:gd name="T9" fmla="*/ 9 h 10"/>
                <a:gd name="T10" fmla="*/ 7 w 18"/>
                <a:gd name="T11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10">
                  <a:moveTo>
                    <a:pt x="7" y="0"/>
                  </a:moveTo>
                  <a:cubicBezTo>
                    <a:pt x="6" y="0"/>
                    <a:pt x="0" y="4"/>
                    <a:pt x="0" y="5"/>
                  </a:cubicBezTo>
                  <a:cubicBezTo>
                    <a:pt x="0" y="9"/>
                    <a:pt x="4" y="10"/>
                    <a:pt x="7" y="10"/>
                  </a:cubicBezTo>
                  <a:cubicBezTo>
                    <a:pt x="9" y="10"/>
                    <a:pt x="10" y="10"/>
                    <a:pt x="11" y="10"/>
                  </a:cubicBezTo>
                  <a:cubicBezTo>
                    <a:pt x="13" y="10"/>
                    <a:pt x="14" y="10"/>
                    <a:pt x="18" y="9"/>
                  </a:cubicBezTo>
                  <a:cubicBezTo>
                    <a:pt x="16" y="6"/>
                    <a:pt x="12" y="0"/>
                    <a:pt x="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6" name="Freeform 166"/>
            <p:cNvSpPr>
              <a:spLocks/>
            </p:cNvSpPr>
            <p:nvPr/>
          </p:nvSpPr>
          <p:spPr bwMode="auto">
            <a:xfrm>
              <a:off x="608" y="94"/>
              <a:ext cx="45" cy="31"/>
            </a:xfrm>
            <a:custGeom>
              <a:avLst/>
              <a:gdLst>
                <a:gd name="T0" fmla="*/ 19 w 19"/>
                <a:gd name="T1" fmla="*/ 0 h 13"/>
                <a:gd name="T2" fmla="*/ 7 w 19"/>
                <a:gd name="T3" fmla="*/ 13 h 13"/>
                <a:gd name="T4" fmla="*/ 19 w 19"/>
                <a:gd name="T5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" h="13">
                  <a:moveTo>
                    <a:pt x="19" y="0"/>
                  </a:moveTo>
                  <a:cubicBezTo>
                    <a:pt x="13" y="0"/>
                    <a:pt x="0" y="13"/>
                    <a:pt x="7" y="13"/>
                  </a:cubicBezTo>
                  <a:cubicBezTo>
                    <a:pt x="13" y="13"/>
                    <a:pt x="17" y="7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7" name="Freeform 167"/>
            <p:cNvSpPr>
              <a:spLocks/>
            </p:cNvSpPr>
            <p:nvPr/>
          </p:nvSpPr>
          <p:spPr bwMode="auto">
            <a:xfrm>
              <a:off x="234" y="-204"/>
              <a:ext cx="1026" cy="740"/>
            </a:xfrm>
            <a:custGeom>
              <a:avLst/>
              <a:gdLst>
                <a:gd name="T0" fmla="*/ 14 w 434"/>
                <a:gd name="T1" fmla="*/ 20 h 313"/>
                <a:gd name="T2" fmla="*/ 0 w 434"/>
                <a:gd name="T3" fmla="*/ 58 h 313"/>
                <a:gd name="T4" fmla="*/ 37 w 434"/>
                <a:gd name="T5" fmla="*/ 78 h 313"/>
                <a:gd name="T6" fmla="*/ 19 w 434"/>
                <a:gd name="T7" fmla="*/ 82 h 313"/>
                <a:gd name="T8" fmla="*/ 25 w 434"/>
                <a:gd name="T9" fmla="*/ 99 h 313"/>
                <a:gd name="T10" fmla="*/ 66 w 434"/>
                <a:gd name="T11" fmla="*/ 110 h 313"/>
                <a:gd name="T12" fmla="*/ 146 w 434"/>
                <a:gd name="T13" fmla="*/ 110 h 313"/>
                <a:gd name="T14" fmla="*/ 175 w 434"/>
                <a:gd name="T15" fmla="*/ 102 h 313"/>
                <a:gd name="T16" fmla="*/ 202 w 434"/>
                <a:gd name="T17" fmla="*/ 138 h 313"/>
                <a:gd name="T18" fmla="*/ 223 w 434"/>
                <a:gd name="T19" fmla="*/ 138 h 313"/>
                <a:gd name="T20" fmla="*/ 252 w 434"/>
                <a:gd name="T21" fmla="*/ 201 h 313"/>
                <a:gd name="T22" fmla="*/ 248 w 434"/>
                <a:gd name="T23" fmla="*/ 220 h 313"/>
                <a:gd name="T24" fmla="*/ 202 w 434"/>
                <a:gd name="T25" fmla="*/ 227 h 313"/>
                <a:gd name="T26" fmla="*/ 203 w 434"/>
                <a:gd name="T27" fmla="*/ 256 h 313"/>
                <a:gd name="T28" fmla="*/ 228 w 434"/>
                <a:gd name="T29" fmla="*/ 252 h 313"/>
                <a:gd name="T30" fmla="*/ 280 w 434"/>
                <a:gd name="T31" fmla="*/ 271 h 313"/>
                <a:gd name="T32" fmla="*/ 354 w 434"/>
                <a:gd name="T33" fmla="*/ 306 h 313"/>
                <a:gd name="T34" fmla="*/ 364 w 434"/>
                <a:gd name="T35" fmla="*/ 306 h 313"/>
                <a:gd name="T36" fmla="*/ 334 w 434"/>
                <a:gd name="T37" fmla="*/ 270 h 313"/>
                <a:gd name="T38" fmla="*/ 391 w 434"/>
                <a:gd name="T39" fmla="*/ 270 h 313"/>
                <a:gd name="T40" fmla="*/ 381 w 434"/>
                <a:gd name="T41" fmla="*/ 247 h 313"/>
                <a:gd name="T42" fmla="*/ 368 w 434"/>
                <a:gd name="T43" fmla="*/ 242 h 313"/>
                <a:gd name="T44" fmla="*/ 365 w 434"/>
                <a:gd name="T45" fmla="*/ 242 h 313"/>
                <a:gd name="T46" fmla="*/ 346 w 434"/>
                <a:gd name="T47" fmla="*/ 220 h 313"/>
                <a:gd name="T48" fmla="*/ 339 w 434"/>
                <a:gd name="T49" fmla="*/ 213 h 313"/>
                <a:gd name="T50" fmla="*/ 347 w 434"/>
                <a:gd name="T51" fmla="*/ 213 h 313"/>
                <a:gd name="T52" fmla="*/ 342 w 434"/>
                <a:gd name="T53" fmla="*/ 207 h 313"/>
                <a:gd name="T54" fmla="*/ 347 w 434"/>
                <a:gd name="T55" fmla="*/ 199 h 313"/>
                <a:gd name="T56" fmla="*/ 407 w 434"/>
                <a:gd name="T57" fmla="*/ 220 h 313"/>
                <a:gd name="T58" fmla="*/ 418 w 434"/>
                <a:gd name="T59" fmla="*/ 207 h 313"/>
                <a:gd name="T60" fmla="*/ 420 w 434"/>
                <a:gd name="T61" fmla="*/ 186 h 313"/>
                <a:gd name="T62" fmla="*/ 405 w 434"/>
                <a:gd name="T63" fmla="*/ 178 h 313"/>
                <a:gd name="T64" fmla="*/ 380 w 434"/>
                <a:gd name="T65" fmla="*/ 162 h 313"/>
                <a:gd name="T66" fmla="*/ 339 w 434"/>
                <a:gd name="T67" fmla="*/ 140 h 313"/>
                <a:gd name="T68" fmla="*/ 348 w 434"/>
                <a:gd name="T69" fmla="*/ 123 h 313"/>
                <a:gd name="T70" fmla="*/ 351 w 434"/>
                <a:gd name="T71" fmla="*/ 114 h 313"/>
                <a:gd name="T72" fmla="*/ 327 w 434"/>
                <a:gd name="T73" fmla="*/ 102 h 313"/>
                <a:gd name="T74" fmla="*/ 290 w 434"/>
                <a:gd name="T75" fmla="*/ 78 h 313"/>
                <a:gd name="T76" fmla="*/ 260 w 434"/>
                <a:gd name="T77" fmla="*/ 67 h 313"/>
                <a:gd name="T78" fmla="*/ 187 w 434"/>
                <a:gd name="T79" fmla="*/ 33 h 313"/>
                <a:gd name="T80" fmla="*/ 154 w 434"/>
                <a:gd name="T81" fmla="*/ 41 h 313"/>
                <a:gd name="T82" fmla="*/ 144 w 434"/>
                <a:gd name="T83" fmla="*/ 36 h 313"/>
                <a:gd name="T84" fmla="*/ 66 w 434"/>
                <a:gd name="T85" fmla="*/ 32 h 313"/>
                <a:gd name="T86" fmla="*/ 61 w 434"/>
                <a:gd name="T87" fmla="*/ 57 h 313"/>
                <a:gd name="T88" fmla="*/ 55 w 434"/>
                <a:gd name="T89" fmla="*/ 38 h 313"/>
                <a:gd name="T90" fmla="*/ 74 w 434"/>
                <a:gd name="T91" fmla="*/ 6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34" h="313">
                  <a:moveTo>
                    <a:pt x="57" y="0"/>
                  </a:moveTo>
                  <a:cubicBezTo>
                    <a:pt x="39" y="0"/>
                    <a:pt x="25" y="9"/>
                    <a:pt x="14" y="20"/>
                  </a:cubicBezTo>
                  <a:cubicBezTo>
                    <a:pt x="12" y="22"/>
                    <a:pt x="15" y="31"/>
                    <a:pt x="11" y="35"/>
                  </a:cubicBezTo>
                  <a:cubicBezTo>
                    <a:pt x="3" y="40"/>
                    <a:pt x="0" y="44"/>
                    <a:pt x="0" y="58"/>
                  </a:cubicBezTo>
                  <a:cubicBezTo>
                    <a:pt x="0" y="63"/>
                    <a:pt x="8" y="73"/>
                    <a:pt x="8" y="73"/>
                  </a:cubicBezTo>
                  <a:cubicBezTo>
                    <a:pt x="8" y="73"/>
                    <a:pt x="32" y="75"/>
                    <a:pt x="37" y="78"/>
                  </a:cubicBezTo>
                  <a:cubicBezTo>
                    <a:pt x="37" y="85"/>
                    <a:pt x="37" y="85"/>
                    <a:pt x="37" y="85"/>
                  </a:cubicBezTo>
                  <a:cubicBezTo>
                    <a:pt x="31" y="84"/>
                    <a:pt x="25" y="82"/>
                    <a:pt x="19" y="82"/>
                  </a:cubicBezTo>
                  <a:cubicBezTo>
                    <a:pt x="17" y="82"/>
                    <a:pt x="15" y="82"/>
                    <a:pt x="13" y="83"/>
                  </a:cubicBezTo>
                  <a:cubicBezTo>
                    <a:pt x="14" y="91"/>
                    <a:pt x="22" y="92"/>
                    <a:pt x="25" y="99"/>
                  </a:cubicBezTo>
                  <a:cubicBezTo>
                    <a:pt x="50" y="99"/>
                    <a:pt x="50" y="99"/>
                    <a:pt x="50" y="99"/>
                  </a:cubicBezTo>
                  <a:cubicBezTo>
                    <a:pt x="53" y="103"/>
                    <a:pt x="62" y="110"/>
                    <a:pt x="66" y="110"/>
                  </a:cubicBezTo>
                  <a:cubicBezTo>
                    <a:pt x="82" y="110"/>
                    <a:pt x="105" y="109"/>
                    <a:pt x="123" y="109"/>
                  </a:cubicBezTo>
                  <a:cubicBezTo>
                    <a:pt x="133" y="109"/>
                    <a:pt x="141" y="109"/>
                    <a:pt x="146" y="110"/>
                  </a:cubicBezTo>
                  <a:cubicBezTo>
                    <a:pt x="146" y="113"/>
                    <a:pt x="144" y="122"/>
                    <a:pt x="151" y="122"/>
                  </a:cubicBezTo>
                  <a:cubicBezTo>
                    <a:pt x="160" y="122"/>
                    <a:pt x="168" y="102"/>
                    <a:pt x="175" y="102"/>
                  </a:cubicBezTo>
                  <a:cubicBezTo>
                    <a:pt x="181" y="102"/>
                    <a:pt x="210" y="126"/>
                    <a:pt x="214" y="131"/>
                  </a:cubicBezTo>
                  <a:cubicBezTo>
                    <a:pt x="211" y="131"/>
                    <a:pt x="202" y="132"/>
                    <a:pt x="202" y="138"/>
                  </a:cubicBezTo>
                  <a:cubicBezTo>
                    <a:pt x="202" y="139"/>
                    <a:pt x="204" y="144"/>
                    <a:pt x="206" y="144"/>
                  </a:cubicBezTo>
                  <a:cubicBezTo>
                    <a:pt x="213" y="144"/>
                    <a:pt x="216" y="138"/>
                    <a:pt x="223" y="138"/>
                  </a:cubicBezTo>
                  <a:cubicBezTo>
                    <a:pt x="234" y="138"/>
                    <a:pt x="268" y="163"/>
                    <a:pt x="268" y="177"/>
                  </a:cubicBezTo>
                  <a:cubicBezTo>
                    <a:pt x="268" y="185"/>
                    <a:pt x="257" y="196"/>
                    <a:pt x="252" y="201"/>
                  </a:cubicBezTo>
                  <a:cubicBezTo>
                    <a:pt x="248" y="205"/>
                    <a:pt x="239" y="200"/>
                    <a:pt x="239" y="209"/>
                  </a:cubicBezTo>
                  <a:cubicBezTo>
                    <a:pt x="239" y="213"/>
                    <a:pt x="246" y="218"/>
                    <a:pt x="248" y="220"/>
                  </a:cubicBezTo>
                  <a:cubicBezTo>
                    <a:pt x="242" y="224"/>
                    <a:pt x="229" y="227"/>
                    <a:pt x="224" y="227"/>
                  </a:cubicBezTo>
                  <a:cubicBezTo>
                    <a:pt x="220" y="227"/>
                    <a:pt x="211" y="227"/>
                    <a:pt x="202" y="227"/>
                  </a:cubicBezTo>
                  <a:cubicBezTo>
                    <a:pt x="194" y="227"/>
                    <a:pt x="181" y="236"/>
                    <a:pt x="181" y="242"/>
                  </a:cubicBezTo>
                  <a:cubicBezTo>
                    <a:pt x="181" y="249"/>
                    <a:pt x="198" y="256"/>
                    <a:pt x="203" y="256"/>
                  </a:cubicBezTo>
                  <a:cubicBezTo>
                    <a:pt x="210" y="256"/>
                    <a:pt x="213" y="248"/>
                    <a:pt x="219" y="248"/>
                  </a:cubicBezTo>
                  <a:cubicBezTo>
                    <a:pt x="224" y="248"/>
                    <a:pt x="223" y="252"/>
                    <a:pt x="228" y="252"/>
                  </a:cubicBezTo>
                  <a:cubicBezTo>
                    <a:pt x="233" y="252"/>
                    <a:pt x="236" y="248"/>
                    <a:pt x="239" y="244"/>
                  </a:cubicBezTo>
                  <a:cubicBezTo>
                    <a:pt x="254" y="253"/>
                    <a:pt x="262" y="263"/>
                    <a:pt x="280" y="271"/>
                  </a:cubicBezTo>
                  <a:cubicBezTo>
                    <a:pt x="271" y="288"/>
                    <a:pt x="303" y="287"/>
                    <a:pt x="315" y="294"/>
                  </a:cubicBezTo>
                  <a:cubicBezTo>
                    <a:pt x="328" y="302"/>
                    <a:pt x="338" y="299"/>
                    <a:pt x="354" y="306"/>
                  </a:cubicBezTo>
                  <a:cubicBezTo>
                    <a:pt x="355" y="307"/>
                    <a:pt x="356" y="313"/>
                    <a:pt x="359" y="313"/>
                  </a:cubicBezTo>
                  <a:cubicBezTo>
                    <a:pt x="361" y="313"/>
                    <a:pt x="364" y="310"/>
                    <a:pt x="364" y="306"/>
                  </a:cubicBezTo>
                  <a:cubicBezTo>
                    <a:pt x="364" y="292"/>
                    <a:pt x="335" y="281"/>
                    <a:pt x="326" y="270"/>
                  </a:cubicBezTo>
                  <a:cubicBezTo>
                    <a:pt x="334" y="270"/>
                    <a:pt x="334" y="270"/>
                    <a:pt x="334" y="270"/>
                  </a:cubicBezTo>
                  <a:cubicBezTo>
                    <a:pt x="340" y="277"/>
                    <a:pt x="373" y="290"/>
                    <a:pt x="383" y="291"/>
                  </a:cubicBezTo>
                  <a:cubicBezTo>
                    <a:pt x="385" y="285"/>
                    <a:pt x="391" y="275"/>
                    <a:pt x="391" y="270"/>
                  </a:cubicBezTo>
                  <a:cubicBezTo>
                    <a:pt x="391" y="264"/>
                    <a:pt x="381" y="261"/>
                    <a:pt x="381" y="257"/>
                  </a:cubicBezTo>
                  <a:cubicBezTo>
                    <a:pt x="381" y="255"/>
                    <a:pt x="381" y="255"/>
                    <a:pt x="381" y="247"/>
                  </a:cubicBezTo>
                  <a:cubicBezTo>
                    <a:pt x="378" y="247"/>
                    <a:pt x="378" y="247"/>
                    <a:pt x="372" y="247"/>
                  </a:cubicBezTo>
                  <a:cubicBezTo>
                    <a:pt x="372" y="242"/>
                    <a:pt x="371" y="242"/>
                    <a:pt x="368" y="242"/>
                  </a:cubicBezTo>
                  <a:cubicBezTo>
                    <a:pt x="368" y="242"/>
                    <a:pt x="367" y="242"/>
                    <a:pt x="367" y="242"/>
                  </a:cubicBezTo>
                  <a:cubicBezTo>
                    <a:pt x="366" y="242"/>
                    <a:pt x="365" y="242"/>
                    <a:pt x="365" y="242"/>
                  </a:cubicBezTo>
                  <a:cubicBezTo>
                    <a:pt x="363" y="242"/>
                    <a:pt x="360" y="242"/>
                    <a:pt x="357" y="241"/>
                  </a:cubicBezTo>
                  <a:cubicBezTo>
                    <a:pt x="353" y="239"/>
                    <a:pt x="347" y="227"/>
                    <a:pt x="346" y="220"/>
                  </a:cubicBezTo>
                  <a:cubicBezTo>
                    <a:pt x="339" y="220"/>
                    <a:pt x="339" y="220"/>
                    <a:pt x="339" y="220"/>
                  </a:cubicBezTo>
                  <a:cubicBezTo>
                    <a:pt x="339" y="213"/>
                    <a:pt x="339" y="213"/>
                    <a:pt x="339" y="213"/>
                  </a:cubicBezTo>
                  <a:cubicBezTo>
                    <a:pt x="340" y="213"/>
                    <a:pt x="341" y="214"/>
                    <a:pt x="342" y="214"/>
                  </a:cubicBezTo>
                  <a:cubicBezTo>
                    <a:pt x="344" y="214"/>
                    <a:pt x="345" y="213"/>
                    <a:pt x="347" y="213"/>
                  </a:cubicBezTo>
                  <a:cubicBezTo>
                    <a:pt x="347" y="206"/>
                    <a:pt x="347" y="206"/>
                    <a:pt x="347" y="206"/>
                  </a:cubicBezTo>
                  <a:cubicBezTo>
                    <a:pt x="345" y="207"/>
                    <a:pt x="343" y="207"/>
                    <a:pt x="342" y="207"/>
                  </a:cubicBezTo>
                  <a:cubicBezTo>
                    <a:pt x="340" y="207"/>
                    <a:pt x="339" y="207"/>
                    <a:pt x="336" y="205"/>
                  </a:cubicBezTo>
                  <a:cubicBezTo>
                    <a:pt x="337" y="205"/>
                    <a:pt x="344" y="199"/>
                    <a:pt x="347" y="199"/>
                  </a:cubicBezTo>
                  <a:cubicBezTo>
                    <a:pt x="372" y="199"/>
                    <a:pt x="373" y="235"/>
                    <a:pt x="400" y="235"/>
                  </a:cubicBezTo>
                  <a:cubicBezTo>
                    <a:pt x="406" y="235"/>
                    <a:pt x="407" y="226"/>
                    <a:pt x="407" y="220"/>
                  </a:cubicBezTo>
                  <a:cubicBezTo>
                    <a:pt x="417" y="220"/>
                    <a:pt x="418" y="216"/>
                    <a:pt x="418" y="214"/>
                  </a:cubicBezTo>
                  <a:cubicBezTo>
                    <a:pt x="418" y="211"/>
                    <a:pt x="419" y="213"/>
                    <a:pt x="418" y="207"/>
                  </a:cubicBezTo>
                  <a:cubicBezTo>
                    <a:pt x="425" y="207"/>
                    <a:pt x="434" y="205"/>
                    <a:pt x="434" y="198"/>
                  </a:cubicBezTo>
                  <a:cubicBezTo>
                    <a:pt x="434" y="190"/>
                    <a:pt x="430" y="186"/>
                    <a:pt x="420" y="186"/>
                  </a:cubicBezTo>
                  <a:cubicBezTo>
                    <a:pt x="417" y="186"/>
                    <a:pt x="413" y="186"/>
                    <a:pt x="410" y="184"/>
                  </a:cubicBezTo>
                  <a:cubicBezTo>
                    <a:pt x="409" y="179"/>
                    <a:pt x="407" y="178"/>
                    <a:pt x="405" y="178"/>
                  </a:cubicBezTo>
                  <a:cubicBezTo>
                    <a:pt x="402" y="178"/>
                    <a:pt x="399" y="181"/>
                    <a:pt x="392" y="181"/>
                  </a:cubicBezTo>
                  <a:cubicBezTo>
                    <a:pt x="384" y="181"/>
                    <a:pt x="381" y="172"/>
                    <a:pt x="380" y="162"/>
                  </a:cubicBezTo>
                  <a:cubicBezTo>
                    <a:pt x="369" y="161"/>
                    <a:pt x="355" y="156"/>
                    <a:pt x="354" y="144"/>
                  </a:cubicBezTo>
                  <a:cubicBezTo>
                    <a:pt x="347" y="144"/>
                    <a:pt x="344" y="142"/>
                    <a:pt x="339" y="140"/>
                  </a:cubicBezTo>
                  <a:cubicBezTo>
                    <a:pt x="344" y="132"/>
                    <a:pt x="348" y="132"/>
                    <a:pt x="356" y="128"/>
                  </a:cubicBezTo>
                  <a:cubicBezTo>
                    <a:pt x="355" y="124"/>
                    <a:pt x="351" y="123"/>
                    <a:pt x="348" y="123"/>
                  </a:cubicBezTo>
                  <a:cubicBezTo>
                    <a:pt x="344" y="123"/>
                    <a:pt x="342" y="123"/>
                    <a:pt x="333" y="122"/>
                  </a:cubicBezTo>
                  <a:cubicBezTo>
                    <a:pt x="337" y="115"/>
                    <a:pt x="344" y="116"/>
                    <a:pt x="351" y="114"/>
                  </a:cubicBezTo>
                  <a:cubicBezTo>
                    <a:pt x="348" y="107"/>
                    <a:pt x="344" y="102"/>
                    <a:pt x="336" y="102"/>
                  </a:cubicBezTo>
                  <a:cubicBezTo>
                    <a:pt x="336" y="102"/>
                    <a:pt x="331" y="102"/>
                    <a:pt x="327" y="102"/>
                  </a:cubicBezTo>
                  <a:cubicBezTo>
                    <a:pt x="327" y="93"/>
                    <a:pt x="327" y="93"/>
                    <a:pt x="327" y="93"/>
                  </a:cubicBezTo>
                  <a:cubicBezTo>
                    <a:pt x="313" y="91"/>
                    <a:pt x="305" y="83"/>
                    <a:pt x="290" y="78"/>
                  </a:cubicBezTo>
                  <a:cubicBezTo>
                    <a:pt x="292" y="69"/>
                    <a:pt x="279" y="67"/>
                    <a:pt x="273" y="67"/>
                  </a:cubicBezTo>
                  <a:cubicBezTo>
                    <a:pt x="269" y="67"/>
                    <a:pt x="268" y="67"/>
                    <a:pt x="260" y="67"/>
                  </a:cubicBezTo>
                  <a:cubicBezTo>
                    <a:pt x="242" y="67"/>
                    <a:pt x="239" y="49"/>
                    <a:pt x="227" y="41"/>
                  </a:cubicBezTo>
                  <a:cubicBezTo>
                    <a:pt x="220" y="36"/>
                    <a:pt x="198" y="33"/>
                    <a:pt x="187" y="33"/>
                  </a:cubicBezTo>
                  <a:cubicBezTo>
                    <a:pt x="178" y="33"/>
                    <a:pt x="175" y="46"/>
                    <a:pt x="166" y="46"/>
                  </a:cubicBezTo>
                  <a:cubicBezTo>
                    <a:pt x="162" y="46"/>
                    <a:pt x="160" y="41"/>
                    <a:pt x="154" y="41"/>
                  </a:cubicBezTo>
                  <a:cubicBezTo>
                    <a:pt x="149" y="41"/>
                    <a:pt x="147" y="46"/>
                    <a:pt x="144" y="46"/>
                  </a:cubicBezTo>
                  <a:cubicBezTo>
                    <a:pt x="141" y="46"/>
                    <a:pt x="144" y="38"/>
                    <a:pt x="144" y="36"/>
                  </a:cubicBezTo>
                  <a:cubicBezTo>
                    <a:pt x="144" y="24"/>
                    <a:pt x="136" y="6"/>
                    <a:pt x="123" y="6"/>
                  </a:cubicBezTo>
                  <a:cubicBezTo>
                    <a:pt x="101" y="6"/>
                    <a:pt x="66" y="12"/>
                    <a:pt x="66" y="32"/>
                  </a:cubicBezTo>
                  <a:cubicBezTo>
                    <a:pt x="66" y="37"/>
                    <a:pt x="71" y="41"/>
                    <a:pt x="71" y="46"/>
                  </a:cubicBezTo>
                  <a:cubicBezTo>
                    <a:pt x="71" y="50"/>
                    <a:pt x="64" y="57"/>
                    <a:pt x="61" y="57"/>
                  </a:cubicBezTo>
                  <a:cubicBezTo>
                    <a:pt x="54" y="57"/>
                    <a:pt x="55" y="52"/>
                    <a:pt x="55" y="48"/>
                  </a:cubicBezTo>
                  <a:cubicBezTo>
                    <a:pt x="55" y="48"/>
                    <a:pt x="54" y="42"/>
                    <a:pt x="55" y="38"/>
                  </a:cubicBezTo>
                  <a:cubicBezTo>
                    <a:pt x="53" y="38"/>
                    <a:pt x="51" y="36"/>
                    <a:pt x="51" y="33"/>
                  </a:cubicBezTo>
                  <a:cubicBezTo>
                    <a:pt x="51" y="18"/>
                    <a:pt x="69" y="17"/>
                    <a:pt x="74" y="6"/>
                  </a:cubicBezTo>
                  <a:cubicBezTo>
                    <a:pt x="73" y="6"/>
                    <a:pt x="57" y="0"/>
                    <a:pt x="5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8" name="Freeform 168"/>
            <p:cNvSpPr>
              <a:spLocks/>
            </p:cNvSpPr>
            <p:nvPr/>
          </p:nvSpPr>
          <p:spPr bwMode="auto">
            <a:xfrm>
              <a:off x="655" y="442"/>
              <a:ext cx="28" cy="16"/>
            </a:xfrm>
            <a:custGeom>
              <a:avLst/>
              <a:gdLst>
                <a:gd name="T0" fmla="*/ 5 w 12"/>
                <a:gd name="T1" fmla="*/ 0 h 7"/>
                <a:gd name="T2" fmla="*/ 0 w 12"/>
                <a:gd name="T3" fmla="*/ 4 h 7"/>
                <a:gd name="T4" fmla="*/ 6 w 12"/>
                <a:gd name="T5" fmla="*/ 7 h 7"/>
                <a:gd name="T6" fmla="*/ 12 w 12"/>
                <a:gd name="T7" fmla="*/ 4 h 7"/>
                <a:gd name="T8" fmla="*/ 5 w 12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7">
                  <a:moveTo>
                    <a:pt x="5" y="0"/>
                  </a:moveTo>
                  <a:cubicBezTo>
                    <a:pt x="4" y="0"/>
                    <a:pt x="2" y="1"/>
                    <a:pt x="0" y="4"/>
                  </a:cubicBezTo>
                  <a:cubicBezTo>
                    <a:pt x="3" y="6"/>
                    <a:pt x="4" y="7"/>
                    <a:pt x="6" y="7"/>
                  </a:cubicBezTo>
                  <a:cubicBezTo>
                    <a:pt x="8" y="7"/>
                    <a:pt x="9" y="6"/>
                    <a:pt x="12" y="4"/>
                  </a:cubicBezTo>
                  <a:cubicBezTo>
                    <a:pt x="8" y="2"/>
                    <a:pt x="7" y="0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9" name="Freeform 169"/>
            <p:cNvSpPr>
              <a:spLocks/>
            </p:cNvSpPr>
            <p:nvPr/>
          </p:nvSpPr>
          <p:spPr bwMode="auto">
            <a:xfrm>
              <a:off x="445" y="298"/>
              <a:ext cx="26" cy="21"/>
            </a:xfrm>
            <a:custGeom>
              <a:avLst/>
              <a:gdLst>
                <a:gd name="T0" fmla="*/ 4 w 11"/>
                <a:gd name="T1" fmla="*/ 0 h 9"/>
                <a:gd name="T2" fmla="*/ 1 w 11"/>
                <a:gd name="T3" fmla="*/ 1 h 9"/>
                <a:gd name="T4" fmla="*/ 11 w 11"/>
                <a:gd name="T5" fmla="*/ 9 h 9"/>
                <a:gd name="T6" fmla="*/ 4 w 11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9">
                  <a:moveTo>
                    <a:pt x="4" y="0"/>
                  </a:moveTo>
                  <a:cubicBezTo>
                    <a:pt x="3" y="0"/>
                    <a:pt x="2" y="0"/>
                    <a:pt x="1" y="1"/>
                  </a:cubicBezTo>
                  <a:cubicBezTo>
                    <a:pt x="0" y="4"/>
                    <a:pt x="4" y="8"/>
                    <a:pt x="11" y="9"/>
                  </a:cubicBezTo>
                  <a:cubicBezTo>
                    <a:pt x="8" y="5"/>
                    <a:pt x="8" y="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0" name="Freeform 170"/>
            <p:cNvSpPr>
              <a:spLocks/>
            </p:cNvSpPr>
            <p:nvPr/>
          </p:nvSpPr>
          <p:spPr bwMode="auto">
            <a:xfrm>
              <a:off x="173" y="-947"/>
              <a:ext cx="1094" cy="575"/>
            </a:xfrm>
            <a:custGeom>
              <a:avLst/>
              <a:gdLst>
                <a:gd name="T0" fmla="*/ 261 w 463"/>
                <a:gd name="T1" fmla="*/ 9 h 243"/>
                <a:gd name="T2" fmla="*/ 235 w 463"/>
                <a:gd name="T3" fmla="*/ 7 h 243"/>
                <a:gd name="T4" fmla="*/ 162 w 463"/>
                <a:gd name="T5" fmla="*/ 13 h 243"/>
                <a:gd name="T6" fmla="*/ 151 w 463"/>
                <a:gd name="T7" fmla="*/ 14 h 243"/>
                <a:gd name="T8" fmla="*/ 89 w 463"/>
                <a:gd name="T9" fmla="*/ 27 h 243"/>
                <a:gd name="T10" fmla="*/ 64 w 463"/>
                <a:gd name="T11" fmla="*/ 42 h 243"/>
                <a:gd name="T12" fmla="*/ 0 w 463"/>
                <a:gd name="T13" fmla="*/ 62 h 243"/>
                <a:gd name="T14" fmla="*/ 19 w 463"/>
                <a:gd name="T15" fmla="*/ 58 h 243"/>
                <a:gd name="T16" fmla="*/ 20 w 463"/>
                <a:gd name="T17" fmla="*/ 67 h 243"/>
                <a:gd name="T18" fmla="*/ 51 w 463"/>
                <a:gd name="T19" fmla="*/ 62 h 243"/>
                <a:gd name="T20" fmla="*/ 29 w 463"/>
                <a:gd name="T21" fmla="*/ 79 h 243"/>
                <a:gd name="T22" fmla="*/ 54 w 463"/>
                <a:gd name="T23" fmla="*/ 79 h 243"/>
                <a:gd name="T24" fmla="*/ 68 w 463"/>
                <a:gd name="T25" fmla="*/ 96 h 243"/>
                <a:gd name="T26" fmla="*/ 87 w 463"/>
                <a:gd name="T27" fmla="*/ 91 h 243"/>
                <a:gd name="T28" fmla="*/ 118 w 463"/>
                <a:gd name="T29" fmla="*/ 96 h 243"/>
                <a:gd name="T30" fmla="*/ 177 w 463"/>
                <a:gd name="T31" fmla="*/ 88 h 243"/>
                <a:gd name="T32" fmla="*/ 159 w 463"/>
                <a:gd name="T33" fmla="*/ 103 h 243"/>
                <a:gd name="T34" fmla="*/ 129 w 463"/>
                <a:gd name="T35" fmla="*/ 108 h 243"/>
                <a:gd name="T36" fmla="*/ 146 w 463"/>
                <a:gd name="T37" fmla="*/ 125 h 243"/>
                <a:gd name="T38" fmla="*/ 102 w 463"/>
                <a:gd name="T39" fmla="*/ 105 h 243"/>
                <a:gd name="T40" fmla="*/ 83 w 463"/>
                <a:gd name="T41" fmla="*/ 105 h 243"/>
                <a:gd name="T42" fmla="*/ 88 w 463"/>
                <a:gd name="T43" fmla="*/ 112 h 243"/>
                <a:gd name="T44" fmla="*/ 75 w 463"/>
                <a:gd name="T45" fmla="*/ 116 h 243"/>
                <a:gd name="T46" fmla="*/ 81 w 463"/>
                <a:gd name="T47" fmla="*/ 157 h 243"/>
                <a:gd name="T48" fmla="*/ 66 w 463"/>
                <a:gd name="T49" fmla="*/ 181 h 243"/>
                <a:gd name="T50" fmla="*/ 79 w 463"/>
                <a:gd name="T51" fmla="*/ 177 h 243"/>
                <a:gd name="T52" fmla="*/ 111 w 463"/>
                <a:gd name="T53" fmla="*/ 203 h 243"/>
                <a:gd name="T54" fmla="*/ 68 w 463"/>
                <a:gd name="T55" fmla="*/ 189 h 243"/>
                <a:gd name="T56" fmla="*/ 55 w 463"/>
                <a:gd name="T57" fmla="*/ 194 h 243"/>
                <a:gd name="T58" fmla="*/ 34 w 463"/>
                <a:gd name="T59" fmla="*/ 231 h 243"/>
                <a:gd name="T60" fmla="*/ 46 w 463"/>
                <a:gd name="T61" fmla="*/ 230 h 243"/>
                <a:gd name="T62" fmla="*/ 112 w 463"/>
                <a:gd name="T63" fmla="*/ 235 h 243"/>
                <a:gd name="T64" fmla="*/ 169 w 463"/>
                <a:gd name="T65" fmla="*/ 243 h 243"/>
                <a:gd name="T66" fmla="*/ 204 w 463"/>
                <a:gd name="T67" fmla="*/ 220 h 243"/>
                <a:gd name="T68" fmla="*/ 190 w 463"/>
                <a:gd name="T69" fmla="*/ 220 h 243"/>
                <a:gd name="T70" fmla="*/ 208 w 463"/>
                <a:gd name="T71" fmla="*/ 188 h 243"/>
                <a:gd name="T72" fmla="*/ 258 w 463"/>
                <a:gd name="T73" fmla="*/ 163 h 243"/>
                <a:gd name="T74" fmla="*/ 251 w 463"/>
                <a:gd name="T75" fmla="*/ 151 h 243"/>
                <a:gd name="T76" fmla="*/ 244 w 463"/>
                <a:gd name="T77" fmla="*/ 141 h 243"/>
                <a:gd name="T78" fmla="*/ 282 w 463"/>
                <a:gd name="T79" fmla="*/ 129 h 243"/>
                <a:gd name="T80" fmla="*/ 296 w 463"/>
                <a:gd name="T81" fmla="*/ 130 h 243"/>
                <a:gd name="T82" fmla="*/ 353 w 463"/>
                <a:gd name="T83" fmla="*/ 88 h 243"/>
                <a:gd name="T84" fmla="*/ 411 w 463"/>
                <a:gd name="T85" fmla="*/ 62 h 243"/>
                <a:gd name="T86" fmla="*/ 387 w 463"/>
                <a:gd name="T87" fmla="*/ 64 h 243"/>
                <a:gd name="T88" fmla="*/ 449 w 463"/>
                <a:gd name="T89" fmla="*/ 41 h 243"/>
                <a:gd name="T90" fmla="*/ 428 w 463"/>
                <a:gd name="T91" fmla="*/ 20 h 243"/>
                <a:gd name="T92" fmla="*/ 410 w 463"/>
                <a:gd name="T93" fmla="*/ 7 h 243"/>
                <a:gd name="T94" fmla="*/ 377 w 463"/>
                <a:gd name="T95" fmla="*/ 13 h 243"/>
                <a:gd name="T96" fmla="*/ 309 w 463"/>
                <a:gd name="T97" fmla="*/ 4 h 243"/>
                <a:gd name="T98" fmla="*/ 278 w 463"/>
                <a:gd name="T99" fmla="*/ 0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63" h="243">
                  <a:moveTo>
                    <a:pt x="278" y="0"/>
                  </a:moveTo>
                  <a:cubicBezTo>
                    <a:pt x="270" y="0"/>
                    <a:pt x="268" y="9"/>
                    <a:pt x="261" y="9"/>
                  </a:cubicBezTo>
                  <a:cubicBezTo>
                    <a:pt x="253" y="9"/>
                    <a:pt x="250" y="3"/>
                    <a:pt x="241" y="3"/>
                  </a:cubicBezTo>
                  <a:cubicBezTo>
                    <a:pt x="238" y="3"/>
                    <a:pt x="236" y="4"/>
                    <a:pt x="235" y="7"/>
                  </a:cubicBezTo>
                  <a:cubicBezTo>
                    <a:pt x="207" y="7"/>
                    <a:pt x="201" y="7"/>
                    <a:pt x="174" y="7"/>
                  </a:cubicBezTo>
                  <a:cubicBezTo>
                    <a:pt x="169" y="7"/>
                    <a:pt x="164" y="8"/>
                    <a:pt x="162" y="13"/>
                  </a:cubicBezTo>
                  <a:cubicBezTo>
                    <a:pt x="159" y="16"/>
                    <a:pt x="158" y="16"/>
                    <a:pt x="158" y="16"/>
                  </a:cubicBezTo>
                  <a:cubicBezTo>
                    <a:pt x="157" y="16"/>
                    <a:pt x="157" y="14"/>
                    <a:pt x="151" y="14"/>
                  </a:cubicBezTo>
                  <a:cubicBezTo>
                    <a:pt x="136" y="14"/>
                    <a:pt x="130" y="26"/>
                    <a:pt x="125" y="38"/>
                  </a:cubicBezTo>
                  <a:cubicBezTo>
                    <a:pt x="120" y="37"/>
                    <a:pt x="99" y="27"/>
                    <a:pt x="89" y="27"/>
                  </a:cubicBezTo>
                  <a:cubicBezTo>
                    <a:pt x="78" y="27"/>
                    <a:pt x="85" y="38"/>
                    <a:pt x="68" y="38"/>
                  </a:cubicBezTo>
                  <a:cubicBezTo>
                    <a:pt x="68" y="40"/>
                    <a:pt x="66" y="42"/>
                    <a:pt x="64" y="42"/>
                  </a:cubicBezTo>
                  <a:cubicBezTo>
                    <a:pt x="63" y="42"/>
                    <a:pt x="59" y="42"/>
                    <a:pt x="52" y="42"/>
                  </a:cubicBezTo>
                  <a:cubicBezTo>
                    <a:pt x="37" y="42"/>
                    <a:pt x="3" y="49"/>
                    <a:pt x="0" y="62"/>
                  </a:cubicBezTo>
                  <a:cubicBezTo>
                    <a:pt x="3" y="62"/>
                    <a:pt x="9" y="62"/>
                    <a:pt x="11" y="62"/>
                  </a:cubicBezTo>
                  <a:cubicBezTo>
                    <a:pt x="13" y="61"/>
                    <a:pt x="16" y="59"/>
                    <a:pt x="19" y="58"/>
                  </a:cubicBezTo>
                  <a:cubicBezTo>
                    <a:pt x="35" y="58"/>
                    <a:pt x="35" y="58"/>
                    <a:pt x="35" y="58"/>
                  </a:cubicBezTo>
                  <a:cubicBezTo>
                    <a:pt x="29" y="60"/>
                    <a:pt x="26" y="62"/>
                    <a:pt x="20" y="67"/>
                  </a:cubicBezTo>
                  <a:cubicBezTo>
                    <a:pt x="21" y="68"/>
                    <a:pt x="27" y="71"/>
                    <a:pt x="30" y="71"/>
                  </a:cubicBezTo>
                  <a:cubicBezTo>
                    <a:pt x="40" y="71"/>
                    <a:pt x="40" y="62"/>
                    <a:pt x="51" y="62"/>
                  </a:cubicBezTo>
                  <a:cubicBezTo>
                    <a:pt x="55" y="62"/>
                    <a:pt x="57" y="62"/>
                    <a:pt x="61" y="63"/>
                  </a:cubicBezTo>
                  <a:cubicBezTo>
                    <a:pt x="48" y="67"/>
                    <a:pt x="35" y="66"/>
                    <a:pt x="29" y="79"/>
                  </a:cubicBezTo>
                  <a:cubicBezTo>
                    <a:pt x="30" y="79"/>
                    <a:pt x="32" y="79"/>
                    <a:pt x="35" y="79"/>
                  </a:cubicBezTo>
                  <a:cubicBezTo>
                    <a:pt x="40" y="79"/>
                    <a:pt x="47" y="79"/>
                    <a:pt x="54" y="79"/>
                  </a:cubicBezTo>
                  <a:cubicBezTo>
                    <a:pt x="47" y="80"/>
                    <a:pt x="43" y="83"/>
                    <a:pt x="39" y="85"/>
                  </a:cubicBezTo>
                  <a:cubicBezTo>
                    <a:pt x="43" y="90"/>
                    <a:pt x="58" y="96"/>
                    <a:pt x="68" y="96"/>
                  </a:cubicBezTo>
                  <a:cubicBezTo>
                    <a:pt x="73" y="96"/>
                    <a:pt x="76" y="94"/>
                    <a:pt x="80" y="91"/>
                  </a:cubicBezTo>
                  <a:cubicBezTo>
                    <a:pt x="87" y="91"/>
                    <a:pt x="87" y="91"/>
                    <a:pt x="87" y="91"/>
                  </a:cubicBezTo>
                  <a:cubicBezTo>
                    <a:pt x="84" y="98"/>
                    <a:pt x="97" y="102"/>
                    <a:pt x="108" y="102"/>
                  </a:cubicBezTo>
                  <a:cubicBezTo>
                    <a:pt x="112" y="102"/>
                    <a:pt x="114" y="96"/>
                    <a:pt x="118" y="96"/>
                  </a:cubicBezTo>
                  <a:cubicBezTo>
                    <a:pt x="124" y="96"/>
                    <a:pt x="127" y="100"/>
                    <a:pt x="137" y="100"/>
                  </a:cubicBezTo>
                  <a:cubicBezTo>
                    <a:pt x="154" y="100"/>
                    <a:pt x="166" y="97"/>
                    <a:pt x="177" y="88"/>
                  </a:cubicBezTo>
                  <a:cubicBezTo>
                    <a:pt x="184" y="88"/>
                    <a:pt x="184" y="88"/>
                    <a:pt x="184" y="88"/>
                  </a:cubicBezTo>
                  <a:cubicBezTo>
                    <a:pt x="178" y="96"/>
                    <a:pt x="169" y="99"/>
                    <a:pt x="159" y="103"/>
                  </a:cubicBezTo>
                  <a:cubicBezTo>
                    <a:pt x="133" y="103"/>
                    <a:pt x="133" y="103"/>
                    <a:pt x="133" y="103"/>
                  </a:cubicBezTo>
                  <a:cubicBezTo>
                    <a:pt x="132" y="105"/>
                    <a:pt x="129" y="106"/>
                    <a:pt x="129" y="108"/>
                  </a:cubicBezTo>
                  <a:cubicBezTo>
                    <a:pt x="129" y="112"/>
                    <a:pt x="146" y="122"/>
                    <a:pt x="149" y="125"/>
                  </a:cubicBezTo>
                  <a:cubicBezTo>
                    <a:pt x="148" y="125"/>
                    <a:pt x="147" y="125"/>
                    <a:pt x="146" y="125"/>
                  </a:cubicBezTo>
                  <a:cubicBezTo>
                    <a:pt x="133" y="125"/>
                    <a:pt x="128" y="111"/>
                    <a:pt x="116" y="107"/>
                  </a:cubicBezTo>
                  <a:cubicBezTo>
                    <a:pt x="111" y="105"/>
                    <a:pt x="107" y="105"/>
                    <a:pt x="102" y="105"/>
                  </a:cubicBezTo>
                  <a:cubicBezTo>
                    <a:pt x="96" y="105"/>
                    <a:pt x="91" y="106"/>
                    <a:pt x="88" y="106"/>
                  </a:cubicBezTo>
                  <a:cubicBezTo>
                    <a:pt x="86" y="106"/>
                    <a:pt x="84" y="105"/>
                    <a:pt x="83" y="105"/>
                  </a:cubicBezTo>
                  <a:cubicBezTo>
                    <a:pt x="82" y="105"/>
                    <a:pt x="81" y="105"/>
                    <a:pt x="80" y="106"/>
                  </a:cubicBezTo>
                  <a:cubicBezTo>
                    <a:pt x="81" y="110"/>
                    <a:pt x="82" y="112"/>
                    <a:pt x="88" y="112"/>
                  </a:cubicBezTo>
                  <a:cubicBezTo>
                    <a:pt x="86" y="112"/>
                    <a:pt x="85" y="112"/>
                    <a:pt x="83" y="112"/>
                  </a:cubicBezTo>
                  <a:cubicBezTo>
                    <a:pt x="79" y="112"/>
                    <a:pt x="75" y="113"/>
                    <a:pt x="75" y="116"/>
                  </a:cubicBezTo>
                  <a:cubicBezTo>
                    <a:pt x="75" y="126"/>
                    <a:pt x="111" y="126"/>
                    <a:pt x="111" y="143"/>
                  </a:cubicBezTo>
                  <a:cubicBezTo>
                    <a:pt x="111" y="158"/>
                    <a:pt x="95" y="153"/>
                    <a:pt x="81" y="157"/>
                  </a:cubicBezTo>
                  <a:cubicBezTo>
                    <a:pt x="74" y="160"/>
                    <a:pt x="70" y="165"/>
                    <a:pt x="66" y="174"/>
                  </a:cubicBezTo>
                  <a:cubicBezTo>
                    <a:pt x="66" y="181"/>
                    <a:pt x="66" y="181"/>
                    <a:pt x="66" y="181"/>
                  </a:cubicBezTo>
                  <a:cubicBezTo>
                    <a:pt x="74" y="181"/>
                    <a:pt x="74" y="181"/>
                    <a:pt x="74" y="181"/>
                  </a:cubicBezTo>
                  <a:cubicBezTo>
                    <a:pt x="76" y="179"/>
                    <a:pt x="76" y="179"/>
                    <a:pt x="79" y="177"/>
                  </a:cubicBezTo>
                  <a:cubicBezTo>
                    <a:pt x="87" y="177"/>
                    <a:pt x="87" y="177"/>
                    <a:pt x="87" y="177"/>
                  </a:cubicBezTo>
                  <a:cubicBezTo>
                    <a:pt x="87" y="190"/>
                    <a:pt x="103" y="196"/>
                    <a:pt x="111" y="203"/>
                  </a:cubicBezTo>
                  <a:cubicBezTo>
                    <a:pt x="101" y="203"/>
                    <a:pt x="101" y="203"/>
                    <a:pt x="101" y="203"/>
                  </a:cubicBezTo>
                  <a:cubicBezTo>
                    <a:pt x="91" y="198"/>
                    <a:pt x="85" y="189"/>
                    <a:pt x="68" y="189"/>
                  </a:cubicBezTo>
                  <a:cubicBezTo>
                    <a:pt x="66" y="189"/>
                    <a:pt x="64" y="188"/>
                    <a:pt x="62" y="188"/>
                  </a:cubicBezTo>
                  <a:cubicBezTo>
                    <a:pt x="58" y="188"/>
                    <a:pt x="55" y="189"/>
                    <a:pt x="55" y="194"/>
                  </a:cubicBezTo>
                  <a:cubicBezTo>
                    <a:pt x="55" y="203"/>
                    <a:pt x="66" y="205"/>
                    <a:pt x="73" y="210"/>
                  </a:cubicBezTo>
                  <a:cubicBezTo>
                    <a:pt x="61" y="218"/>
                    <a:pt x="34" y="210"/>
                    <a:pt x="34" y="231"/>
                  </a:cubicBezTo>
                  <a:cubicBezTo>
                    <a:pt x="34" y="232"/>
                    <a:pt x="36" y="235"/>
                    <a:pt x="39" y="235"/>
                  </a:cubicBezTo>
                  <a:cubicBezTo>
                    <a:pt x="42" y="235"/>
                    <a:pt x="44" y="232"/>
                    <a:pt x="46" y="230"/>
                  </a:cubicBezTo>
                  <a:cubicBezTo>
                    <a:pt x="64" y="236"/>
                    <a:pt x="78" y="240"/>
                    <a:pt x="96" y="240"/>
                  </a:cubicBezTo>
                  <a:cubicBezTo>
                    <a:pt x="104" y="240"/>
                    <a:pt x="107" y="235"/>
                    <a:pt x="112" y="235"/>
                  </a:cubicBezTo>
                  <a:cubicBezTo>
                    <a:pt x="125" y="235"/>
                    <a:pt x="136" y="235"/>
                    <a:pt x="151" y="235"/>
                  </a:cubicBezTo>
                  <a:cubicBezTo>
                    <a:pt x="162" y="235"/>
                    <a:pt x="156" y="243"/>
                    <a:pt x="169" y="243"/>
                  </a:cubicBezTo>
                  <a:cubicBezTo>
                    <a:pt x="181" y="243"/>
                    <a:pt x="211" y="234"/>
                    <a:pt x="211" y="225"/>
                  </a:cubicBezTo>
                  <a:cubicBezTo>
                    <a:pt x="211" y="221"/>
                    <a:pt x="207" y="220"/>
                    <a:pt x="204" y="220"/>
                  </a:cubicBezTo>
                  <a:cubicBezTo>
                    <a:pt x="204" y="220"/>
                    <a:pt x="203" y="220"/>
                    <a:pt x="203" y="220"/>
                  </a:cubicBezTo>
                  <a:cubicBezTo>
                    <a:pt x="199" y="220"/>
                    <a:pt x="198" y="220"/>
                    <a:pt x="190" y="220"/>
                  </a:cubicBezTo>
                  <a:cubicBezTo>
                    <a:pt x="190" y="202"/>
                    <a:pt x="212" y="212"/>
                    <a:pt x="212" y="196"/>
                  </a:cubicBezTo>
                  <a:cubicBezTo>
                    <a:pt x="212" y="192"/>
                    <a:pt x="209" y="191"/>
                    <a:pt x="208" y="188"/>
                  </a:cubicBezTo>
                  <a:cubicBezTo>
                    <a:pt x="212" y="188"/>
                    <a:pt x="212" y="188"/>
                    <a:pt x="235" y="188"/>
                  </a:cubicBezTo>
                  <a:cubicBezTo>
                    <a:pt x="244" y="181"/>
                    <a:pt x="247" y="169"/>
                    <a:pt x="258" y="163"/>
                  </a:cubicBezTo>
                  <a:cubicBezTo>
                    <a:pt x="255" y="156"/>
                    <a:pt x="249" y="154"/>
                    <a:pt x="243" y="151"/>
                  </a:cubicBezTo>
                  <a:cubicBezTo>
                    <a:pt x="246" y="151"/>
                    <a:pt x="249" y="151"/>
                    <a:pt x="251" y="151"/>
                  </a:cubicBezTo>
                  <a:cubicBezTo>
                    <a:pt x="256" y="151"/>
                    <a:pt x="259" y="149"/>
                    <a:pt x="258" y="141"/>
                  </a:cubicBezTo>
                  <a:cubicBezTo>
                    <a:pt x="244" y="141"/>
                    <a:pt x="244" y="141"/>
                    <a:pt x="244" y="141"/>
                  </a:cubicBezTo>
                  <a:cubicBezTo>
                    <a:pt x="252" y="134"/>
                    <a:pt x="265" y="133"/>
                    <a:pt x="277" y="130"/>
                  </a:cubicBezTo>
                  <a:cubicBezTo>
                    <a:pt x="278" y="129"/>
                    <a:pt x="280" y="129"/>
                    <a:pt x="282" y="129"/>
                  </a:cubicBezTo>
                  <a:cubicBezTo>
                    <a:pt x="284" y="129"/>
                    <a:pt x="287" y="129"/>
                    <a:pt x="289" y="129"/>
                  </a:cubicBezTo>
                  <a:cubicBezTo>
                    <a:pt x="291" y="130"/>
                    <a:pt x="294" y="130"/>
                    <a:pt x="296" y="130"/>
                  </a:cubicBezTo>
                  <a:cubicBezTo>
                    <a:pt x="299" y="130"/>
                    <a:pt x="302" y="130"/>
                    <a:pt x="304" y="128"/>
                  </a:cubicBezTo>
                  <a:cubicBezTo>
                    <a:pt x="320" y="116"/>
                    <a:pt x="332" y="95"/>
                    <a:pt x="353" y="88"/>
                  </a:cubicBezTo>
                  <a:cubicBezTo>
                    <a:pt x="372" y="82"/>
                    <a:pt x="402" y="75"/>
                    <a:pt x="414" y="62"/>
                  </a:cubicBezTo>
                  <a:cubicBezTo>
                    <a:pt x="413" y="62"/>
                    <a:pt x="412" y="62"/>
                    <a:pt x="411" y="62"/>
                  </a:cubicBezTo>
                  <a:cubicBezTo>
                    <a:pt x="408" y="62"/>
                    <a:pt x="403" y="63"/>
                    <a:pt x="399" y="63"/>
                  </a:cubicBezTo>
                  <a:cubicBezTo>
                    <a:pt x="395" y="63"/>
                    <a:pt x="391" y="64"/>
                    <a:pt x="387" y="64"/>
                  </a:cubicBezTo>
                  <a:cubicBezTo>
                    <a:pt x="381" y="64"/>
                    <a:pt x="377" y="63"/>
                    <a:pt x="374" y="61"/>
                  </a:cubicBezTo>
                  <a:cubicBezTo>
                    <a:pt x="402" y="47"/>
                    <a:pt x="428" y="57"/>
                    <a:pt x="449" y="41"/>
                  </a:cubicBezTo>
                  <a:cubicBezTo>
                    <a:pt x="453" y="38"/>
                    <a:pt x="463" y="40"/>
                    <a:pt x="463" y="33"/>
                  </a:cubicBezTo>
                  <a:cubicBezTo>
                    <a:pt x="463" y="23"/>
                    <a:pt x="435" y="26"/>
                    <a:pt x="428" y="20"/>
                  </a:cubicBezTo>
                  <a:cubicBezTo>
                    <a:pt x="425" y="17"/>
                    <a:pt x="425" y="12"/>
                    <a:pt x="419" y="11"/>
                  </a:cubicBezTo>
                  <a:cubicBezTo>
                    <a:pt x="416" y="10"/>
                    <a:pt x="414" y="9"/>
                    <a:pt x="410" y="7"/>
                  </a:cubicBezTo>
                  <a:cubicBezTo>
                    <a:pt x="370" y="18"/>
                    <a:pt x="370" y="18"/>
                    <a:pt x="370" y="18"/>
                  </a:cubicBezTo>
                  <a:cubicBezTo>
                    <a:pt x="373" y="17"/>
                    <a:pt x="374" y="16"/>
                    <a:pt x="377" y="13"/>
                  </a:cubicBezTo>
                  <a:cubicBezTo>
                    <a:pt x="369" y="5"/>
                    <a:pt x="340" y="4"/>
                    <a:pt x="322" y="4"/>
                  </a:cubicBezTo>
                  <a:cubicBezTo>
                    <a:pt x="316" y="4"/>
                    <a:pt x="311" y="4"/>
                    <a:pt x="309" y="4"/>
                  </a:cubicBezTo>
                  <a:cubicBezTo>
                    <a:pt x="303" y="4"/>
                    <a:pt x="300" y="4"/>
                    <a:pt x="294" y="4"/>
                  </a:cubicBezTo>
                  <a:cubicBezTo>
                    <a:pt x="289" y="4"/>
                    <a:pt x="286" y="0"/>
                    <a:pt x="27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1" name="Freeform 171"/>
            <p:cNvSpPr>
              <a:spLocks/>
            </p:cNvSpPr>
            <p:nvPr/>
          </p:nvSpPr>
          <p:spPr bwMode="auto">
            <a:xfrm>
              <a:off x="858" y="-1001"/>
              <a:ext cx="2139" cy="1627"/>
            </a:xfrm>
            <a:custGeom>
              <a:avLst/>
              <a:gdLst>
                <a:gd name="T0" fmla="*/ 489 w 905"/>
                <a:gd name="T1" fmla="*/ 15 h 688"/>
                <a:gd name="T2" fmla="*/ 468 w 905"/>
                <a:gd name="T3" fmla="*/ 22 h 688"/>
                <a:gd name="T4" fmla="*/ 425 w 905"/>
                <a:gd name="T5" fmla="*/ 18 h 688"/>
                <a:gd name="T6" fmla="*/ 370 w 905"/>
                <a:gd name="T7" fmla="*/ 43 h 688"/>
                <a:gd name="T8" fmla="*/ 328 w 905"/>
                <a:gd name="T9" fmla="*/ 45 h 688"/>
                <a:gd name="T10" fmla="*/ 312 w 905"/>
                <a:gd name="T11" fmla="*/ 64 h 688"/>
                <a:gd name="T12" fmla="*/ 284 w 905"/>
                <a:gd name="T13" fmla="*/ 66 h 688"/>
                <a:gd name="T14" fmla="*/ 173 w 905"/>
                <a:gd name="T15" fmla="*/ 71 h 688"/>
                <a:gd name="T16" fmla="*/ 86 w 905"/>
                <a:gd name="T17" fmla="*/ 122 h 688"/>
                <a:gd name="T18" fmla="*/ 100 w 905"/>
                <a:gd name="T19" fmla="*/ 168 h 688"/>
                <a:gd name="T20" fmla="*/ 67 w 905"/>
                <a:gd name="T21" fmla="*/ 170 h 688"/>
                <a:gd name="T22" fmla="*/ 0 w 905"/>
                <a:gd name="T23" fmla="*/ 198 h 688"/>
                <a:gd name="T24" fmla="*/ 77 w 905"/>
                <a:gd name="T25" fmla="*/ 216 h 688"/>
                <a:gd name="T26" fmla="*/ 61 w 905"/>
                <a:gd name="T27" fmla="*/ 227 h 688"/>
                <a:gd name="T28" fmla="*/ 22 w 905"/>
                <a:gd name="T29" fmla="*/ 242 h 688"/>
                <a:gd name="T30" fmla="*/ 62 w 905"/>
                <a:gd name="T31" fmla="*/ 251 h 688"/>
                <a:gd name="T32" fmla="*/ 89 w 905"/>
                <a:gd name="T33" fmla="*/ 273 h 688"/>
                <a:gd name="T34" fmla="*/ 98 w 905"/>
                <a:gd name="T35" fmla="*/ 264 h 688"/>
                <a:gd name="T36" fmla="*/ 146 w 905"/>
                <a:gd name="T37" fmla="*/ 262 h 688"/>
                <a:gd name="T38" fmla="*/ 270 w 905"/>
                <a:gd name="T39" fmla="*/ 370 h 688"/>
                <a:gd name="T40" fmla="*/ 286 w 905"/>
                <a:gd name="T41" fmla="*/ 393 h 688"/>
                <a:gd name="T42" fmla="*/ 288 w 905"/>
                <a:gd name="T43" fmla="*/ 423 h 688"/>
                <a:gd name="T44" fmla="*/ 335 w 905"/>
                <a:gd name="T45" fmla="*/ 446 h 688"/>
                <a:gd name="T46" fmla="*/ 305 w 905"/>
                <a:gd name="T47" fmla="*/ 482 h 688"/>
                <a:gd name="T48" fmla="*/ 284 w 905"/>
                <a:gd name="T49" fmla="*/ 525 h 688"/>
                <a:gd name="T50" fmla="*/ 289 w 905"/>
                <a:gd name="T51" fmla="*/ 538 h 688"/>
                <a:gd name="T52" fmla="*/ 315 w 905"/>
                <a:gd name="T53" fmla="*/ 587 h 688"/>
                <a:gd name="T54" fmla="*/ 331 w 905"/>
                <a:gd name="T55" fmla="*/ 587 h 688"/>
                <a:gd name="T56" fmla="*/ 357 w 905"/>
                <a:gd name="T57" fmla="*/ 655 h 688"/>
                <a:gd name="T58" fmla="*/ 422 w 905"/>
                <a:gd name="T59" fmla="*/ 687 h 688"/>
                <a:gd name="T60" fmla="*/ 459 w 905"/>
                <a:gd name="T61" fmla="*/ 655 h 688"/>
                <a:gd name="T62" fmla="*/ 478 w 905"/>
                <a:gd name="T63" fmla="*/ 586 h 688"/>
                <a:gd name="T64" fmla="*/ 520 w 905"/>
                <a:gd name="T65" fmla="*/ 551 h 688"/>
                <a:gd name="T66" fmla="*/ 539 w 905"/>
                <a:gd name="T67" fmla="*/ 548 h 688"/>
                <a:gd name="T68" fmla="*/ 610 w 905"/>
                <a:gd name="T69" fmla="*/ 497 h 688"/>
                <a:gd name="T70" fmla="*/ 700 w 905"/>
                <a:gd name="T71" fmla="*/ 475 h 688"/>
                <a:gd name="T72" fmla="*/ 702 w 905"/>
                <a:gd name="T73" fmla="*/ 422 h 688"/>
                <a:gd name="T74" fmla="*/ 711 w 905"/>
                <a:gd name="T75" fmla="*/ 402 h 688"/>
                <a:gd name="T76" fmla="*/ 772 w 905"/>
                <a:gd name="T77" fmla="*/ 422 h 688"/>
                <a:gd name="T78" fmla="*/ 723 w 905"/>
                <a:gd name="T79" fmla="*/ 356 h 688"/>
                <a:gd name="T80" fmla="*/ 763 w 905"/>
                <a:gd name="T81" fmla="*/ 365 h 688"/>
                <a:gd name="T82" fmla="*/ 758 w 905"/>
                <a:gd name="T83" fmla="*/ 353 h 688"/>
                <a:gd name="T84" fmla="*/ 805 w 905"/>
                <a:gd name="T85" fmla="*/ 311 h 688"/>
                <a:gd name="T86" fmla="*/ 801 w 905"/>
                <a:gd name="T87" fmla="*/ 282 h 688"/>
                <a:gd name="T88" fmla="*/ 787 w 905"/>
                <a:gd name="T89" fmla="*/ 242 h 688"/>
                <a:gd name="T90" fmla="*/ 801 w 905"/>
                <a:gd name="T91" fmla="*/ 216 h 688"/>
                <a:gd name="T92" fmla="*/ 779 w 905"/>
                <a:gd name="T93" fmla="*/ 204 h 688"/>
                <a:gd name="T94" fmla="*/ 804 w 905"/>
                <a:gd name="T95" fmla="*/ 158 h 688"/>
                <a:gd name="T96" fmla="*/ 827 w 905"/>
                <a:gd name="T97" fmla="*/ 130 h 688"/>
                <a:gd name="T98" fmla="*/ 840 w 905"/>
                <a:gd name="T99" fmla="*/ 113 h 688"/>
                <a:gd name="T100" fmla="*/ 874 w 905"/>
                <a:gd name="T101" fmla="*/ 61 h 688"/>
                <a:gd name="T102" fmla="*/ 818 w 905"/>
                <a:gd name="T103" fmla="*/ 79 h 688"/>
                <a:gd name="T104" fmla="*/ 771 w 905"/>
                <a:gd name="T105" fmla="*/ 77 h 688"/>
                <a:gd name="T106" fmla="*/ 744 w 905"/>
                <a:gd name="T107" fmla="*/ 60 h 688"/>
                <a:gd name="T108" fmla="*/ 693 w 905"/>
                <a:gd name="T109" fmla="*/ 63 h 688"/>
                <a:gd name="T110" fmla="*/ 595 w 905"/>
                <a:gd name="T111" fmla="*/ 64 h 688"/>
                <a:gd name="T112" fmla="*/ 718 w 905"/>
                <a:gd name="T113" fmla="*/ 31 h 6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905" h="688">
                  <a:moveTo>
                    <a:pt x="639" y="0"/>
                  </a:moveTo>
                  <a:cubicBezTo>
                    <a:pt x="612" y="0"/>
                    <a:pt x="592" y="0"/>
                    <a:pt x="562" y="0"/>
                  </a:cubicBezTo>
                  <a:cubicBezTo>
                    <a:pt x="535" y="0"/>
                    <a:pt x="515" y="15"/>
                    <a:pt x="489" y="15"/>
                  </a:cubicBezTo>
                  <a:cubicBezTo>
                    <a:pt x="484" y="15"/>
                    <a:pt x="480" y="15"/>
                    <a:pt x="476" y="15"/>
                  </a:cubicBezTo>
                  <a:cubicBezTo>
                    <a:pt x="473" y="15"/>
                    <a:pt x="471" y="15"/>
                    <a:pt x="468" y="15"/>
                  </a:cubicBezTo>
                  <a:cubicBezTo>
                    <a:pt x="468" y="22"/>
                    <a:pt x="468" y="22"/>
                    <a:pt x="468" y="22"/>
                  </a:cubicBezTo>
                  <a:cubicBezTo>
                    <a:pt x="458" y="22"/>
                    <a:pt x="458" y="22"/>
                    <a:pt x="458" y="22"/>
                  </a:cubicBezTo>
                  <a:cubicBezTo>
                    <a:pt x="449" y="18"/>
                    <a:pt x="441" y="18"/>
                    <a:pt x="432" y="18"/>
                  </a:cubicBezTo>
                  <a:cubicBezTo>
                    <a:pt x="430" y="18"/>
                    <a:pt x="428" y="18"/>
                    <a:pt x="425" y="18"/>
                  </a:cubicBezTo>
                  <a:cubicBezTo>
                    <a:pt x="408" y="18"/>
                    <a:pt x="394" y="22"/>
                    <a:pt x="380" y="28"/>
                  </a:cubicBezTo>
                  <a:cubicBezTo>
                    <a:pt x="383" y="32"/>
                    <a:pt x="387" y="33"/>
                    <a:pt x="391" y="36"/>
                  </a:cubicBezTo>
                  <a:cubicBezTo>
                    <a:pt x="386" y="37"/>
                    <a:pt x="370" y="35"/>
                    <a:pt x="370" y="43"/>
                  </a:cubicBezTo>
                  <a:cubicBezTo>
                    <a:pt x="370" y="53"/>
                    <a:pt x="391" y="60"/>
                    <a:pt x="400" y="64"/>
                  </a:cubicBezTo>
                  <a:cubicBezTo>
                    <a:pt x="376" y="64"/>
                    <a:pt x="376" y="64"/>
                    <a:pt x="376" y="64"/>
                  </a:cubicBezTo>
                  <a:cubicBezTo>
                    <a:pt x="363" y="57"/>
                    <a:pt x="350" y="45"/>
                    <a:pt x="328" y="45"/>
                  </a:cubicBezTo>
                  <a:cubicBezTo>
                    <a:pt x="323" y="45"/>
                    <a:pt x="315" y="46"/>
                    <a:pt x="315" y="52"/>
                  </a:cubicBezTo>
                  <a:cubicBezTo>
                    <a:pt x="315" y="56"/>
                    <a:pt x="318" y="60"/>
                    <a:pt x="319" y="64"/>
                  </a:cubicBezTo>
                  <a:cubicBezTo>
                    <a:pt x="319" y="64"/>
                    <a:pt x="314" y="64"/>
                    <a:pt x="312" y="64"/>
                  </a:cubicBezTo>
                  <a:cubicBezTo>
                    <a:pt x="301" y="60"/>
                    <a:pt x="292" y="61"/>
                    <a:pt x="286" y="51"/>
                  </a:cubicBezTo>
                  <a:cubicBezTo>
                    <a:pt x="281" y="56"/>
                    <a:pt x="281" y="56"/>
                    <a:pt x="281" y="56"/>
                  </a:cubicBezTo>
                  <a:cubicBezTo>
                    <a:pt x="281" y="60"/>
                    <a:pt x="284" y="63"/>
                    <a:pt x="284" y="66"/>
                  </a:cubicBezTo>
                  <a:cubicBezTo>
                    <a:pt x="274" y="66"/>
                    <a:pt x="271" y="51"/>
                    <a:pt x="261" y="51"/>
                  </a:cubicBezTo>
                  <a:cubicBezTo>
                    <a:pt x="247" y="51"/>
                    <a:pt x="237" y="59"/>
                    <a:pt x="222" y="63"/>
                  </a:cubicBezTo>
                  <a:cubicBezTo>
                    <a:pt x="202" y="63"/>
                    <a:pt x="194" y="68"/>
                    <a:pt x="173" y="71"/>
                  </a:cubicBezTo>
                  <a:cubicBezTo>
                    <a:pt x="156" y="73"/>
                    <a:pt x="170" y="97"/>
                    <a:pt x="152" y="97"/>
                  </a:cubicBezTo>
                  <a:cubicBezTo>
                    <a:pt x="146" y="97"/>
                    <a:pt x="142" y="96"/>
                    <a:pt x="138" y="93"/>
                  </a:cubicBezTo>
                  <a:cubicBezTo>
                    <a:pt x="127" y="103"/>
                    <a:pt x="104" y="116"/>
                    <a:pt x="86" y="122"/>
                  </a:cubicBezTo>
                  <a:cubicBezTo>
                    <a:pt x="83" y="122"/>
                    <a:pt x="75" y="125"/>
                    <a:pt x="75" y="130"/>
                  </a:cubicBezTo>
                  <a:cubicBezTo>
                    <a:pt x="75" y="140"/>
                    <a:pt x="105" y="139"/>
                    <a:pt x="115" y="140"/>
                  </a:cubicBezTo>
                  <a:cubicBezTo>
                    <a:pt x="115" y="154"/>
                    <a:pt x="109" y="163"/>
                    <a:pt x="100" y="168"/>
                  </a:cubicBezTo>
                  <a:cubicBezTo>
                    <a:pt x="96" y="171"/>
                    <a:pt x="92" y="171"/>
                    <a:pt x="86" y="171"/>
                  </a:cubicBezTo>
                  <a:cubicBezTo>
                    <a:pt x="83" y="171"/>
                    <a:pt x="80" y="171"/>
                    <a:pt x="77" y="171"/>
                  </a:cubicBezTo>
                  <a:cubicBezTo>
                    <a:pt x="74" y="171"/>
                    <a:pt x="71" y="170"/>
                    <a:pt x="67" y="170"/>
                  </a:cubicBezTo>
                  <a:cubicBezTo>
                    <a:pt x="63" y="170"/>
                    <a:pt x="59" y="171"/>
                    <a:pt x="55" y="172"/>
                  </a:cubicBezTo>
                  <a:cubicBezTo>
                    <a:pt x="45" y="175"/>
                    <a:pt x="40" y="181"/>
                    <a:pt x="30" y="184"/>
                  </a:cubicBezTo>
                  <a:cubicBezTo>
                    <a:pt x="19" y="188"/>
                    <a:pt x="0" y="182"/>
                    <a:pt x="0" y="198"/>
                  </a:cubicBezTo>
                  <a:cubicBezTo>
                    <a:pt x="0" y="207"/>
                    <a:pt x="51" y="221"/>
                    <a:pt x="53" y="221"/>
                  </a:cubicBezTo>
                  <a:cubicBezTo>
                    <a:pt x="60" y="221"/>
                    <a:pt x="63" y="221"/>
                    <a:pt x="71" y="221"/>
                  </a:cubicBezTo>
                  <a:cubicBezTo>
                    <a:pt x="74" y="221"/>
                    <a:pt x="76" y="219"/>
                    <a:pt x="77" y="216"/>
                  </a:cubicBezTo>
                  <a:cubicBezTo>
                    <a:pt x="98" y="216"/>
                    <a:pt x="98" y="216"/>
                    <a:pt x="98" y="216"/>
                  </a:cubicBezTo>
                  <a:cubicBezTo>
                    <a:pt x="96" y="222"/>
                    <a:pt x="96" y="224"/>
                    <a:pt x="91" y="227"/>
                  </a:cubicBezTo>
                  <a:cubicBezTo>
                    <a:pt x="61" y="227"/>
                    <a:pt x="61" y="227"/>
                    <a:pt x="61" y="227"/>
                  </a:cubicBezTo>
                  <a:cubicBezTo>
                    <a:pt x="58" y="231"/>
                    <a:pt x="57" y="232"/>
                    <a:pt x="51" y="232"/>
                  </a:cubicBezTo>
                  <a:cubicBezTo>
                    <a:pt x="48" y="232"/>
                    <a:pt x="44" y="232"/>
                    <a:pt x="38" y="232"/>
                  </a:cubicBezTo>
                  <a:cubicBezTo>
                    <a:pt x="34" y="232"/>
                    <a:pt x="23" y="235"/>
                    <a:pt x="22" y="242"/>
                  </a:cubicBezTo>
                  <a:cubicBezTo>
                    <a:pt x="26" y="243"/>
                    <a:pt x="27" y="244"/>
                    <a:pt x="29" y="244"/>
                  </a:cubicBezTo>
                  <a:cubicBezTo>
                    <a:pt x="32" y="244"/>
                    <a:pt x="33" y="242"/>
                    <a:pt x="41" y="242"/>
                  </a:cubicBezTo>
                  <a:cubicBezTo>
                    <a:pt x="47" y="242"/>
                    <a:pt x="53" y="248"/>
                    <a:pt x="62" y="251"/>
                  </a:cubicBezTo>
                  <a:cubicBezTo>
                    <a:pt x="60" y="256"/>
                    <a:pt x="56" y="257"/>
                    <a:pt x="51" y="260"/>
                  </a:cubicBezTo>
                  <a:cubicBezTo>
                    <a:pt x="58" y="268"/>
                    <a:pt x="74" y="272"/>
                    <a:pt x="86" y="272"/>
                  </a:cubicBezTo>
                  <a:cubicBezTo>
                    <a:pt x="88" y="272"/>
                    <a:pt x="89" y="273"/>
                    <a:pt x="89" y="273"/>
                  </a:cubicBezTo>
                  <a:cubicBezTo>
                    <a:pt x="90" y="273"/>
                    <a:pt x="91" y="272"/>
                    <a:pt x="92" y="271"/>
                  </a:cubicBezTo>
                  <a:cubicBezTo>
                    <a:pt x="91" y="270"/>
                    <a:pt x="89" y="268"/>
                    <a:pt x="87" y="267"/>
                  </a:cubicBezTo>
                  <a:cubicBezTo>
                    <a:pt x="90" y="265"/>
                    <a:pt x="92" y="264"/>
                    <a:pt x="98" y="264"/>
                  </a:cubicBezTo>
                  <a:cubicBezTo>
                    <a:pt x="104" y="264"/>
                    <a:pt x="109" y="269"/>
                    <a:pt x="114" y="269"/>
                  </a:cubicBezTo>
                  <a:cubicBezTo>
                    <a:pt x="120" y="269"/>
                    <a:pt x="124" y="262"/>
                    <a:pt x="130" y="262"/>
                  </a:cubicBezTo>
                  <a:cubicBezTo>
                    <a:pt x="135" y="262"/>
                    <a:pt x="137" y="262"/>
                    <a:pt x="146" y="262"/>
                  </a:cubicBezTo>
                  <a:cubicBezTo>
                    <a:pt x="205" y="262"/>
                    <a:pt x="242" y="308"/>
                    <a:pt x="257" y="353"/>
                  </a:cubicBezTo>
                  <a:cubicBezTo>
                    <a:pt x="257" y="361"/>
                    <a:pt x="257" y="361"/>
                    <a:pt x="257" y="361"/>
                  </a:cubicBezTo>
                  <a:cubicBezTo>
                    <a:pt x="262" y="362"/>
                    <a:pt x="270" y="362"/>
                    <a:pt x="270" y="370"/>
                  </a:cubicBezTo>
                  <a:cubicBezTo>
                    <a:pt x="270" y="382"/>
                    <a:pt x="259" y="381"/>
                    <a:pt x="259" y="393"/>
                  </a:cubicBezTo>
                  <a:cubicBezTo>
                    <a:pt x="259" y="401"/>
                    <a:pt x="263" y="402"/>
                    <a:pt x="273" y="402"/>
                  </a:cubicBezTo>
                  <a:cubicBezTo>
                    <a:pt x="280" y="402"/>
                    <a:pt x="281" y="393"/>
                    <a:pt x="286" y="393"/>
                  </a:cubicBezTo>
                  <a:cubicBezTo>
                    <a:pt x="304" y="393"/>
                    <a:pt x="308" y="418"/>
                    <a:pt x="325" y="423"/>
                  </a:cubicBezTo>
                  <a:cubicBezTo>
                    <a:pt x="324" y="426"/>
                    <a:pt x="325" y="431"/>
                    <a:pt x="319" y="431"/>
                  </a:cubicBezTo>
                  <a:cubicBezTo>
                    <a:pt x="307" y="431"/>
                    <a:pt x="299" y="423"/>
                    <a:pt x="288" y="423"/>
                  </a:cubicBezTo>
                  <a:cubicBezTo>
                    <a:pt x="285" y="423"/>
                    <a:pt x="284" y="422"/>
                    <a:pt x="282" y="422"/>
                  </a:cubicBezTo>
                  <a:cubicBezTo>
                    <a:pt x="281" y="422"/>
                    <a:pt x="280" y="422"/>
                    <a:pt x="278" y="423"/>
                  </a:cubicBezTo>
                  <a:cubicBezTo>
                    <a:pt x="280" y="438"/>
                    <a:pt x="319" y="440"/>
                    <a:pt x="335" y="446"/>
                  </a:cubicBezTo>
                  <a:cubicBezTo>
                    <a:pt x="331" y="460"/>
                    <a:pt x="323" y="466"/>
                    <a:pt x="319" y="481"/>
                  </a:cubicBezTo>
                  <a:cubicBezTo>
                    <a:pt x="316" y="480"/>
                    <a:pt x="314" y="479"/>
                    <a:pt x="313" y="479"/>
                  </a:cubicBezTo>
                  <a:cubicBezTo>
                    <a:pt x="311" y="479"/>
                    <a:pt x="309" y="480"/>
                    <a:pt x="305" y="482"/>
                  </a:cubicBezTo>
                  <a:cubicBezTo>
                    <a:pt x="305" y="484"/>
                    <a:pt x="305" y="484"/>
                    <a:pt x="305" y="484"/>
                  </a:cubicBezTo>
                  <a:cubicBezTo>
                    <a:pt x="294" y="492"/>
                    <a:pt x="291" y="503"/>
                    <a:pt x="284" y="513"/>
                  </a:cubicBezTo>
                  <a:cubicBezTo>
                    <a:pt x="284" y="525"/>
                    <a:pt x="284" y="525"/>
                    <a:pt x="284" y="525"/>
                  </a:cubicBezTo>
                  <a:cubicBezTo>
                    <a:pt x="285" y="523"/>
                    <a:pt x="287" y="523"/>
                    <a:pt x="288" y="523"/>
                  </a:cubicBezTo>
                  <a:cubicBezTo>
                    <a:pt x="290" y="523"/>
                    <a:pt x="292" y="524"/>
                    <a:pt x="294" y="525"/>
                  </a:cubicBezTo>
                  <a:cubicBezTo>
                    <a:pt x="293" y="530"/>
                    <a:pt x="289" y="533"/>
                    <a:pt x="289" y="538"/>
                  </a:cubicBezTo>
                  <a:cubicBezTo>
                    <a:pt x="289" y="552"/>
                    <a:pt x="303" y="558"/>
                    <a:pt x="306" y="568"/>
                  </a:cubicBezTo>
                  <a:cubicBezTo>
                    <a:pt x="308" y="573"/>
                    <a:pt x="309" y="583"/>
                    <a:pt x="312" y="585"/>
                  </a:cubicBezTo>
                  <a:cubicBezTo>
                    <a:pt x="313" y="586"/>
                    <a:pt x="314" y="587"/>
                    <a:pt x="315" y="587"/>
                  </a:cubicBezTo>
                  <a:cubicBezTo>
                    <a:pt x="317" y="587"/>
                    <a:pt x="319" y="586"/>
                    <a:pt x="321" y="585"/>
                  </a:cubicBezTo>
                  <a:cubicBezTo>
                    <a:pt x="322" y="584"/>
                    <a:pt x="324" y="583"/>
                    <a:pt x="325" y="583"/>
                  </a:cubicBezTo>
                  <a:cubicBezTo>
                    <a:pt x="327" y="583"/>
                    <a:pt x="329" y="584"/>
                    <a:pt x="331" y="587"/>
                  </a:cubicBezTo>
                  <a:cubicBezTo>
                    <a:pt x="327" y="591"/>
                    <a:pt x="323" y="590"/>
                    <a:pt x="323" y="597"/>
                  </a:cubicBezTo>
                  <a:cubicBezTo>
                    <a:pt x="323" y="612"/>
                    <a:pt x="343" y="636"/>
                    <a:pt x="354" y="645"/>
                  </a:cubicBezTo>
                  <a:cubicBezTo>
                    <a:pt x="355" y="646"/>
                    <a:pt x="354" y="653"/>
                    <a:pt x="357" y="655"/>
                  </a:cubicBezTo>
                  <a:cubicBezTo>
                    <a:pt x="366" y="661"/>
                    <a:pt x="371" y="658"/>
                    <a:pt x="375" y="670"/>
                  </a:cubicBezTo>
                  <a:cubicBezTo>
                    <a:pt x="381" y="669"/>
                    <a:pt x="390" y="663"/>
                    <a:pt x="397" y="663"/>
                  </a:cubicBezTo>
                  <a:cubicBezTo>
                    <a:pt x="410" y="663"/>
                    <a:pt x="409" y="687"/>
                    <a:pt x="422" y="687"/>
                  </a:cubicBezTo>
                  <a:cubicBezTo>
                    <a:pt x="426" y="687"/>
                    <a:pt x="427" y="684"/>
                    <a:pt x="433" y="683"/>
                  </a:cubicBezTo>
                  <a:cubicBezTo>
                    <a:pt x="434" y="686"/>
                    <a:pt x="436" y="688"/>
                    <a:pt x="439" y="688"/>
                  </a:cubicBezTo>
                  <a:cubicBezTo>
                    <a:pt x="454" y="688"/>
                    <a:pt x="447" y="661"/>
                    <a:pt x="459" y="655"/>
                  </a:cubicBezTo>
                  <a:cubicBezTo>
                    <a:pt x="458" y="649"/>
                    <a:pt x="459" y="636"/>
                    <a:pt x="459" y="626"/>
                  </a:cubicBezTo>
                  <a:cubicBezTo>
                    <a:pt x="459" y="611"/>
                    <a:pt x="484" y="617"/>
                    <a:pt x="484" y="599"/>
                  </a:cubicBezTo>
                  <a:cubicBezTo>
                    <a:pt x="484" y="593"/>
                    <a:pt x="478" y="590"/>
                    <a:pt x="478" y="586"/>
                  </a:cubicBezTo>
                  <a:cubicBezTo>
                    <a:pt x="478" y="584"/>
                    <a:pt x="480" y="582"/>
                    <a:pt x="482" y="580"/>
                  </a:cubicBezTo>
                  <a:cubicBezTo>
                    <a:pt x="482" y="579"/>
                    <a:pt x="480" y="576"/>
                    <a:pt x="480" y="575"/>
                  </a:cubicBezTo>
                  <a:cubicBezTo>
                    <a:pt x="480" y="557"/>
                    <a:pt x="509" y="562"/>
                    <a:pt x="520" y="551"/>
                  </a:cubicBezTo>
                  <a:cubicBezTo>
                    <a:pt x="525" y="546"/>
                    <a:pt x="523" y="541"/>
                    <a:pt x="531" y="538"/>
                  </a:cubicBezTo>
                  <a:cubicBezTo>
                    <a:pt x="531" y="548"/>
                    <a:pt x="531" y="548"/>
                    <a:pt x="531" y="548"/>
                  </a:cubicBezTo>
                  <a:cubicBezTo>
                    <a:pt x="539" y="548"/>
                    <a:pt x="539" y="548"/>
                    <a:pt x="539" y="548"/>
                  </a:cubicBezTo>
                  <a:cubicBezTo>
                    <a:pt x="550" y="541"/>
                    <a:pt x="568" y="543"/>
                    <a:pt x="578" y="533"/>
                  </a:cubicBezTo>
                  <a:cubicBezTo>
                    <a:pt x="586" y="525"/>
                    <a:pt x="587" y="514"/>
                    <a:pt x="597" y="506"/>
                  </a:cubicBezTo>
                  <a:cubicBezTo>
                    <a:pt x="610" y="497"/>
                    <a:pt x="610" y="497"/>
                    <a:pt x="610" y="497"/>
                  </a:cubicBezTo>
                  <a:cubicBezTo>
                    <a:pt x="610" y="493"/>
                    <a:pt x="615" y="491"/>
                    <a:pt x="620" y="488"/>
                  </a:cubicBezTo>
                  <a:cubicBezTo>
                    <a:pt x="645" y="488"/>
                    <a:pt x="645" y="488"/>
                    <a:pt x="645" y="488"/>
                  </a:cubicBezTo>
                  <a:cubicBezTo>
                    <a:pt x="665" y="479"/>
                    <a:pt x="681" y="481"/>
                    <a:pt x="700" y="475"/>
                  </a:cubicBezTo>
                  <a:cubicBezTo>
                    <a:pt x="715" y="470"/>
                    <a:pt x="720" y="455"/>
                    <a:pt x="738" y="449"/>
                  </a:cubicBezTo>
                  <a:cubicBezTo>
                    <a:pt x="747" y="446"/>
                    <a:pt x="752" y="446"/>
                    <a:pt x="760" y="439"/>
                  </a:cubicBezTo>
                  <a:cubicBezTo>
                    <a:pt x="749" y="435"/>
                    <a:pt x="702" y="438"/>
                    <a:pt x="702" y="422"/>
                  </a:cubicBezTo>
                  <a:cubicBezTo>
                    <a:pt x="705" y="421"/>
                    <a:pt x="714" y="420"/>
                    <a:pt x="714" y="415"/>
                  </a:cubicBezTo>
                  <a:cubicBezTo>
                    <a:pt x="714" y="411"/>
                    <a:pt x="709" y="409"/>
                    <a:pt x="709" y="402"/>
                  </a:cubicBezTo>
                  <a:cubicBezTo>
                    <a:pt x="709" y="402"/>
                    <a:pt x="710" y="402"/>
                    <a:pt x="711" y="402"/>
                  </a:cubicBezTo>
                  <a:cubicBezTo>
                    <a:pt x="713" y="402"/>
                    <a:pt x="715" y="402"/>
                    <a:pt x="716" y="402"/>
                  </a:cubicBezTo>
                  <a:cubicBezTo>
                    <a:pt x="738" y="402"/>
                    <a:pt x="733" y="428"/>
                    <a:pt x="758" y="428"/>
                  </a:cubicBezTo>
                  <a:cubicBezTo>
                    <a:pt x="763" y="428"/>
                    <a:pt x="772" y="428"/>
                    <a:pt x="772" y="422"/>
                  </a:cubicBezTo>
                  <a:cubicBezTo>
                    <a:pt x="772" y="392"/>
                    <a:pt x="738" y="383"/>
                    <a:pt x="719" y="364"/>
                  </a:cubicBezTo>
                  <a:cubicBezTo>
                    <a:pt x="719" y="356"/>
                    <a:pt x="719" y="356"/>
                    <a:pt x="719" y="356"/>
                  </a:cubicBezTo>
                  <a:cubicBezTo>
                    <a:pt x="720" y="356"/>
                    <a:pt x="721" y="356"/>
                    <a:pt x="723" y="356"/>
                  </a:cubicBezTo>
                  <a:cubicBezTo>
                    <a:pt x="723" y="356"/>
                    <a:pt x="725" y="356"/>
                    <a:pt x="726" y="356"/>
                  </a:cubicBezTo>
                  <a:cubicBezTo>
                    <a:pt x="729" y="366"/>
                    <a:pt x="746" y="380"/>
                    <a:pt x="755" y="380"/>
                  </a:cubicBezTo>
                  <a:cubicBezTo>
                    <a:pt x="761" y="380"/>
                    <a:pt x="763" y="371"/>
                    <a:pt x="763" y="365"/>
                  </a:cubicBezTo>
                  <a:cubicBezTo>
                    <a:pt x="763" y="350"/>
                    <a:pt x="739" y="355"/>
                    <a:pt x="734" y="341"/>
                  </a:cubicBezTo>
                  <a:cubicBezTo>
                    <a:pt x="742" y="341"/>
                    <a:pt x="742" y="341"/>
                    <a:pt x="742" y="341"/>
                  </a:cubicBezTo>
                  <a:cubicBezTo>
                    <a:pt x="746" y="347"/>
                    <a:pt x="752" y="349"/>
                    <a:pt x="758" y="353"/>
                  </a:cubicBezTo>
                  <a:cubicBezTo>
                    <a:pt x="762" y="342"/>
                    <a:pt x="783" y="349"/>
                    <a:pt x="787" y="333"/>
                  </a:cubicBezTo>
                  <a:cubicBezTo>
                    <a:pt x="784" y="332"/>
                    <a:pt x="781" y="329"/>
                    <a:pt x="781" y="325"/>
                  </a:cubicBezTo>
                  <a:cubicBezTo>
                    <a:pt x="791" y="324"/>
                    <a:pt x="802" y="319"/>
                    <a:pt x="805" y="311"/>
                  </a:cubicBezTo>
                  <a:cubicBezTo>
                    <a:pt x="799" y="309"/>
                    <a:pt x="784" y="309"/>
                    <a:pt x="784" y="300"/>
                  </a:cubicBezTo>
                  <a:cubicBezTo>
                    <a:pt x="784" y="293"/>
                    <a:pt x="792" y="293"/>
                    <a:pt x="801" y="293"/>
                  </a:cubicBezTo>
                  <a:cubicBezTo>
                    <a:pt x="798" y="290"/>
                    <a:pt x="801" y="286"/>
                    <a:pt x="801" y="282"/>
                  </a:cubicBezTo>
                  <a:cubicBezTo>
                    <a:pt x="801" y="274"/>
                    <a:pt x="793" y="271"/>
                    <a:pt x="793" y="259"/>
                  </a:cubicBezTo>
                  <a:cubicBezTo>
                    <a:pt x="786" y="259"/>
                    <a:pt x="776" y="259"/>
                    <a:pt x="776" y="250"/>
                  </a:cubicBezTo>
                  <a:cubicBezTo>
                    <a:pt x="776" y="246"/>
                    <a:pt x="781" y="242"/>
                    <a:pt x="787" y="242"/>
                  </a:cubicBezTo>
                  <a:cubicBezTo>
                    <a:pt x="791" y="242"/>
                    <a:pt x="798" y="243"/>
                    <a:pt x="805" y="243"/>
                  </a:cubicBezTo>
                  <a:cubicBezTo>
                    <a:pt x="815" y="243"/>
                    <a:pt x="824" y="242"/>
                    <a:pt x="824" y="234"/>
                  </a:cubicBezTo>
                  <a:cubicBezTo>
                    <a:pt x="824" y="222"/>
                    <a:pt x="803" y="224"/>
                    <a:pt x="801" y="216"/>
                  </a:cubicBezTo>
                  <a:cubicBezTo>
                    <a:pt x="804" y="216"/>
                    <a:pt x="808" y="214"/>
                    <a:pt x="810" y="213"/>
                  </a:cubicBezTo>
                  <a:cubicBezTo>
                    <a:pt x="805" y="208"/>
                    <a:pt x="798" y="203"/>
                    <a:pt x="789" y="203"/>
                  </a:cubicBezTo>
                  <a:cubicBezTo>
                    <a:pt x="785" y="203"/>
                    <a:pt x="782" y="204"/>
                    <a:pt x="779" y="204"/>
                  </a:cubicBezTo>
                  <a:cubicBezTo>
                    <a:pt x="777" y="204"/>
                    <a:pt x="775" y="204"/>
                    <a:pt x="773" y="203"/>
                  </a:cubicBezTo>
                  <a:cubicBezTo>
                    <a:pt x="777" y="197"/>
                    <a:pt x="776" y="185"/>
                    <a:pt x="782" y="180"/>
                  </a:cubicBezTo>
                  <a:cubicBezTo>
                    <a:pt x="792" y="173"/>
                    <a:pt x="804" y="169"/>
                    <a:pt x="804" y="158"/>
                  </a:cubicBezTo>
                  <a:cubicBezTo>
                    <a:pt x="804" y="156"/>
                    <a:pt x="804" y="156"/>
                    <a:pt x="804" y="150"/>
                  </a:cubicBezTo>
                  <a:cubicBezTo>
                    <a:pt x="814" y="147"/>
                    <a:pt x="827" y="145"/>
                    <a:pt x="827" y="137"/>
                  </a:cubicBezTo>
                  <a:cubicBezTo>
                    <a:pt x="827" y="131"/>
                    <a:pt x="831" y="137"/>
                    <a:pt x="827" y="130"/>
                  </a:cubicBezTo>
                  <a:cubicBezTo>
                    <a:pt x="837" y="128"/>
                    <a:pt x="851" y="128"/>
                    <a:pt x="851" y="113"/>
                  </a:cubicBezTo>
                  <a:cubicBezTo>
                    <a:pt x="849" y="115"/>
                    <a:pt x="848" y="115"/>
                    <a:pt x="846" y="115"/>
                  </a:cubicBezTo>
                  <a:cubicBezTo>
                    <a:pt x="845" y="115"/>
                    <a:pt x="843" y="115"/>
                    <a:pt x="840" y="113"/>
                  </a:cubicBezTo>
                  <a:cubicBezTo>
                    <a:pt x="864" y="113"/>
                    <a:pt x="875" y="98"/>
                    <a:pt x="892" y="92"/>
                  </a:cubicBezTo>
                  <a:cubicBezTo>
                    <a:pt x="895" y="91"/>
                    <a:pt x="905" y="86"/>
                    <a:pt x="905" y="80"/>
                  </a:cubicBezTo>
                  <a:cubicBezTo>
                    <a:pt x="905" y="73"/>
                    <a:pt x="881" y="61"/>
                    <a:pt x="874" y="61"/>
                  </a:cubicBezTo>
                  <a:cubicBezTo>
                    <a:pt x="869" y="61"/>
                    <a:pt x="865" y="62"/>
                    <a:pt x="863" y="68"/>
                  </a:cubicBezTo>
                  <a:cubicBezTo>
                    <a:pt x="838" y="68"/>
                    <a:pt x="838" y="68"/>
                    <a:pt x="838" y="68"/>
                  </a:cubicBezTo>
                  <a:cubicBezTo>
                    <a:pt x="829" y="72"/>
                    <a:pt x="828" y="75"/>
                    <a:pt x="818" y="79"/>
                  </a:cubicBezTo>
                  <a:cubicBezTo>
                    <a:pt x="818" y="79"/>
                    <a:pt x="818" y="79"/>
                    <a:pt x="817" y="79"/>
                  </a:cubicBezTo>
                  <a:cubicBezTo>
                    <a:pt x="814" y="79"/>
                    <a:pt x="806" y="77"/>
                    <a:pt x="806" y="77"/>
                  </a:cubicBezTo>
                  <a:cubicBezTo>
                    <a:pt x="806" y="77"/>
                    <a:pt x="785" y="77"/>
                    <a:pt x="771" y="77"/>
                  </a:cubicBezTo>
                  <a:cubicBezTo>
                    <a:pt x="762" y="83"/>
                    <a:pt x="736" y="118"/>
                    <a:pt x="722" y="122"/>
                  </a:cubicBezTo>
                  <a:cubicBezTo>
                    <a:pt x="724" y="117"/>
                    <a:pt x="758" y="81"/>
                    <a:pt x="758" y="76"/>
                  </a:cubicBezTo>
                  <a:cubicBezTo>
                    <a:pt x="758" y="68"/>
                    <a:pt x="754" y="60"/>
                    <a:pt x="744" y="60"/>
                  </a:cubicBezTo>
                  <a:cubicBezTo>
                    <a:pt x="727" y="60"/>
                    <a:pt x="696" y="90"/>
                    <a:pt x="682" y="90"/>
                  </a:cubicBezTo>
                  <a:cubicBezTo>
                    <a:pt x="678" y="90"/>
                    <a:pt x="701" y="68"/>
                    <a:pt x="702" y="64"/>
                  </a:cubicBezTo>
                  <a:cubicBezTo>
                    <a:pt x="701" y="63"/>
                    <a:pt x="697" y="63"/>
                    <a:pt x="693" y="63"/>
                  </a:cubicBezTo>
                  <a:cubicBezTo>
                    <a:pt x="684" y="63"/>
                    <a:pt x="670" y="64"/>
                    <a:pt x="656" y="65"/>
                  </a:cubicBezTo>
                  <a:cubicBezTo>
                    <a:pt x="642" y="65"/>
                    <a:pt x="627" y="66"/>
                    <a:pt x="615" y="66"/>
                  </a:cubicBezTo>
                  <a:cubicBezTo>
                    <a:pt x="605" y="66"/>
                    <a:pt x="598" y="66"/>
                    <a:pt x="595" y="64"/>
                  </a:cubicBezTo>
                  <a:cubicBezTo>
                    <a:pt x="711" y="57"/>
                    <a:pt x="711" y="57"/>
                    <a:pt x="711" y="57"/>
                  </a:cubicBezTo>
                  <a:cubicBezTo>
                    <a:pt x="725" y="52"/>
                    <a:pt x="761" y="55"/>
                    <a:pt x="764" y="36"/>
                  </a:cubicBezTo>
                  <a:cubicBezTo>
                    <a:pt x="751" y="33"/>
                    <a:pt x="732" y="37"/>
                    <a:pt x="718" y="31"/>
                  </a:cubicBezTo>
                  <a:cubicBezTo>
                    <a:pt x="693" y="21"/>
                    <a:pt x="670" y="0"/>
                    <a:pt x="63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2" name="Freeform 172"/>
            <p:cNvSpPr>
              <a:spLocks/>
            </p:cNvSpPr>
            <p:nvPr/>
          </p:nvSpPr>
          <p:spPr bwMode="auto">
            <a:xfrm>
              <a:off x="1494" y="23"/>
              <a:ext cx="104" cy="69"/>
            </a:xfrm>
            <a:custGeom>
              <a:avLst/>
              <a:gdLst>
                <a:gd name="T0" fmla="*/ 12 w 44"/>
                <a:gd name="T1" fmla="*/ 0 h 29"/>
                <a:gd name="T2" fmla="*/ 0 w 44"/>
                <a:gd name="T3" fmla="*/ 11 h 29"/>
                <a:gd name="T4" fmla="*/ 11 w 44"/>
                <a:gd name="T5" fmla="*/ 29 h 29"/>
                <a:gd name="T6" fmla="*/ 22 w 44"/>
                <a:gd name="T7" fmla="*/ 29 h 29"/>
                <a:gd name="T8" fmla="*/ 44 w 44"/>
                <a:gd name="T9" fmla="*/ 19 h 29"/>
                <a:gd name="T10" fmla="*/ 12 w 44"/>
                <a:gd name="T11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" h="29">
                  <a:moveTo>
                    <a:pt x="12" y="0"/>
                  </a:moveTo>
                  <a:cubicBezTo>
                    <a:pt x="7" y="0"/>
                    <a:pt x="0" y="3"/>
                    <a:pt x="0" y="11"/>
                  </a:cubicBezTo>
                  <a:cubicBezTo>
                    <a:pt x="0" y="17"/>
                    <a:pt x="6" y="29"/>
                    <a:pt x="11" y="29"/>
                  </a:cubicBezTo>
                  <a:cubicBezTo>
                    <a:pt x="22" y="29"/>
                    <a:pt x="22" y="29"/>
                    <a:pt x="22" y="29"/>
                  </a:cubicBezTo>
                  <a:cubicBezTo>
                    <a:pt x="31" y="29"/>
                    <a:pt x="43" y="28"/>
                    <a:pt x="44" y="19"/>
                  </a:cubicBezTo>
                  <a:cubicBezTo>
                    <a:pt x="30" y="15"/>
                    <a:pt x="26" y="0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3" name="Freeform 173"/>
            <p:cNvSpPr>
              <a:spLocks/>
            </p:cNvSpPr>
            <p:nvPr/>
          </p:nvSpPr>
          <p:spPr bwMode="auto">
            <a:xfrm>
              <a:off x="2770" y="-325"/>
              <a:ext cx="57" cy="34"/>
            </a:xfrm>
            <a:custGeom>
              <a:avLst/>
              <a:gdLst>
                <a:gd name="T0" fmla="*/ 15 w 24"/>
                <a:gd name="T1" fmla="*/ 0 h 14"/>
                <a:gd name="T2" fmla="*/ 5 w 24"/>
                <a:gd name="T3" fmla="*/ 0 h 14"/>
                <a:gd name="T4" fmla="*/ 0 w 24"/>
                <a:gd name="T5" fmla="*/ 6 h 14"/>
                <a:gd name="T6" fmla="*/ 7 w 24"/>
                <a:gd name="T7" fmla="*/ 14 h 14"/>
                <a:gd name="T8" fmla="*/ 24 w 24"/>
                <a:gd name="T9" fmla="*/ 6 h 14"/>
                <a:gd name="T10" fmla="*/ 15 w 24"/>
                <a:gd name="T11" fmla="*/ 6 h 14"/>
                <a:gd name="T12" fmla="*/ 15 w 24"/>
                <a:gd name="T13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14">
                  <a:moveTo>
                    <a:pt x="1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4" y="1"/>
                    <a:pt x="0" y="3"/>
                    <a:pt x="0" y="6"/>
                  </a:cubicBezTo>
                  <a:cubicBezTo>
                    <a:pt x="0" y="9"/>
                    <a:pt x="3" y="14"/>
                    <a:pt x="7" y="14"/>
                  </a:cubicBezTo>
                  <a:cubicBezTo>
                    <a:pt x="12" y="14"/>
                    <a:pt x="21" y="8"/>
                    <a:pt x="24" y="6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4"/>
                    <a:pt x="15" y="3"/>
                    <a:pt x="1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4" name="Freeform 174"/>
            <p:cNvSpPr>
              <a:spLocks/>
            </p:cNvSpPr>
            <p:nvPr/>
          </p:nvSpPr>
          <p:spPr bwMode="auto">
            <a:xfrm>
              <a:off x="1340" y="1057"/>
              <a:ext cx="234" cy="227"/>
            </a:xfrm>
            <a:custGeom>
              <a:avLst/>
              <a:gdLst>
                <a:gd name="T0" fmla="*/ 50 w 99"/>
                <a:gd name="T1" fmla="*/ 0 h 96"/>
                <a:gd name="T2" fmla="*/ 34 w 99"/>
                <a:gd name="T3" fmla="*/ 16 h 96"/>
                <a:gd name="T4" fmla="*/ 6 w 99"/>
                <a:gd name="T5" fmla="*/ 59 h 96"/>
                <a:gd name="T6" fmla="*/ 10 w 99"/>
                <a:gd name="T7" fmla="*/ 62 h 96"/>
                <a:gd name="T8" fmla="*/ 10 w 99"/>
                <a:gd name="T9" fmla="*/ 65 h 96"/>
                <a:gd name="T10" fmla="*/ 0 w 99"/>
                <a:gd name="T11" fmla="*/ 75 h 96"/>
                <a:gd name="T12" fmla="*/ 6 w 99"/>
                <a:gd name="T13" fmla="*/ 80 h 96"/>
                <a:gd name="T14" fmla="*/ 22 w 99"/>
                <a:gd name="T15" fmla="*/ 77 h 96"/>
                <a:gd name="T16" fmla="*/ 38 w 99"/>
                <a:gd name="T17" fmla="*/ 81 h 96"/>
                <a:gd name="T18" fmla="*/ 48 w 99"/>
                <a:gd name="T19" fmla="*/ 78 h 96"/>
                <a:gd name="T20" fmla="*/ 54 w 99"/>
                <a:gd name="T21" fmla="*/ 81 h 96"/>
                <a:gd name="T22" fmla="*/ 63 w 99"/>
                <a:gd name="T23" fmla="*/ 80 h 96"/>
                <a:gd name="T24" fmla="*/ 57 w 99"/>
                <a:gd name="T25" fmla="*/ 89 h 96"/>
                <a:gd name="T26" fmla="*/ 58 w 99"/>
                <a:gd name="T27" fmla="*/ 89 h 96"/>
                <a:gd name="T28" fmla="*/ 61 w 99"/>
                <a:gd name="T29" fmla="*/ 89 h 96"/>
                <a:gd name="T30" fmla="*/ 76 w 99"/>
                <a:gd name="T31" fmla="*/ 74 h 96"/>
                <a:gd name="T32" fmla="*/ 81 w 99"/>
                <a:gd name="T33" fmla="*/ 89 h 96"/>
                <a:gd name="T34" fmla="*/ 85 w 99"/>
                <a:gd name="T35" fmla="*/ 90 h 96"/>
                <a:gd name="T36" fmla="*/ 90 w 99"/>
                <a:gd name="T37" fmla="*/ 96 h 96"/>
                <a:gd name="T38" fmla="*/ 99 w 99"/>
                <a:gd name="T39" fmla="*/ 83 h 96"/>
                <a:gd name="T40" fmla="*/ 95 w 99"/>
                <a:gd name="T41" fmla="*/ 72 h 96"/>
                <a:gd name="T42" fmla="*/ 88 w 99"/>
                <a:gd name="T43" fmla="*/ 75 h 96"/>
                <a:gd name="T44" fmla="*/ 84 w 99"/>
                <a:gd name="T45" fmla="*/ 67 h 96"/>
                <a:gd name="T46" fmla="*/ 90 w 99"/>
                <a:gd name="T47" fmla="*/ 59 h 96"/>
                <a:gd name="T48" fmla="*/ 84 w 99"/>
                <a:gd name="T49" fmla="*/ 61 h 96"/>
                <a:gd name="T50" fmla="*/ 84 w 99"/>
                <a:gd name="T51" fmla="*/ 43 h 96"/>
                <a:gd name="T52" fmla="*/ 78 w 99"/>
                <a:gd name="T53" fmla="*/ 44 h 96"/>
                <a:gd name="T54" fmla="*/ 69 w 99"/>
                <a:gd name="T55" fmla="*/ 43 h 96"/>
                <a:gd name="T56" fmla="*/ 63 w 99"/>
                <a:gd name="T57" fmla="*/ 45 h 96"/>
                <a:gd name="T58" fmla="*/ 63 w 99"/>
                <a:gd name="T59" fmla="*/ 43 h 96"/>
                <a:gd name="T60" fmla="*/ 53 w 99"/>
                <a:gd name="T61" fmla="*/ 43 h 96"/>
                <a:gd name="T62" fmla="*/ 53 w 99"/>
                <a:gd name="T63" fmla="*/ 38 h 96"/>
                <a:gd name="T64" fmla="*/ 56 w 99"/>
                <a:gd name="T65" fmla="*/ 35 h 96"/>
                <a:gd name="T66" fmla="*/ 47 w 99"/>
                <a:gd name="T67" fmla="*/ 33 h 96"/>
                <a:gd name="T68" fmla="*/ 39 w 99"/>
                <a:gd name="T69" fmla="*/ 37 h 96"/>
                <a:gd name="T70" fmla="*/ 39 w 99"/>
                <a:gd name="T71" fmla="*/ 32 h 96"/>
                <a:gd name="T72" fmla="*/ 54 w 99"/>
                <a:gd name="T73" fmla="*/ 5 h 96"/>
                <a:gd name="T74" fmla="*/ 50 w 99"/>
                <a:gd name="T75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99" h="96">
                  <a:moveTo>
                    <a:pt x="50" y="0"/>
                  </a:moveTo>
                  <a:cubicBezTo>
                    <a:pt x="42" y="0"/>
                    <a:pt x="38" y="9"/>
                    <a:pt x="34" y="16"/>
                  </a:cubicBezTo>
                  <a:cubicBezTo>
                    <a:pt x="26" y="28"/>
                    <a:pt x="20" y="52"/>
                    <a:pt x="6" y="59"/>
                  </a:cubicBezTo>
                  <a:cubicBezTo>
                    <a:pt x="6" y="61"/>
                    <a:pt x="8" y="62"/>
                    <a:pt x="10" y="62"/>
                  </a:cubicBezTo>
                  <a:cubicBezTo>
                    <a:pt x="10" y="65"/>
                    <a:pt x="10" y="65"/>
                    <a:pt x="10" y="65"/>
                  </a:cubicBezTo>
                  <a:cubicBezTo>
                    <a:pt x="10" y="65"/>
                    <a:pt x="0" y="73"/>
                    <a:pt x="0" y="75"/>
                  </a:cubicBezTo>
                  <a:cubicBezTo>
                    <a:pt x="0" y="77"/>
                    <a:pt x="3" y="80"/>
                    <a:pt x="6" y="80"/>
                  </a:cubicBezTo>
                  <a:cubicBezTo>
                    <a:pt x="12" y="80"/>
                    <a:pt x="14" y="77"/>
                    <a:pt x="22" y="77"/>
                  </a:cubicBezTo>
                  <a:cubicBezTo>
                    <a:pt x="28" y="77"/>
                    <a:pt x="31" y="81"/>
                    <a:pt x="38" y="81"/>
                  </a:cubicBezTo>
                  <a:cubicBezTo>
                    <a:pt x="42" y="81"/>
                    <a:pt x="45" y="80"/>
                    <a:pt x="48" y="78"/>
                  </a:cubicBezTo>
                  <a:cubicBezTo>
                    <a:pt x="50" y="81"/>
                    <a:pt x="52" y="81"/>
                    <a:pt x="54" y="81"/>
                  </a:cubicBezTo>
                  <a:cubicBezTo>
                    <a:pt x="57" y="81"/>
                    <a:pt x="60" y="80"/>
                    <a:pt x="63" y="80"/>
                  </a:cubicBezTo>
                  <a:cubicBezTo>
                    <a:pt x="62" y="83"/>
                    <a:pt x="57" y="83"/>
                    <a:pt x="57" y="89"/>
                  </a:cubicBezTo>
                  <a:cubicBezTo>
                    <a:pt x="57" y="89"/>
                    <a:pt x="58" y="89"/>
                    <a:pt x="58" y="89"/>
                  </a:cubicBezTo>
                  <a:cubicBezTo>
                    <a:pt x="59" y="89"/>
                    <a:pt x="60" y="89"/>
                    <a:pt x="61" y="89"/>
                  </a:cubicBezTo>
                  <a:cubicBezTo>
                    <a:pt x="67" y="89"/>
                    <a:pt x="72" y="81"/>
                    <a:pt x="76" y="74"/>
                  </a:cubicBezTo>
                  <a:cubicBezTo>
                    <a:pt x="80" y="79"/>
                    <a:pt x="77" y="89"/>
                    <a:pt x="81" y="89"/>
                  </a:cubicBezTo>
                  <a:cubicBezTo>
                    <a:pt x="83" y="89"/>
                    <a:pt x="84" y="90"/>
                    <a:pt x="85" y="90"/>
                  </a:cubicBezTo>
                  <a:cubicBezTo>
                    <a:pt x="85" y="92"/>
                    <a:pt x="86" y="96"/>
                    <a:pt x="90" y="96"/>
                  </a:cubicBezTo>
                  <a:cubicBezTo>
                    <a:pt x="95" y="96"/>
                    <a:pt x="99" y="90"/>
                    <a:pt x="99" y="83"/>
                  </a:cubicBezTo>
                  <a:cubicBezTo>
                    <a:pt x="99" y="78"/>
                    <a:pt x="95" y="79"/>
                    <a:pt x="95" y="72"/>
                  </a:cubicBezTo>
                  <a:cubicBezTo>
                    <a:pt x="92" y="74"/>
                    <a:pt x="93" y="75"/>
                    <a:pt x="88" y="75"/>
                  </a:cubicBezTo>
                  <a:cubicBezTo>
                    <a:pt x="88" y="72"/>
                    <a:pt x="84" y="70"/>
                    <a:pt x="84" y="67"/>
                  </a:cubicBezTo>
                  <a:cubicBezTo>
                    <a:pt x="84" y="65"/>
                    <a:pt x="89" y="64"/>
                    <a:pt x="90" y="59"/>
                  </a:cubicBezTo>
                  <a:cubicBezTo>
                    <a:pt x="87" y="59"/>
                    <a:pt x="85" y="60"/>
                    <a:pt x="84" y="61"/>
                  </a:cubicBezTo>
                  <a:cubicBezTo>
                    <a:pt x="84" y="53"/>
                    <a:pt x="84" y="48"/>
                    <a:pt x="84" y="43"/>
                  </a:cubicBezTo>
                  <a:cubicBezTo>
                    <a:pt x="83" y="44"/>
                    <a:pt x="81" y="44"/>
                    <a:pt x="78" y="44"/>
                  </a:cubicBezTo>
                  <a:cubicBezTo>
                    <a:pt x="75" y="44"/>
                    <a:pt x="72" y="44"/>
                    <a:pt x="69" y="43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63" y="45"/>
                    <a:pt x="63" y="43"/>
                    <a:pt x="63" y="43"/>
                  </a:cubicBezTo>
                  <a:cubicBezTo>
                    <a:pt x="53" y="43"/>
                    <a:pt x="53" y="43"/>
                    <a:pt x="53" y="43"/>
                  </a:cubicBezTo>
                  <a:cubicBezTo>
                    <a:pt x="53" y="38"/>
                    <a:pt x="53" y="38"/>
                    <a:pt x="53" y="38"/>
                  </a:cubicBezTo>
                  <a:cubicBezTo>
                    <a:pt x="56" y="35"/>
                    <a:pt x="56" y="35"/>
                    <a:pt x="56" y="35"/>
                  </a:cubicBezTo>
                  <a:cubicBezTo>
                    <a:pt x="54" y="33"/>
                    <a:pt x="50" y="33"/>
                    <a:pt x="47" y="33"/>
                  </a:cubicBezTo>
                  <a:cubicBezTo>
                    <a:pt x="44" y="33"/>
                    <a:pt x="44" y="36"/>
                    <a:pt x="39" y="37"/>
                  </a:cubicBezTo>
                  <a:cubicBezTo>
                    <a:pt x="39" y="32"/>
                    <a:pt x="39" y="32"/>
                    <a:pt x="39" y="32"/>
                  </a:cubicBezTo>
                  <a:cubicBezTo>
                    <a:pt x="43" y="23"/>
                    <a:pt x="54" y="17"/>
                    <a:pt x="54" y="5"/>
                  </a:cubicBezTo>
                  <a:cubicBezTo>
                    <a:pt x="54" y="3"/>
                    <a:pt x="52" y="0"/>
                    <a:pt x="5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5" name="Freeform 175"/>
            <p:cNvSpPr>
              <a:spLocks/>
            </p:cNvSpPr>
            <p:nvPr/>
          </p:nvSpPr>
          <p:spPr bwMode="auto">
            <a:xfrm>
              <a:off x="8308" y="-398"/>
              <a:ext cx="275" cy="107"/>
            </a:xfrm>
            <a:custGeom>
              <a:avLst/>
              <a:gdLst>
                <a:gd name="T0" fmla="*/ 24 w 116"/>
                <a:gd name="T1" fmla="*/ 0 h 45"/>
                <a:gd name="T2" fmla="*/ 0 w 116"/>
                <a:gd name="T3" fmla="*/ 22 h 45"/>
                <a:gd name="T4" fmla="*/ 26 w 116"/>
                <a:gd name="T5" fmla="*/ 45 h 45"/>
                <a:gd name="T6" fmla="*/ 38 w 116"/>
                <a:gd name="T7" fmla="*/ 37 h 45"/>
                <a:gd name="T8" fmla="*/ 47 w 116"/>
                <a:gd name="T9" fmla="*/ 43 h 45"/>
                <a:gd name="T10" fmla="*/ 59 w 116"/>
                <a:gd name="T11" fmla="*/ 38 h 45"/>
                <a:gd name="T12" fmla="*/ 70 w 116"/>
                <a:gd name="T13" fmla="*/ 35 h 45"/>
                <a:gd name="T14" fmla="*/ 79 w 116"/>
                <a:gd name="T15" fmla="*/ 40 h 45"/>
                <a:gd name="T16" fmla="*/ 92 w 116"/>
                <a:gd name="T17" fmla="*/ 35 h 45"/>
                <a:gd name="T18" fmla="*/ 107 w 116"/>
                <a:gd name="T19" fmla="*/ 35 h 45"/>
                <a:gd name="T20" fmla="*/ 116 w 116"/>
                <a:gd name="T21" fmla="*/ 17 h 45"/>
                <a:gd name="T22" fmla="*/ 64 w 116"/>
                <a:gd name="T23" fmla="*/ 3 h 45"/>
                <a:gd name="T24" fmla="*/ 55 w 116"/>
                <a:gd name="T25" fmla="*/ 17 h 45"/>
                <a:gd name="T26" fmla="*/ 24 w 116"/>
                <a:gd name="T27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6" h="45">
                  <a:moveTo>
                    <a:pt x="24" y="0"/>
                  </a:moveTo>
                  <a:cubicBezTo>
                    <a:pt x="13" y="0"/>
                    <a:pt x="0" y="9"/>
                    <a:pt x="0" y="22"/>
                  </a:cubicBezTo>
                  <a:cubicBezTo>
                    <a:pt x="0" y="34"/>
                    <a:pt x="13" y="45"/>
                    <a:pt x="26" y="45"/>
                  </a:cubicBezTo>
                  <a:cubicBezTo>
                    <a:pt x="32" y="45"/>
                    <a:pt x="34" y="41"/>
                    <a:pt x="38" y="37"/>
                  </a:cubicBezTo>
                  <a:cubicBezTo>
                    <a:pt x="41" y="41"/>
                    <a:pt x="43" y="43"/>
                    <a:pt x="47" y="43"/>
                  </a:cubicBezTo>
                  <a:cubicBezTo>
                    <a:pt x="53" y="43"/>
                    <a:pt x="56" y="38"/>
                    <a:pt x="59" y="38"/>
                  </a:cubicBezTo>
                  <a:cubicBezTo>
                    <a:pt x="63" y="38"/>
                    <a:pt x="65" y="35"/>
                    <a:pt x="70" y="35"/>
                  </a:cubicBezTo>
                  <a:cubicBezTo>
                    <a:pt x="73" y="35"/>
                    <a:pt x="75" y="40"/>
                    <a:pt x="79" y="40"/>
                  </a:cubicBezTo>
                  <a:cubicBezTo>
                    <a:pt x="85" y="40"/>
                    <a:pt x="88" y="35"/>
                    <a:pt x="92" y="35"/>
                  </a:cubicBezTo>
                  <a:cubicBezTo>
                    <a:pt x="107" y="35"/>
                    <a:pt x="107" y="35"/>
                    <a:pt x="107" y="35"/>
                  </a:cubicBezTo>
                  <a:cubicBezTo>
                    <a:pt x="107" y="31"/>
                    <a:pt x="114" y="25"/>
                    <a:pt x="116" y="17"/>
                  </a:cubicBezTo>
                  <a:cubicBezTo>
                    <a:pt x="105" y="14"/>
                    <a:pt x="74" y="3"/>
                    <a:pt x="64" y="3"/>
                  </a:cubicBezTo>
                  <a:cubicBezTo>
                    <a:pt x="58" y="3"/>
                    <a:pt x="55" y="9"/>
                    <a:pt x="55" y="17"/>
                  </a:cubicBezTo>
                  <a:cubicBezTo>
                    <a:pt x="41" y="17"/>
                    <a:pt x="40" y="0"/>
                    <a:pt x="2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6" name="Freeform 176"/>
            <p:cNvSpPr>
              <a:spLocks noEditPoints="1"/>
            </p:cNvSpPr>
            <p:nvPr/>
          </p:nvSpPr>
          <p:spPr bwMode="auto">
            <a:xfrm>
              <a:off x="-721" y="1877"/>
              <a:ext cx="1426" cy="958"/>
            </a:xfrm>
            <a:custGeom>
              <a:avLst/>
              <a:gdLst>
                <a:gd name="T0" fmla="*/ 298 w 603"/>
                <a:gd name="T1" fmla="*/ 109 h 405"/>
                <a:gd name="T2" fmla="*/ 296 w 603"/>
                <a:gd name="T3" fmla="*/ 104 h 405"/>
                <a:gd name="T4" fmla="*/ 1 w 603"/>
                <a:gd name="T5" fmla="*/ 0 h 405"/>
                <a:gd name="T6" fmla="*/ 0 w 603"/>
                <a:gd name="T7" fmla="*/ 4 h 405"/>
                <a:gd name="T8" fmla="*/ 48 w 603"/>
                <a:gd name="T9" fmla="*/ 82 h 405"/>
                <a:gd name="T10" fmla="*/ 62 w 603"/>
                <a:gd name="T11" fmla="*/ 101 h 405"/>
                <a:gd name="T12" fmla="*/ 83 w 603"/>
                <a:gd name="T13" fmla="*/ 136 h 405"/>
                <a:gd name="T14" fmla="*/ 115 w 603"/>
                <a:gd name="T15" fmla="*/ 156 h 405"/>
                <a:gd name="T16" fmla="*/ 88 w 603"/>
                <a:gd name="T17" fmla="*/ 114 h 405"/>
                <a:gd name="T18" fmla="*/ 43 w 603"/>
                <a:gd name="T19" fmla="*/ 50 h 405"/>
                <a:gd name="T20" fmla="*/ 59 w 603"/>
                <a:gd name="T21" fmla="*/ 27 h 405"/>
                <a:gd name="T22" fmla="*/ 93 w 603"/>
                <a:gd name="T23" fmla="*/ 82 h 405"/>
                <a:gd name="T24" fmla="*/ 119 w 603"/>
                <a:gd name="T25" fmla="*/ 105 h 405"/>
                <a:gd name="T26" fmla="*/ 178 w 603"/>
                <a:gd name="T27" fmla="*/ 179 h 405"/>
                <a:gd name="T28" fmla="*/ 185 w 603"/>
                <a:gd name="T29" fmla="*/ 217 h 405"/>
                <a:gd name="T30" fmla="*/ 233 w 603"/>
                <a:gd name="T31" fmla="*/ 243 h 405"/>
                <a:gd name="T32" fmla="*/ 256 w 603"/>
                <a:gd name="T33" fmla="*/ 255 h 405"/>
                <a:gd name="T34" fmla="*/ 294 w 603"/>
                <a:gd name="T35" fmla="*/ 271 h 405"/>
                <a:gd name="T36" fmla="*/ 317 w 603"/>
                <a:gd name="T37" fmla="*/ 277 h 405"/>
                <a:gd name="T38" fmla="*/ 352 w 603"/>
                <a:gd name="T39" fmla="*/ 271 h 405"/>
                <a:gd name="T40" fmla="*/ 435 w 603"/>
                <a:gd name="T41" fmla="*/ 314 h 405"/>
                <a:gd name="T42" fmla="*/ 468 w 603"/>
                <a:gd name="T43" fmla="*/ 337 h 405"/>
                <a:gd name="T44" fmla="*/ 486 w 603"/>
                <a:gd name="T45" fmla="*/ 367 h 405"/>
                <a:gd name="T46" fmla="*/ 515 w 603"/>
                <a:gd name="T47" fmla="*/ 387 h 405"/>
                <a:gd name="T48" fmla="*/ 534 w 603"/>
                <a:gd name="T49" fmla="*/ 391 h 405"/>
                <a:gd name="T50" fmla="*/ 556 w 603"/>
                <a:gd name="T51" fmla="*/ 393 h 405"/>
                <a:gd name="T52" fmla="*/ 584 w 603"/>
                <a:gd name="T53" fmla="*/ 394 h 405"/>
                <a:gd name="T54" fmla="*/ 591 w 603"/>
                <a:gd name="T55" fmla="*/ 397 h 405"/>
                <a:gd name="T56" fmla="*/ 574 w 603"/>
                <a:gd name="T57" fmla="*/ 368 h 405"/>
                <a:gd name="T58" fmla="*/ 506 w 603"/>
                <a:gd name="T59" fmla="*/ 346 h 405"/>
                <a:gd name="T60" fmla="*/ 510 w 603"/>
                <a:gd name="T61" fmla="*/ 282 h 405"/>
                <a:gd name="T62" fmla="*/ 428 w 603"/>
                <a:gd name="T63" fmla="*/ 269 h 405"/>
                <a:gd name="T64" fmla="*/ 437 w 603"/>
                <a:gd name="T65" fmla="*/ 230 h 405"/>
                <a:gd name="T66" fmla="*/ 448 w 603"/>
                <a:gd name="T67" fmla="*/ 216 h 405"/>
                <a:gd name="T68" fmla="*/ 445 w 603"/>
                <a:gd name="T69" fmla="*/ 184 h 405"/>
                <a:gd name="T70" fmla="*/ 391 w 603"/>
                <a:gd name="T71" fmla="*/ 224 h 405"/>
                <a:gd name="T72" fmla="*/ 345 w 603"/>
                <a:gd name="T73" fmla="*/ 236 h 405"/>
                <a:gd name="T74" fmla="*/ 300 w 603"/>
                <a:gd name="T75" fmla="*/ 192 h 405"/>
                <a:gd name="T76" fmla="*/ 294 w 603"/>
                <a:gd name="T77" fmla="*/ 139 h 405"/>
                <a:gd name="T78" fmla="*/ 297 w 603"/>
                <a:gd name="T79" fmla="*/ 108 h 405"/>
                <a:gd name="T80" fmla="*/ 206 w 603"/>
                <a:gd name="T81" fmla="*/ 60 h 405"/>
                <a:gd name="T82" fmla="*/ 135 w 603"/>
                <a:gd name="T83" fmla="*/ 13 h 405"/>
                <a:gd name="T84" fmla="*/ 34 w 603"/>
                <a:gd name="T85" fmla="*/ 0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603" h="405">
                  <a:moveTo>
                    <a:pt x="296" y="104"/>
                  </a:moveTo>
                  <a:cubicBezTo>
                    <a:pt x="297" y="108"/>
                    <a:pt x="297" y="108"/>
                    <a:pt x="297" y="108"/>
                  </a:cubicBezTo>
                  <a:cubicBezTo>
                    <a:pt x="298" y="108"/>
                    <a:pt x="298" y="109"/>
                    <a:pt x="298" y="109"/>
                  </a:cubicBezTo>
                  <a:cubicBezTo>
                    <a:pt x="298" y="107"/>
                    <a:pt x="297" y="106"/>
                    <a:pt x="296" y="104"/>
                  </a:cubicBezTo>
                  <a:moveTo>
                    <a:pt x="296" y="103"/>
                  </a:moveTo>
                  <a:cubicBezTo>
                    <a:pt x="296" y="104"/>
                    <a:pt x="296" y="104"/>
                    <a:pt x="296" y="104"/>
                  </a:cubicBezTo>
                  <a:cubicBezTo>
                    <a:pt x="296" y="103"/>
                    <a:pt x="296" y="103"/>
                    <a:pt x="296" y="103"/>
                  </a:cubicBezTo>
                  <a:moveTo>
                    <a:pt x="34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4" y="16"/>
                    <a:pt x="9" y="19"/>
                    <a:pt x="13" y="29"/>
                  </a:cubicBezTo>
                  <a:cubicBezTo>
                    <a:pt x="17" y="35"/>
                    <a:pt x="16" y="50"/>
                    <a:pt x="22" y="54"/>
                  </a:cubicBezTo>
                  <a:cubicBezTo>
                    <a:pt x="32" y="60"/>
                    <a:pt x="40" y="71"/>
                    <a:pt x="48" y="82"/>
                  </a:cubicBezTo>
                  <a:cubicBezTo>
                    <a:pt x="51" y="86"/>
                    <a:pt x="47" y="87"/>
                    <a:pt x="43" y="87"/>
                  </a:cubicBezTo>
                  <a:cubicBezTo>
                    <a:pt x="41" y="87"/>
                    <a:pt x="39" y="87"/>
                    <a:pt x="38" y="87"/>
                  </a:cubicBezTo>
                  <a:cubicBezTo>
                    <a:pt x="43" y="95"/>
                    <a:pt x="55" y="93"/>
                    <a:pt x="62" y="101"/>
                  </a:cubicBezTo>
                  <a:cubicBezTo>
                    <a:pt x="67" y="106"/>
                    <a:pt x="71" y="112"/>
                    <a:pt x="77" y="118"/>
                  </a:cubicBezTo>
                  <a:cubicBezTo>
                    <a:pt x="77" y="131"/>
                    <a:pt x="77" y="131"/>
                    <a:pt x="77" y="131"/>
                  </a:cubicBezTo>
                  <a:cubicBezTo>
                    <a:pt x="79" y="134"/>
                    <a:pt x="79" y="134"/>
                    <a:pt x="83" y="136"/>
                  </a:cubicBezTo>
                  <a:cubicBezTo>
                    <a:pt x="88" y="140"/>
                    <a:pt x="93" y="152"/>
                    <a:pt x="103" y="152"/>
                  </a:cubicBezTo>
                  <a:cubicBezTo>
                    <a:pt x="103" y="154"/>
                    <a:pt x="111" y="164"/>
                    <a:pt x="112" y="164"/>
                  </a:cubicBezTo>
                  <a:cubicBezTo>
                    <a:pt x="113" y="164"/>
                    <a:pt x="115" y="158"/>
                    <a:pt x="115" y="156"/>
                  </a:cubicBezTo>
                  <a:cubicBezTo>
                    <a:pt x="115" y="152"/>
                    <a:pt x="111" y="146"/>
                    <a:pt x="107" y="146"/>
                  </a:cubicBezTo>
                  <a:cubicBezTo>
                    <a:pt x="106" y="146"/>
                    <a:pt x="105" y="146"/>
                    <a:pt x="105" y="147"/>
                  </a:cubicBezTo>
                  <a:cubicBezTo>
                    <a:pt x="95" y="140"/>
                    <a:pt x="92" y="127"/>
                    <a:pt x="88" y="114"/>
                  </a:cubicBezTo>
                  <a:cubicBezTo>
                    <a:pt x="84" y="103"/>
                    <a:pt x="74" y="97"/>
                    <a:pt x="70" y="85"/>
                  </a:cubicBezTo>
                  <a:cubicBezTo>
                    <a:pt x="67" y="76"/>
                    <a:pt x="66" y="71"/>
                    <a:pt x="59" y="63"/>
                  </a:cubicBezTo>
                  <a:cubicBezTo>
                    <a:pt x="53" y="58"/>
                    <a:pt x="47" y="58"/>
                    <a:pt x="43" y="50"/>
                  </a:cubicBezTo>
                  <a:cubicBezTo>
                    <a:pt x="39" y="41"/>
                    <a:pt x="33" y="34"/>
                    <a:pt x="33" y="23"/>
                  </a:cubicBezTo>
                  <a:cubicBezTo>
                    <a:pt x="33" y="22"/>
                    <a:pt x="33" y="18"/>
                    <a:pt x="34" y="16"/>
                  </a:cubicBezTo>
                  <a:cubicBezTo>
                    <a:pt x="41" y="23"/>
                    <a:pt x="50" y="23"/>
                    <a:pt x="59" y="27"/>
                  </a:cubicBezTo>
                  <a:cubicBezTo>
                    <a:pt x="63" y="29"/>
                    <a:pt x="62" y="41"/>
                    <a:pt x="67" y="45"/>
                  </a:cubicBezTo>
                  <a:cubicBezTo>
                    <a:pt x="71" y="50"/>
                    <a:pt x="70" y="59"/>
                    <a:pt x="75" y="64"/>
                  </a:cubicBezTo>
                  <a:cubicBezTo>
                    <a:pt x="80" y="70"/>
                    <a:pt x="86" y="75"/>
                    <a:pt x="93" y="82"/>
                  </a:cubicBezTo>
                  <a:cubicBezTo>
                    <a:pt x="93" y="82"/>
                    <a:pt x="94" y="81"/>
                    <a:pt x="94" y="81"/>
                  </a:cubicBezTo>
                  <a:cubicBezTo>
                    <a:pt x="95" y="81"/>
                    <a:pt x="96" y="82"/>
                    <a:pt x="98" y="82"/>
                  </a:cubicBezTo>
                  <a:cubicBezTo>
                    <a:pt x="98" y="95"/>
                    <a:pt x="115" y="96"/>
                    <a:pt x="119" y="105"/>
                  </a:cubicBezTo>
                  <a:cubicBezTo>
                    <a:pt x="122" y="111"/>
                    <a:pt x="118" y="117"/>
                    <a:pt x="123" y="121"/>
                  </a:cubicBezTo>
                  <a:cubicBezTo>
                    <a:pt x="128" y="126"/>
                    <a:pt x="136" y="128"/>
                    <a:pt x="142" y="133"/>
                  </a:cubicBezTo>
                  <a:cubicBezTo>
                    <a:pt x="153" y="145"/>
                    <a:pt x="171" y="160"/>
                    <a:pt x="178" y="179"/>
                  </a:cubicBezTo>
                  <a:cubicBezTo>
                    <a:pt x="179" y="183"/>
                    <a:pt x="183" y="185"/>
                    <a:pt x="183" y="192"/>
                  </a:cubicBezTo>
                  <a:cubicBezTo>
                    <a:pt x="183" y="197"/>
                    <a:pt x="178" y="201"/>
                    <a:pt x="178" y="206"/>
                  </a:cubicBezTo>
                  <a:cubicBezTo>
                    <a:pt x="178" y="211"/>
                    <a:pt x="181" y="217"/>
                    <a:pt x="185" y="217"/>
                  </a:cubicBezTo>
                  <a:cubicBezTo>
                    <a:pt x="187" y="224"/>
                    <a:pt x="203" y="227"/>
                    <a:pt x="210" y="234"/>
                  </a:cubicBezTo>
                  <a:cubicBezTo>
                    <a:pt x="211" y="235"/>
                    <a:pt x="212" y="236"/>
                    <a:pt x="216" y="237"/>
                  </a:cubicBezTo>
                  <a:cubicBezTo>
                    <a:pt x="222" y="241"/>
                    <a:pt x="226" y="240"/>
                    <a:pt x="233" y="243"/>
                  </a:cubicBezTo>
                  <a:cubicBezTo>
                    <a:pt x="240" y="246"/>
                    <a:pt x="242" y="253"/>
                    <a:pt x="249" y="255"/>
                  </a:cubicBezTo>
                  <a:cubicBezTo>
                    <a:pt x="251" y="255"/>
                    <a:pt x="252" y="255"/>
                    <a:pt x="253" y="255"/>
                  </a:cubicBezTo>
                  <a:cubicBezTo>
                    <a:pt x="254" y="255"/>
                    <a:pt x="255" y="255"/>
                    <a:pt x="256" y="255"/>
                  </a:cubicBezTo>
                  <a:cubicBezTo>
                    <a:pt x="257" y="255"/>
                    <a:pt x="258" y="255"/>
                    <a:pt x="260" y="255"/>
                  </a:cubicBezTo>
                  <a:cubicBezTo>
                    <a:pt x="261" y="255"/>
                    <a:pt x="263" y="255"/>
                    <a:pt x="265" y="256"/>
                  </a:cubicBezTo>
                  <a:cubicBezTo>
                    <a:pt x="270" y="259"/>
                    <a:pt x="288" y="271"/>
                    <a:pt x="294" y="271"/>
                  </a:cubicBezTo>
                  <a:cubicBezTo>
                    <a:pt x="296" y="271"/>
                    <a:pt x="298" y="271"/>
                    <a:pt x="300" y="271"/>
                  </a:cubicBezTo>
                  <a:cubicBezTo>
                    <a:pt x="302" y="271"/>
                    <a:pt x="304" y="271"/>
                    <a:pt x="306" y="272"/>
                  </a:cubicBezTo>
                  <a:cubicBezTo>
                    <a:pt x="308" y="273"/>
                    <a:pt x="313" y="277"/>
                    <a:pt x="317" y="277"/>
                  </a:cubicBezTo>
                  <a:cubicBezTo>
                    <a:pt x="326" y="277"/>
                    <a:pt x="327" y="266"/>
                    <a:pt x="337" y="266"/>
                  </a:cubicBezTo>
                  <a:cubicBezTo>
                    <a:pt x="341" y="266"/>
                    <a:pt x="344" y="268"/>
                    <a:pt x="349" y="271"/>
                  </a:cubicBezTo>
                  <a:cubicBezTo>
                    <a:pt x="352" y="271"/>
                    <a:pt x="352" y="271"/>
                    <a:pt x="352" y="271"/>
                  </a:cubicBezTo>
                  <a:cubicBezTo>
                    <a:pt x="366" y="278"/>
                    <a:pt x="368" y="290"/>
                    <a:pt x="385" y="298"/>
                  </a:cubicBezTo>
                  <a:cubicBezTo>
                    <a:pt x="395" y="303"/>
                    <a:pt x="402" y="300"/>
                    <a:pt x="413" y="305"/>
                  </a:cubicBezTo>
                  <a:cubicBezTo>
                    <a:pt x="419" y="308"/>
                    <a:pt x="425" y="314"/>
                    <a:pt x="435" y="314"/>
                  </a:cubicBezTo>
                  <a:cubicBezTo>
                    <a:pt x="438" y="314"/>
                    <a:pt x="441" y="311"/>
                    <a:pt x="445" y="311"/>
                  </a:cubicBezTo>
                  <a:cubicBezTo>
                    <a:pt x="446" y="311"/>
                    <a:pt x="447" y="311"/>
                    <a:pt x="448" y="311"/>
                  </a:cubicBezTo>
                  <a:cubicBezTo>
                    <a:pt x="451" y="324"/>
                    <a:pt x="460" y="329"/>
                    <a:pt x="468" y="337"/>
                  </a:cubicBezTo>
                  <a:cubicBezTo>
                    <a:pt x="471" y="340"/>
                    <a:pt x="474" y="341"/>
                    <a:pt x="475" y="346"/>
                  </a:cubicBezTo>
                  <a:cubicBezTo>
                    <a:pt x="478" y="354"/>
                    <a:pt x="473" y="362"/>
                    <a:pt x="481" y="367"/>
                  </a:cubicBezTo>
                  <a:cubicBezTo>
                    <a:pt x="486" y="367"/>
                    <a:pt x="486" y="367"/>
                    <a:pt x="486" y="367"/>
                  </a:cubicBezTo>
                  <a:cubicBezTo>
                    <a:pt x="485" y="366"/>
                    <a:pt x="485" y="364"/>
                    <a:pt x="486" y="362"/>
                  </a:cubicBezTo>
                  <a:cubicBezTo>
                    <a:pt x="486" y="362"/>
                    <a:pt x="504" y="373"/>
                    <a:pt x="506" y="376"/>
                  </a:cubicBezTo>
                  <a:cubicBezTo>
                    <a:pt x="508" y="381"/>
                    <a:pt x="508" y="386"/>
                    <a:pt x="515" y="387"/>
                  </a:cubicBezTo>
                  <a:cubicBezTo>
                    <a:pt x="515" y="388"/>
                    <a:pt x="517" y="391"/>
                    <a:pt x="518" y="391"/>
                  </a:cubicBezTo>
                  <a:cubicBezTo>
                    <a:pt x="520" y="391"/>
                    <a:pt x="525" y="389"/>
                    <a:pt x="528" y="389"/>
                  </a:cubicBezTo>
                  <a:cubicBezTo>
                    <a:pt x="531" y="389"/>
                    <a:pt x="533" y="390"/>
                    <a:pt x="534" y="391"/>
                  </a:cubicBezTo>
                  <a:cubicBezTo>
                    <a:pt x="538" y="395"/>
                    <a:pt x="543" y="405"/>
                    <a:pt x="552" y="405"/>
                  </a:cubicBezTo>
                  <a:cubicBezTo>
                    <a:pt x="556" y="405"/>
                    <a:pt x="559" y="403"/>
                    <a:pt x="560" y="397"/>
                  </a:cubicBezTo>
                  <a:cubicBezTo>
                    <a:pt x="559" y="397"/>
                    <a:pt x="556" y="395"/>
                    <a:pt x="556" y="393"/>
                  </a:cubicBezTo>
                  <a:cubicBezTo>
                    <a:pt x="556" y="389"/>
                    <a:pt x="570" y="379"/>
                    <a:pt x="574" y="379"/>
                  </a:cubicBezTo>
                  <a:cubicBezTo>
                    <a:pt x="580" y="379"/>
                    <a:pt x="581" y="386"/>
                    <a:pt x="587" y="388"/>
                  </a:cubicBezTo>
                  <a:cubicBezTo>
                    <a:pt x="586" y="391"/>
                    <a:pt x="584" y="392"/>
                    <a:pt x="584" y="394"/>
                  </a:cubicBezTo>
                  <a:cubicBezTo>
                    <a:pt x="584" y="395"/>
                    <a:pt x="589" y="397"/>
                    <a:pt x="590" y="398"/>
                  </a:cubicBezTo>
                  <a:cubicBezTo>
                    <a:pt x="590" y="398"/>
                    <a:pt x="590" y="398"/>
                    <a:pt x="590" y="398"/>
                  </a:cubicBezTo>
                  <a:cubicBezTo>
                    <a:pt x="590" y="398"/>
                    <a:pt x="591" y="398"/>
                    <a:pt x="591" y="397"/>
                  </a:cubicBezTo>
                  <a:cubicBezTo>
                    <a:pt x="593" y="396"/>
                    <a:pt x="597" y="392"/>
                    <a:pt x="600" y="389"/>
                  </a:cubicBezTo>
                  <a:cubicBezTo>
                    <a:pt x="602" y="387"/>
                    <a:pt x="603" y="386"/>
                    <a:pt x="603" y="385"/>
                  </a:cubicBezTo>
                  <a:cubicBezTo>
                    <a:pt x="595" y="379"/>
                    <a:pt x="588" y="368"/>
                    <a:pt x="574" y="368"/>
                  </a:cubicBezTo>
                  <a:cubicBezTo>
                    <a:pt x="561" y="368"/>
                    <a:pt x="554" y="379"/>
                    <a:pt x="540" y="379"/>
                  </a:cubicBezTo>
                  <a:cubicBezTo>
                    <a:pt x="531" y="379"/>
                    <a:pt x="531" y="369"/>
                    <a:pt x="525" y="366"/>
                  </a:cubicBezTo>
                  <a:cubicBezTo>
                    <a:pt x="517" y="362"/>
                    <a:pt x="506" y="357"/>
                    <a:pt x="506" y="346"/>
                  </a:cubicBezTo>
                  <a:cubicBezTo>
                    <a:pt x="506" y="337"/>
                    <a:pt x="506" y="326"/>
                    <a:pt x="506" y="313"/>
                  </a:cubicBezTo>
                  <a:cubicBezTo>
                    <a:pt x="509" y="308"/>
                    <a:pt x="510" y="295"/>
                    <a:pt x="510" y="290"/>
                  </a:cubicBezTo>
                  <a:cubicBezTo>
                    <a:pt x="510" y="288"/>
                    <a:pt x="510" y="285"/>
                    <a:pt x="510" y="282"/>
                  </a:cubicBezTo>
                  <a:cubicBezTo>
                    <a:pt x="500" y="280"/>
                    <a:pt x="497" y="271"/>
                    <a:pt x="484" y="271"/>
                  </a:cubicBezTo>
                  <a:cubicBezTo>
                    <a:pt x="466" y="271"/>
                    <a:pt x="452" y="274"/>
                    <a:pt x="434" y="274"/>
                  </a:cubicBezTo>
                  <a:cubicBezTo>
                    <a:pt x="431" y="274"/>
                    <a:pt x="428" y="272"/>
                    <a:pt x="428" y="269"/>
                  </a:cubicBezTo>
                  <a:cubicBezTo>
                    <a:pt x="428" y="268"/>
                    <a:pt x="428" y="267"/>
                    <a:pt x="428" y="266"/>
                  </a:cubicBezTo>
                  <a:cubicBezTo>
                    <a:pt x="431" y="263"/>
                    <a:pt x="437" y="261"/>
                    <a:pt x="437" y="255"/>
                  </a:cubicBezTo>
                  <a:cubicBezTo>
                    <a:pt x="437" y="248"/>
                    <a:pt x="437" y="236"/>
                    <a:pt x="437" y="230"/>
                  </a:cubicBezTo>
                  <a:cubicBezTo>
                    <a:pt x="439" y="230"/>
                    <a:pt x="440" y="230"/>
                    <a:pt x="442" y="230"/>
                  </a:cubicBezTo>
                  <a:cubicBezTo>
                    <a:pt x="442" y="231"/>
                    <a:pt x="442" y="233"/>
                    <a:pt x="442" y="234"/>
                  </a:cubicBezTo>
                  <a:cubicBezTo>
                    <a:pt x="445" y="228"/>
                    <a:pt x="448" y="225"/>
                    <a:pt x="448" y="216"/>
                  </a:cubicBezTo>
                  <a:cubicBezTo>
                    <a:pt x="448" y="206"/>
                    <a:pt x="457" y="197"/>
                    <a:pt x="457" y="189"/>
                  </a:cubicBezTo>
                  <a:cubicBezTo>
                    <a:pt x="457" y="188"/>
                    <a:pt x="457" y="186"/>
                    <a:pt x="457" y="185"/>
                  </a:cubicBezTo>
                  <a:cubicBezTo>
                    <a:pt x="454" y="185"/>
                    <a:pt x="447" y="184"/>
                    <a:pt x="445" y="184"/>
                  </a:cubicBezTo>
                  <a:cubicBezTo>
                    <a:pt x="443" y="183"/>
                    <a:pt x="439" y="182"/>
                    <a:pt x="434" y="182"/>
                  </a:cubicBezTo>
                  <a:cubicBezTo>
                    <a:pt x="420" y="182"/>
                    <a:pt x="402" y="187"/>
                    <a:pt x="402" y="203"/>
                  </a:cubicBezTo>
                  <a:cubicBezTo>
                    <a:pt x="402" y="211"/>
                    <a:pt x="393" y="217"/>
                    <a:pt x="391" y="224"/>
                  </a:cubicBezTo>
                  <a:cubicBezTo>
                    <a:pt x="391" y="226"/>
                    <a:pt x="388" y="232"/>
                    <a:pt x="384" y="232"/>
                  </a:cubicBezTo>
                  <a:cubicBezTo>
                    <a:pt x="382" y="232"/>
                    <a:pt x="380" y="229"/>
                    <a:pt x="374" y="229"/>
                  </a:cubicBezTo>
                  <a:cubicBezTo>
                    <a:pt x="363" y="229"/>
                    <a:pt x="355" y="236"/>
                    <a:pt x="345" y="236"/>
                  </a:cubicBezTo>
                  <a:cubicBezTo>
                    <a:pt x="341" y="236"/>
                    <a:pt x="341" y="232"/>
                    <a:pt x="336" y="230"/>
                  </a:cubicBezTo>
                  <a:cubicBezTo>
                    <a:pt x="322" y="226"/>
                    <a:pt x="322" y="217"/>
                    <a:pt x="313" y="207"/>
                  </a:cubicBezTo>
                  <a:cubicBezTo>
                    <a:pt x="309" y="204"/>
                    <a:pt x="302" y="196"/>
                    <a:pt x="300" y="192"/>
                  </a:cubicBezTo>
                  <a:cubicBezTo>
                    <a:pt x="298" y="187"/>
                    <a:pt x="301" y="184"/>
                    <a:pt x="298" y="179"/>
                  </a:cubicBezTo>
                  <a:cubicBezTo>
                    <a:pt x="297" y="177"/>
                    <a:pt x="293" y="173"/>
                    <a:pt x="294" y="169"/>
                  </a:cubicBezTo>
                  <a:cubicBezTo>
                    <a:pt x="294" y="139"/>
                    <a:pt x="294" y="139"/>
                    <a:pt x="294" y="139"/>
                  </a:cubicBezTo>
                  <a:cubicBezTo>
                    <a:pt x="296" y="131"/>
                    <a:pt x="300" y="128"/>
                    <a:pt x="300" y="118"/>
                  </a:cubicBezTo>
                  <a:cubicBezTo>
                    <a:pt x="300" y="115"/>
                    <a:pt x="298" y="113"/>
                    <a:pt x="297" y="110"/>
                  </a:cubicBezTo>
                  <a:cubicBezTo>
                    <a:pt x="297" y="108"/>
                    <a:pt x="297" y="108"/>
                    <a:pt x="297" y="108"/>
                  </a:cubicBezTo>
                  <a:cubicBezTo>
                    <a:pt x="288" y="107"/>
                    <a:pt x="276" y="105"/>
                    <a:pt x="272" y="101"/>
                  </a:cubicBezTo>
                  <a:cubicBezTo>
                    <a:pt x="255" y="84"/>
                    <a:pt x="256" y="45"/>
                    <a:pt x="225" y="45"/>
                  </a:cubicBezTo>
                  <a:cubicBezTo>
                    <a:pt x="213" y="45"/>
                    <a:pt x="216" y="60"/>
                    <a:pt x="206" y="60"/>
                  </a:cubicBezTo>
                  <a:cubicBezTo>
                    <a:pt x="195" y="60"/>
                    <a:pt x="187" y="42"/>
                    <a:pt x="182" y="35"/>
                  </a:cubicBezTo>
                  <a:cubicBezTo>
                    <a:pt x="173" y="19"/>
                    <a:pt x="163" y="17"/>
                    <a:pt x="145" y="13"/>
                  </a:cubicBezTo>
                  <a:cubicBezTo>
                    <a:pt x="135" y="13"/>
                    <a:pt x="135" y="13"/>
                    <a:pt x="135" y="13"/>
                  </a:cubicBezTo>
                  <a:cubicBezTo>
                    <a:pt x="135" y="19"/>
                    <a:pt x="135" y="19"/>
                    <a:pt x="135" y="19"/>
                  </a:cubicBezTo>
                  <a:cubicBezTo>
                    <a:pt x="91" y="19"/>
                    <a:pt x="91" y="19"/>
                    <a:pt x="91" y="19"/>
                  </a:cubicBezTo>
                  <a:cubicBezTo>
                    <a:pt x="34" y="0"/>
                    <a:pt x="34" y="0"/>
                    <a:pt x="3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7" name="Freeform 177"/>
            <p:cNvSpPr>
              <a:spLocks/>
            </p:cNvSpPr>
            <p:nvPr/>
          </p:nvSpPr>
          <p:spPr bwMode="auto">
            <a:xfrm>
              <a:off x="532" y="986"/>
              <a:ext cx="43" cy="21"/>
            </a:xfrm>
            <a:custGeom>
              <a:avLst/>
              <a:gdLst>
                <a:gd name="T0" fmla="*/ 0 w 18"/>
                <a:gd name="T1" fmla="*/ 0 h 9"/>
                <a:gd name="T2" fmla="*/ 0 w 18"/>
                <a:gd name="T3" fmla="*/ 4 h 9"/>
                <a:gd name="T4" fmla="*/ 15 w 18"/>
                <a:gd name="T5" fmla="*/ 9 h 9"/>
                <a:gd name="T6" fmla="*/ 17 w 18"/>
                <a:gd name="T7" fmla="*/ 9 h 9"/>
                <a:gd name="T8" fmla="*/ 18 w 18"/>
                <a:gd name="T9" fmla="*/ 9 h 9"/>
                <a:gd name="T10" fmla="*/ 0 w 18"/>
                <a:gd name="T1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9">
                  <a:moveTo>
                    <a:pt x="0" y="0"/>
                  </a:moveTo>
                  <a:cubicBezTo>
                    <a:pt x="0" y="1"/>
                    <a:pt x="0" y="3"/>
                    <a:pt x="0" y="4"/>
                  </a:cubicBezTo>
                  <a:cubicBezTo>
                    <a:pt x="3" y="7"/>
                    <a:pt x="10" y="9"/>
                    <a:pt x="15" y="9"/>
                  </a:cubicBezTo>
                  <a:cubicBezTo>
                    <a:pt x="15" y="9"/>
                    <a:pt x="16" y="9"/>
                    <a:pt x="17" y="9"/>
                  </a:cubicBezTo>
                  <a:cubicBezTo>
                    <a:pt x="17" y="9"/>
                    <a:pt x="18" y="9"/>
                    <a:pt x="18" y="9"/>
                  </a:cubicBezTo>
                  <a:cubicBezTo>
                    <a:pt x="18" y="1"/>
                    <a:pt x="9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8" name="Freeform 178"/>
            <p:cNvSpPr>
              <a:spLocks/>
            </p:cNvSpPr>
            <p:nvPr/>
          </p:nvSpPr>
          <p:spPr bwMode="auto">
            <a:xfrm>
              <a:off x="-1118" y="1104"/>
              <a:ext cx="168" cy="109"/>
            </a:xfrm>
            <a:custGeom>
              <a:avLst/>
              <a:gdLst>
                <a:gd name="T0" fmla="*/ 8 w 71"/>
                <a:gd name="T1" fmla="*/ 0 h 46"/>
                <a:gd name="T2" fmla="*/ 0 w 71"/>
                <a:gd name="T3" fmla="*/ 3 h 46"/>
                <a:gd name="T4" fmla="*/ 2 w 71"/>
                <a:gd name="T5" fmla="*/ 3 h 46"/>
                <a:gd name="T6" fmla="*/ 10 w 71"/>
                <a:gd name="T7" fmla="*/ 5 h 46"/>
                <a:gd name="T8" fmla="*/ 5 w 71"/>
                <a:gd name="T9" fmla="*/ 10 h 46"/>
                <a:gd name="T10" fmla="*/ 32 w 71"/>
                <a:gd name="T11" fmla="*/ 21 h 46"/>
                <a:gd name="T12" fmla="*/ 27 w 71"/>
                <a:gd name="T13" fmla="*/ 26 h 46"/>
                <a:gd name="T14" fmla="*/ 66 w 71"/>
                <a:gd name="T15" fmla="*/ 46 h 46"/>
                <a:gd name="T16" fmla="*/ 71 w 71"/>
                <a:gd name="T17" fmla="*/ 46 h 46"/>
                <a:gd name="T18" fmla="*/ 71 w 71"/>
                <a:gd name="T19" fmla="*/ 41 h 46"/>
                <a:gd name="T20" fmla="*/ 22 w 71"/>
                <a:gd name="T21" fmla="*/ 7 h 46"/>
                <a:gd name="T22" fmla="*/ 8 w 71"/>
                <a:gd name="T23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1" h="46">
                  <a:moveTo>
                    <a:pt x="8" y="0"/>
                  </a:moveTo>
                  <a:cubicBezTo>
                    <a:pt x="5" y="0"/>
                    <a:pt x="2" y="2"/>
                    <a:pt x="0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8" y="4"/>
                    <a:pt x="10" y="5"/>
                  </a:cubicBezTo>
                  <a:cubicBezTo>
                    <a:pt x="10" y="6"/>
                    <a:pt x="8" y="9"/>
                    <a:pt x="5" y="10"/>
                  </a:cubicBezTo>
                  <a:cubicBezTo>
                    <a:pt x="7" y="16"/>
                    <a:pt x="22" y="21"/>
                    <a:pt x="32" y="21"/>
                  </a:cubicBezTo>
                  <a:cubicBezTo>
                    <a:pt x="31" y="23"/>
                    <a:pt x="28" y="23"/>
                    <a:pt x="27" y="26"/>
                  </a:cubicBezTo>
                  <a:cubicBezTo>
                    <a:pt x="36" y="32"/>
                    <a:pt x="54" y="46"/>
                    <a:pt x="66" y="46"/>
                  </a:cubicBezTo>
                  <a:cubicBezTo>
                    <a:pt x="68" y="46"/>
                    <a:pt x="69" y="46"/>
                    <a:pt x="71" y="46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57" y="28"/>
                    <a:pt x="45" y="15"/>
                    <a:pt x="22" y="7"/>
                  </a:cubicBezTo>
                  <a:cubicBezTo>
                    <a:pt x="18" y="6"/>
                    <a:pt x="13" y="0"/>
                    <a:pt x="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9" name="Freeform 179"/>
            <p:cNvSpPr>
              <a:spLocks/>
            </p:cNvSpPr>
            <p:nvPr/>
          </p:nvSpPr>
          <p:spPr bwMode="auto">
            <a:xfrm>
              <a:off x="-1283" y="948"/>
              <a:ext cx="59" cy="85"/>
            </a:xfrm>
            <a:custGeom>
              <a:avLst/>
              <a:gdLst>
                <a:gd name="T0" fmla="*/ 0 w 25"/>
                <a:gd name="T1" fmla="*/ 0 h 36"/>
                <a:gd name="T2" fmla="*/ 0 w 25"/>
                <a:gd name="T3" fmla="*/ 4 h 36"/>
                <a:gd name="T4" fmla="*/ 6 w 25"/>
                <a:gd name="T5" fmla="*/ 13 h 36"/>
                <a:gd name="T6" fmla="*/ 14 w 25"/>
                <a:gd name="T7" fmla="*/ 20 h 36"/>
                <a:gd name="T8" fmla="*/ 12 w 25"/>
                <a:gd name="T9" fmla="*/ 26 h 36"/>
                <a:gd name="T10" fmla="*/ 20 w 25"/>
                <a:gd name="T11" fmla="*/ 36 h 36"/>
                <a:gd name="T12" fmla="*/ 15 w 25"/>
                <a:gd name="T13" fmla="*/ 26 h 36"/>
                <a:gd name="T14" fmla="*/ 18 w 25"/>
                <a:gd name="T15" fmla="*/ 21 h 36"/>
                <a:gd name="T16" fmla="*/ 15 w 25"/>
                <a:gd name="T17" fmla="*/ 14 h 36"/>
                <a:gd name="T18" fmla="*/ 15 w 25"/>
                <a:gd name="T19" fmla="*/ 3 h 36"/>
                <a:gd name="T20" fmla="*/ 8 w 25"/>
                <a:gd name="T21" fmla="*/ 10 h 36"/>
                <a:gd name="T22" fmla="*/ 12 w 25"/>
                <a:gd name="T23" fmla="*/ 3 h 36"/>
                <a:gd name="T24" fmla="*/ 0 w 25"/>
                <a:gd name="T2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" h="36">
                  <a:moveTo>
                    <a:pt x="0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2" y="7"/>
                    <a:pt x="4" y="13"/>
                    <a:pt x="6" y="13"/>
                  </a:cubicBezTo>
                  <a:cubicBezTo>
                    <a:pt x="9" y="13"/>
                    <a:pt x="10" y="19"/>
                    <a:pt x="14" y="20"/>
                  </a:cubicBezTo>
                  <a:cubicBezTo>
                    <a:pt x="14" y="21"/>
                    <a:pt x="12" y="23"/>
                    <a:pt x="12" y="26"/>
                  </a:cubicBezTo>
                  <a:cubicBezTo>
                    <a:pt x="12" y="30"/>
                    <a:pt x="15" y="36"/>
                    <a:pt x="20" y="36"/>
                  </a:cubicBezTo>
                  <a:cubicBezTo>
                    <a:pt x="25" y="36"/>
                    <a:pt x="15" y="28"/>
                    <a:pt x="15" y="26"/>
                  </a:cubicBezTo>
                  <a:cubicBezTo>
                    <a:pt x="15" y="24"/>
                    <a:pt x="18" y="23"/>
                    <a:pt x="18" y="21"/>
                  </a:cubicBezTo>
                  <a:cubicBezTo>
                    <a:pt x="18" y="18"/>
                    <a:pt x="15" y="17"/>
                    <a:pt x="15" y="14"/>
                  </a:cubicBezTo>
                  <a:cubicBezTo>
                    <a:pt x="15" y="9"/>
                    <a:pt x="16" y="6"/>
                    <a:pt x="15" y="3"/>
                  </a:cubicBezTo>
                  <a:cubicBezTo>
                    <a:pt x="14" y="5"/>
                    <a:pt x="12" y="10"/>
                    <a:pt x="8" y="10"/>
                  </a:cubicBezTo>
                  <a:cubicBezTo>
                    <a:pt x="5" y="10"/>
                    <a:pt x="12" y="4"/>
                    <a:pt x="12" y="3"/>
                  </a:cubicBezTo>
                  <a:cubicBezTo>
                    <a:pt x="7" y="3"/>
                    <a:pt x="4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0" name="Freeform 180"/>
            <p:cNvSpPr>
              <a:spLocks/>
            </p:cNvSpPr>
            <p:nvPr/>
          </p:nvSpPr>
          <p:spPr bwMode="auto">
            <a:xfrm>
              <a:off x="-2047" y="759"/>
              <a:ext cx="76" cy="49"/>
            </a:xfrm>
            <a:custGeom>
              <a:avLst/>
              <a:gdLst>
                <a:gd name="T0" fmla="*/ 32 w 32"/>
                <a:gd name="T1" fmla="*/ 0 h 21"/>
                <a:gd name="T2" fmla="*/ 25 w 32"/>
                <a:gd name="T3" fmla="*/ 0 h 21"/>
                <a:gd name="T4" fmla="*/ 0 w 32"/>
                <a:gd name="T5" fmla="*/ 8 h 21"/>
                <a:gd name="T6" fmla="*/ 0 w 32"/>
                <a:gd name="T7" fmla="*/ 14 h 21"/>
                <a:gd name="T8" fmla="*/ 11 w 32"/>
                <a:gd name="T9" fmla="*/ 21 h 21"/>
                <a:gd name="T10" fmla="*/ 32 w 32"/>
                <a:gd name="T11" fmla="*/ 6 h 21"/>
                <a:gd name="T12" fmla="*/ 32 w 32"/>
                <a:gd name="T13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9" y="0"/>
                    <a:pt x="29" y="0"/>
                    <a:pt x="25" y="0"/>
                  </a:cubicBezTo>
                  <a:cubicBezTo>
                    <a:pt x="16" y="0"/>
                    <a:pt x="9" y="5"/>
                    <a:pt x="0" y="8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4" y="17"/>
                    <a:pt x="6" y="17"/>
                    <a:pt x="11" y="21"/>
                  </a:cubicBezTo>
                  <a:cubicBezTo>
                    <a:pt x="19" y="15"/>
                    <a:pt x="22" y="11"/>
                    <a:pt x="32" y="6"/>
                  </a:cubicBezTo>
                  <a:cubicBezTo>
                    <a:pt x="32" y="0"/>
                    <a:pt x="32" y="0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1" name="Freeform 181"/>
            <p:cNvSpPr>
              <a:spLocks/>
            </p:cNvSpPr>
            <p:nvPr/>
          </p:nvSpPr>
          <p:spPr bwMode="auto">
            <a:xfrm>
              <a:off x="3881" y="1648"/>
              <a:ext cx="97" cy="59"/>
            </a:xfrm>
            <a:custGeom>
              <a:avLst/>
              <a:gdLst>
                <a:gd name="T0" fmla="*/ 38 w 41"/>
                <a:gd name="T1" fmla="*/ 0 h 25"/>
                <a:gd name="T2" fmla="*/ 23 w 41"/>
                <a:gd name="T3" fmla="*/ 4 h 25"/>
                <a:gd name="T4" fmla="*/ 8 w 41"/>
                <a:gd name="T5" fmla="*/ 0 h 25"/>
                <a:gd name="T6" fmla="*/ 0 w 41"/>
                <a:gd name="T7" fmla="*/ 2 h 25"/>
                <a:gd name="T8" fmla="*/ 0 w 41"/>
                <a:gd name="T9" fmla="*/ 6 h 25"/>
                <a:gd name="T10" fmla="*/ 7 w 41"/>
                <a:gd name="T11" fmla="*/ 9 h 25"/>
                <a:gd name="T12" fmla="*/ 31 w 41"/>
                <a:gd name="T13" fmla="*/ 22 h 25"/>
                <a:gd name="T14" fmla="*/ 36 w 41"/>
                <a:gd name="T15" fmla="*/ 25 h 25"/>
                <a:gd name="T16" fmla="*/ 39 w 41"/>
                <a:gd name="T17" fmla="*/ 21 h 25"/>
                <a:gd name="T18" fmla="*/ 36 w 41"/>
                <a:gd name="T19" fmla="*/ 12 h 25"/>
                <a:gd name="T20" fmla="*/ 39 w 41"/>
                <a:gd name="T21" fmla="*/ 7 h 25"/>
                <a:gd name="T22" fmla="*/ 41 w 41"/>
                <a:gd name="T23" fmla="*/ 0 h 25"/>
                <a:gd name="T24" fmla="*/ 38 w 41"/>
                <a:gd name="T2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" h="25">
                  <a:moveTo>
                    <a:pt x="38" y="0"/>
                  </a:moveTo>
                  <a:cubicBezTo>
                    <a:pt x="32" y="0"/>
                    <a:pt x="29" y="4"/>
                    <a:pt x="23" y="4"/>
                  </a:cubicBezTo>
                  <a:cubicBezTo>
                    <a:pt x="18" y="4"/>
                    <a:pt x="14" y="0"/>
                    <a:pt x="8" y="0"/>
                  </a:cubicBezTo>
                  <a:cubicBezTo>
                    <a:pt x="5" y="0"/>
                    <a:pt x="3" y="1"/>
                    <a:pt x="0" y="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1" y="9"/>
                    <a:pt x="6" y="8"/>
                    <a:pt x="7" y="9"/>
                  </a:cubicBezTo>
                  <a:cubicBezTo>
                    <a:pt x="16" y="11"/>
                    <a:pt x="22" y="20"/>
                    <a:pt x="31" y="22"/>
                  </a:cubicBezTo>
                  <a:cubicBezTo>
                    <a:pt x="31" y="24"/>
                    <a:pt x="34" y="25"/>
                    <a:pt x="36" y="25"/>
                  </a:cubicBezTo>
                  <a:cubicBezTo>
                    <a:pt x="37" y="25"/>
                    <a:pt x="39" y="22"/>
                    <a:pt x="39" y="21"/>
                  </a:cubicBezTo>
                  <a:cubicBezTo>
                    <a:pt x="39" y="17"/>
                    <a:pt x="36" y="16"/>
                    <a:pt x="36" y="12"/>
                  </a:cubicBezTo>
                  <a:cubicBezTo>
                    <a:pt x="36" y="10"/>
                    <a:pt x="39" y="7"/>
                    <a:pt x="39" y="7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0" y="0"/>
                    <a:pt x="39" y="0"/>
                    <a:pt x="3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2" name="Freeform 182"/>
            <p:cNvSpPr>
              <a:spLocks/>
            </p:cNvSpPr>
            <p:nvPr/>
          </p:nvSpPr>
          <p:spPr bwMode="auto">
            <a:xfrm>
              <a:off x="3744" y="1447"/>
              <a:ext cx="33" cy="64"/>
            </a:xfrm>
            <a:custGeom>
              <a:avLst/>
              <a:gdLst>
                <a:gd name="T0" fmla="*/ 12 w 14"/>
                <a:gd name="T1" fmla="*/ 0 h 27"/>
                <a:gd name="T2" fmla="*/ 4 w 14"/>
                <a:gd name="T3" fmla="*/ 5 h 27"/>
                <a:gd name="T4" fmla="*/ 0 w 14"/>
                <a:gd name="T5" fmla="*/ 6 h 27"/>
                <a:gd name="T6" fmla="*/ 10 w 14"/>
                <a:gd name="T7" fmla="*/ 27 h 27"/>
                <a:gd name="T8" fmla="*/ 14 w 14"/>
                <a:gd name="T9" fmla="*/ 6 h 27"/>
                <a:gd name="T10" fmla="*/ 12 w 14"/>
                <a:gd name="T11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27">
                  <a:moveTo>
                    <a:pt x="12" y="0"/>
                  </a:moveTo>
                  <a:cubicBezTo>
                    <a:pt x="10" y="0"/>
                    <a:pt x="8" y="5"/>
                    <a:pt x="4" y="5"/>
                  </a:cubicBezTo>
                  <a:cubicBezTo>
                    <a:pt x="3" y="5"/>
                    <a:pt x="1" y="6"/>
                    <a:pt x="0" y="6"/>
                  </a:cubicBezTo>
                  <a:cubicBezTo>
                    <a:pt x="3" y="10"/>
                    <a:pt x="4" y="26"/>
                    <a:pt x="10" y="27"/>
                  </a:cubicBezTo>
                  <a:cubicBezTo>
                    <a:pt x="11" y="23"/>
                    <a:pt x="13" y="12"/>
                    <a:pt x="14" y="6"/>
                  </a:cubicBezTo>
                  <a:cubicBezTo>
                    <a:pt x="13" y="5"/>
                    <a:pt x="12" y="2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3" name="Freeform 183"/>
            <p:cNvSpPr>
              <a:spLocks/>
            </p:cNvSpPr>
            <p:nvPr/>
          </p:nvSpPr>
          <p:spPr bwMode="auto">
            <a:xfrm>
              <a:off x="3735" y="1518"/>
              <a:ext cx="54" cy="95"/>
            </a:xfrm>
            <a:custGeom>
              <a:avLst/>
              <a:gdLst>
                <a:gd name="T0" fmla="*/ 12 w 23"/>
                <a:gd name="T1" fmla="*/ 0 h 40"/>
                <a:gd name="T2" fmla="*/ 0 w 23"/>
                <a:gd name="T3" fmla="*/ 7 h 40"/>
                <a:gd name="T4" fmla="*/ 6 w 23"/>
                <a:gd name="T5" fmla="*/ 18 h 40"/>
                <a:gd name="T6" fmla="*/ 3 w 23"/>
                <a:gd name="T7" fmla="*/ 29 h 40"/>
                <a:gd name="T8" fmla="*/ 8 w 23"/>
                <a:gd name="T9" fmla="*/ 40 h 40"/>
                <a:gd name="T10" fmla="*/ 22 w 23"/>
                <a:gd name="T11" fmla="*/ 25 h 40"/>
                <a:gd name="T12" fmla="*/ 18 w 23"/>
                <a:gd name="T13" fmla="*/ 4 h 40"/>
                <a:gd name="T14" fmla="*/ 12 w 23"/>
                <a:gd name="T1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40">
                  <a:moveTo>
                    <a:pt x="12" y="0"/>
                  </a:moveTo>
                  <a:cubicBezTo>
                    <a:pt x="7" y="0"/>
                    <a:pt x="6" y="6"/>
                    <a:pt x="0" y="7"/>
                  </a:cubicBezTo>
                  <a:cubicBezTo>
                    <a:pt x="1" y="11"/>
                    <a:pt x="6" y="14"/>
                    <a:pt x="6" y="18"/>
                  </a:cubicBezTo>
                  <a:cubicBezTo>
                    <a:pt x="6" y="22"/>
                    <a:pt x="3" y="25"/>
                    <a:pt x="3" y="29"/>
                  </a:cubicBezTo>
                  <a:cubicBezTo>
                    <a:pt x="3" y="33"/>
                    <a:pt x="3" y="40"/>
                    <a:pt x="8" y="40"/>
                  </a:cubicBezTo>
                  <a:cubicBezTo>
                    <a:pt x="12" y="40"/>
                    <a:pt x="22" y="33"/>
                    <a:pt x="22" y="25"/>
                  </a:cubicBezTo>
                  <a:cubicBezTo>
                    <a:pt x="22" y="17"/>
                    <a:pt x="23" y="12"/>
                    <a:pt x="18" y="4"/>
                  </a:cubicBezTo>
                  <a:cubicBezTo>
                    <a:pt x="17" y="4"/>
                    <a:pt x="15" y="0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4" name="Freeform 184"/>
            <p:cNvSpPr>
              <a:spLocks/>
            </p:cNvSpPr>
            <p:nvPr/>
          </p:nvSpPr>
          <p:spPr bwMode="auto">
            <a:xfrm>
              <a:off x="3534" y="1575"/>
              <a:ext cx="28" cy="21"/>
            </a:xfrm>
            <a:custGeom>
              <a:avLst/>
              <a:gdLst>
                <a:gd name="T0" fmla="*/ 9 w 12"/>
                <a:gd name="T1" fmla="*/ 0 h 9"/>
                <a:gd name="T2" fmla="*/ 0 w 12"/>
                <a:gd name="T3" fmla="*/ 4 h 9"/>
                <a:gd name="T4" fmla="*/ 7 w 12"/>
                <a:gd name="T5" fmla="*/ 9 h 9"/>
                <a:gd name="T6" fmla="*/ 12 w 12"/>
                <a:gd name="T7" fmla="*/ 6 h 9"/>
                <a:gd name="T8" fmla="*/ 9 w 12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9">
                  <a:moveTo>
                    <a:pt x="9" y="0"/>
                  </a:moveTo>
                  <a:cubicBezTo>
                    <a:pt x="6" y="1"/>
                    <a:pt x="4" y="2"/>
                    <a:pt x="0" y="4"/>
                  </a:cubicBezTo>
                  <a:cubicBezTo>
                    <a:pt x="1" y="4"/>
                    <a:pt x="5" y="9"/>
                    <a:pt x="7" y="9"/>
                  </a:cubicBezTo>
                  <a:cubicBezTo>
                    <a:pt x="9" y="9"/>
                    <a:pt x="12" y="7"/>
                    <a:pt x="12" y="6"/>
                  </a:cubicBezTo>
                  <a:cubicBezTo>
                    <a:pt x="12" y="4"/>
                    <a:pt x="9" y="1"/>
                    <a:pt x="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5" name="Freeform 185"/>
            <p:cNvSpPr>
              <a:spLocks/>
            </p:cNvSpPr>
            <p:nvPr/>
          </p:nvSpPr>
          <p:spPr bwMode="auto">
            <a:xfrm>
              <a:off x="3794" y="858"/>
              <a:ext cx="31" cy="38"/>
            </a:xfrm>
            <a:custGeom>
              <a:avLst/>
              <a:gdLst>
                <a:gd name="T0" fmla="*/ 10 w 13"/>
                <a:gd name="T1" fmla="*/ 0 h 16"/>
                <a:gd name="T2" fmla="*/ 0 w 13"/>
                <a:gd name="T3" fmla="*/ 0 h 16"/>
                <a:gd name="T4" fmla="*/ 0 w 13"/>
                <a:gd name="T5" fmla="*/ 5 h 16"/>
                <a:gd name="T6" fmla="*/ 12 w 13"/>
                <a:gd name="T7" fmla="*/ 12 h 16"/>
                <a:gd name="T8" fmla="*/ 12 w 13"/>
                <a:gd name="T9" fmla="*/ 16 h 16"/>
                <a:gd name="T10" fmla="*/ 13 w 13"/>
                <a:gd name="T11" fmla="*/ 10 h 16"/>
                <a:gd name="T12" fmla="*/ 10 w 13"/>
                <a:gd name="T13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16">
                  <a:moveTo>
                    <a:pt x="1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3"/>
                    <a:pt x="0" y="5"/>
                  </a:cubicBezTo>
                  <a:cubicBezTo>
                    <a:pt x="0" y="10"/>
                    <a:pt x="6" y="12"/>
                    <a:pt x="12" y="12"/>
                  </a:cubicBezTo>
                  <a:cubicBezTo>
                    <a:pt x="12" y="13"/>
                    <a:pt x="12" y="14"/>
                    <a:pt x="12" y="16"/>
                  </a:cubicBezTo>
                  <a:cubicBezTo>
                    <a:pt x="12" y="13"/>
                    <a:pt x="13" y="14"/>
                    <a:pt x="13" y="10"/>
                  </a:cubicBezTo>
                  <a:cubicBezTo>
                    <a:pt x="13" y="5"/>
                    <a:pt x="10" y="6"/>
                    <a:pt x="1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6" name="Freeform 186"/>
            <p:cNvSpPr>
              <a:spLocks/>
            </p:cNvSpPr>
            <p:nvPr/>
          </p:nvSpPr>
          <p:spPr bwMode="auto">
            <a:xfrm>
              <a:off x="3832" y="820"/>
              <a:ext cx="56" cy="83"/>
            </a:xfrm>
            <a:custGeom>
              <a:avLst/>
              <a:gdLst>
                <a:gd name="T0" fmla="*/ 10 w 24"/>
                <a:gd name="T1" fmla="*/ 0 h 35"/>
                <a:gd name="T2" fmla="*/ 0 w 24"/>
                <a:gd name="T3" fmla="*/ 16 h 35"/>
                <a:gd name="T4" fmla="*/ 11 w 24"/>
                <a:gd name="T5" fmla="*/ 24 h 35"/>
                <a:gd name="T6" fmla="*/ 4 w 24"/>
                <a:gd name="T7" fmla="*/ 31 h 35"/>
                <a:gd name="T8" fmla="*/ 3 w 24"/>
                <a:gd name="T9" fmla="*/ 29 h 35"/>
                <a:gd name="T10" fmla="*/ 0 w 24"/>
                <a:gd name="T11" fmla="*/ 32 h 35"/>
                <a:gd name="T12" fmla="*/ 8 w 24"/>
                <a:gd name="T13" fmla="*/ 35 h 35"/>
                <a:gd name="T14" fmla="*/ 24 w 24"/>
                <a:gd name="T15" fmla="*/ 14 h 35"/>
                <a:gd name="T16" fmla="*/ 10 w 24"/>
                <a:gd name="T17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35">
                  <a:moveTo>
                    <a:pt x="10" y="0"/>
                  </a:moveTo>
                  <a:cubicBezTo>
                    <a:pt x="7" y="0"/>
                    <a:pt x="0" y="14"/>
                    <a:pt x="0" y="16"/>
                  </a:cubicBezTo>
                  <a:cubicBezTo>
                    <a:pt x="0" y="19"/>
                    <a:pt x="6" y="23"/>
                    <a:pt x="11" y="24"/>
                  </a:cubicBezTo>
                  <a:cubicBezTo>
                    <a:pt x="11" y="27"/>
                    <a:pt x="8" y="31"/>
                    <a:pt x="4" y="31"/>
                  </a:cubicBezTo>
                  <a:cubicBezTo>
                    <a:pt x="3" y="29"/>
                    <a:pt x="3" y="29"/>
                    <a:pt x="3" y="29"/>
                  </a:cubicBezTo>
                  <a:cubicBezTo>
                    <a:pt x="2" y="30"/>
                    <a:pt x="1" y="31"/>
                    <a:pt x="0" y="32"/>
                  </a:cubicBezTo>
                  <a:cubicBezTo>
                    <a:pt x="1" y="32"/>
                    <a:pt x="4" y="35"/>
                    <a:pt x="8" y="35"/>
                  </a:cubicBezTo>
                  <a:cubicBezTo>
                    <a:pt x="19" y="35"/>
                    <a:pt x="15" y="17"/>
                    <a:pt x="24" y="14"/>
                  </a:cubicBezTo>
                  <a:cubicBezTo>
                    <a:pt x="21" y="5"/>
                    <a:pt x="21" y="0"/>
                    <a:pt x="1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7" name="Freeform 187"/>
            <p:cNvSpPr>
              <a:spLocks/>
            </p:cNvSpPr>
            <p:nvPr/>
          </p:nvSpPr>
          <p:spPr bwMode="auto">
            <a:xfrm>
              <a:off x="4077" y="730"/>
              <a:ext cx="31" cy="48"/>
            </a:xfrm>
            <a:custGeom>
              <a:avLst/>
              <a:gdLst>
                <a:gd name="T0" fmla="*/ 13 w 13"/>
                <a:gd name="T1" fmla="*/ 0 h 20"/>
                <a:gd name="T2" fmla="*/ 1 w 13"/>
                <a:gd name="T3" fmla="*/ 13 h 20"/>
                <a:gd name="T4" fmla="*/ 1 w 13"/>
                <a:gd name="T5" fmla="*/ 20 h 20"/>
                <a:gd name="T6" fmla="*/ 9 w 13"/>
                <a:gd name="T7" fmla="*/ 7 h 20"/>
                <a:gd name="T8" fmla="*/ 13 w 13"/>
                <a:gd name="T9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20">
                  <a:moveTo>
                    <a:pt x="13" y="0"/>
                  </a:moveTo>
                  <a:cubicBezTo>
                    <a:pt x="4" y="0"/>
                    <a:pt x="1" y="10"/>
                    <a:pt x="1" y="13"/>
                  </a:cubicBezTo>
                  <a:cubicBezTo>
                    <a:pt x="1" y="15"/>
                    <a:pt x="0" y="18"/>
                    <a:pt x="1" y="20"/>
                  </a:cubicBezTo>
                  <a:cubicBezTo>
                    <a:pt x="5" y="15"/>
                    <a:pt x="9" y="12"/>
                    <a:pt x="9" y="7"/>
                  </a:cubicBezTo>
                  <a:cubicBezTo>
                    <a:pt x="9" y="4"/>
                    <a:pt x="12" y="2"/>
                    <a:pt x="1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8" name="Freeform 188"/>
            <p:cNvSpPr>
              <a:spLocks/>
            </p:cNvSpPr>
            <p:nvPr/>
          </p:nvSpPr>
          <p:spPr bwMode="auto">
            <a:xfrm>
              <a:off x="4210" y="666"/>
              <a:ext cx="42" cy="57"/>
            </a:xfrm>
            <a:custGeom>
              <a:avLst/>
              <a:gdLst>
                <a:gd name="T0" fmla="*/ 12 w 18"/>
                <a:gd name="T1" fmla="*/ 0 h 24"/>
                <a:gd name="T2" fmla="*/ 8 w 18"/>
                <a:gd name="T3" fmla="*/ 6 h 24"/>
                <a:gd name="T4" fmla="*/ 11 w 18"/>
                <a:gd name="T5" fmla="*/ 12 h 24"/>
                <a:gd name="T6" fmla="*/ 0 w 18"/>
                <a:gd name="T7" fmla="*/ 16 h 24"/>
                <a:gd name="T8" fmla="*/ 5 w 18"/>
                <a:gd name="T9" fmla="*/ 24 h 24"/>
                <a:gd name="T10" fmla="*/ 14 w 18"/>
                <a:gd name="T11" fmla="*/ 19 h 24"/>
                <a:gd name="T12" fmla="*/ 14 w 18"/>
                <a:gd name="T13" fmla="*/ 12 h 24"/>
                <a:gd name="T14" fmla="*/ 18 w 18"/>
                <a:gd name="T15" fmla="*/ 6 h 24"/>
                <a:gd name="T16" fmla="*/ 12 w 18"/>
                <a:gd name="T1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24">
                  <a:moveTo>
                    <a:pt x="12" y="0"/>
                  </a:moveTo>
                  <a:cubicBezTo>
                    <a:pt x="12" y="0"/>
                    <a:pt x="8" y="3"/>
                    <a:pt x="8" y="6"/>
                  </a:cubicBezTo>
                  <a:cubicBezTo>
                    <a:pt x="8" y="8"/>
                    <a:pt x="10" y="10"/>
                    <a:pt x="11" y="12"/>
                  </a:cubicBezTo>
                  <a:cubicBezTo>
                    <a:pt x="7" y="12"/>
                    <a:pt x="4" y="16"/>
                    <a:pt x="0" y="16"/>
                  </a:cubicBezTo>
                  <a:cubicBezTo>
                    <a:pt x="0" y="19"/>
                    <a:pt x="0" y="24"/>
                    <a:pt x="5" y="24"/>
                  </a:cubicBezTo>
                  <a:cubicBezTo>
                    <a:pt x="7" y="24"/>
                    <a:pt x="14" y="20"/>
                    <a:pt x="14" y="19"/>
                  </a:cubicBezTo>
                  <a:cubicBezTo>
                    <a:pt x="14" y="17"/>
                    <a:pt x="14" y="15"/>
                    <a:pt x="14" y="12"/>
                  </a:cubicBezTo>
                  <a:cubicBezTo>
                    <a:pt x="15" y="12"/>
                    <a:pt x="18" y="8"/>
                    <a:pt x="18" y="6"/>
                  </a:cubicBezTo>
                  <a:cubicBezTo>
                    <a:pt x="16" y="5"/>
                    <a:pt x="15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9" name="Freeform 189"/>
            <p:cNvSpPr>
              <a:spLocks/>
            </p:cNvSpPr>
            <p:nvPr/>
          </p:nvSpPr>
          <p:spPr bwMode="auto">
            <a:xfrm>
              <a:off x="4285" y="1762"/>
              <a:ext cx="81" cy="11"/>
            </a:xfrm>
            <a:custGeom>
              <a:avLst/>
              <a:gdLst>
                <a:gd name="T0" fmla="*/ 9 w 34"/>
                <a:gd name="T1" fmla="*/ 0 h 5"/>
                <a:gd name="T2" fmla="*/ 0 w 34"/>
                <a:gd name="T3" fmla="*/ 0 h 5"/>
                <a:gd name="T4" fmla="*/ 20 w 34"/>
                <a:gd name="T5" fmla="*/ 5 h 5"/>
                <a:gd name="T6" fmla="*/ 27 w 34"/>
                <a:gd name="T7" fmla="*/ 5 h 5"/>
                <a:gd name="T8" fmla="*/ 34 w 34"/>
                <a:gd name="T9" fmla="*/ 3 h 5"/>
                <a:gd name="T10" fmla="*/ 9 w 34"/>
                <a:gd name="T11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" h="5">
                  <a:moveTo>
                    <a:pt x="9" y="0"/>
                  </a:moveTo>
                  <a:cubicBezTo>
                    <a:pt x="6" y="0"/>
                    <a:pt x="3" y="0"/>
                    <a:pt x="0" y="0"/>
                  </a:cubicBezTo>
                  <a:cubicBezTo>
                    <a:pt x="6" y="3"/>
                    <a:pt x="16" y="5"/>
                    <a:pt x="20" y="5"/>
                  </a:cubicBezTo>
                  <a:cubicBezTo>
                    <a:pt x="23" y="5"/>
                    <a:pt x="24" y="5"/>
                    <a:pt x="27" y="5"/>
                  </a:cubicBezTo>
                  <a:cubicBezTo>
                    <a:pt x="29" y="5"/>
                    <a:pt x="31" y="5"/>
                    <a:pt x="34" y="3"/>
                  </a:cubicBezTo>
                  <a:cubicBezTo>
                    <a:pt x="27" y="2"/>
                    <a:pt x="18" y="0"/>
                    <a:pt x="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0" name="Freeform 190"/>
            <p:cNvSpPr>
              <a:spLocks/>
            </p:cNvSpPr>
            <p:nvPr/>
          </p:nvSpPr>
          <p:spPr bwMode="auto">
            <a:xfrm>
              <a:off x="4588" y="1747"/>
              <a:ext cx="71" cy="38"/>
            </a:xfrm>
            <a:custGeom>
              <a:avLst/>
              <a:gdLst>
                <a:gd name="T0" fmla="*/ 30 w 30"/>
                <a:gd name="T1" fmla="*/ 0 h 16"/>
                <a:gd name="T2" fmla="*/ 0 w 30"/>
                <a:gd name="T3" fmla="*/ 11 h 16"/>
                <a:gd name="T4" fmla="*/ 2 w 30"/>
                <a:gd name="T5" fmla="*/ 13 h 16"/>
                <a:gd name="T6" fmla="*/ 6 w 30"/>
                <a:gd name="T7" fmla="*/ 16 h 16"/>
                <a:gd name="T8" fmla="*/ 22 w 30"/>
                <a:gd name="T9" fmla="*/ 10 h 16"/>
                <a:gd name="T10" fmla="*/ 23 w 30"/>
                <a:gd name="T11" fmla="*/ 5 h 16"/>
                <a:gd name="T12" fmla="*/ 30 w 30"/>
                <a:gd name="T13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" h="16">
                  <a:moveTo>
                    <a:pt x="30" y="0"/>
                  </a:moveTo>
                  <a:cubicBezTo>
                    <a:pt x="21" y="2"/>
                    <a:pt x="7" y="7"/>
                    <a:pt x="0" y="11"/>
                  </a:cubicBezTo>
                  <a:cubicBezTo>
                    <a:pt x="0" y="12"/>
                    <a:pt x="1" y="13"/>
                    <a:pt x="2" y="13"/>
                  </a:cubicBezTo>
                  <a:cubicBezTo>
                    <a:pt x="2" y="15"/>
                    <a:pt x="4" y="16"/>
                    <a:pt x="6" y="16"/>
                  </a:cubicBezTo>
                  <a:cubicBezTo>
                    <a:pt x="11" y="16"/>
                    <a:pt x="21" y="13"/>
                    <a:pt x="22" y="10"/>
                  </a:cubicBezTo>
                  <a:cubicBezTo>
                    <a:pt x="23" y="8"/>
                    <a:pt x="22" y="5"/>
                    <a:pt x="23" y="5"/>
                  </a:cubicBezTo>
                  <a:cubicBezTo>
                    <a:pt x="26" y="3"/>
                    <a:pt x="29" y="5"/>
                    <a:pt x="3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1" name="Freeform 191"/>
            <p:cNvSpPr>
              <a:spLocks/>
            </p:cNvSpPr>
            <p:nvPr/>
          </p:nvSpPr>
          <p:spPr bwMode="auto">
            <a:xfrm>
              <a:off x="5328" y="2627"/>
              <a:ext cx="35" cy="17"/>
            </a:xfrm>
            <a:custGeom>
              <a:avLst/>
              <a:gdLst>
                <a:gd name="T0" fmla="*/ 15 w 15"/>
                <a:gd name="T1" fmla="*/ 0 h 7"/>
                <a:gd name="T2" fmla="*/ 0 w 15"/>
                <a:gd name="T3" fmla="*/ 3 h 7"/>
                <a:gd name="T4" fmla="*/ 5 w 15"/>
                <a:gd name="T5" fmla="*/ 7 h 7"/>
                <a:gd name="T6" fmla="*/ 15 w 15"/>
                <a:gd name="T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7">
                  <a:moveTo>
                    <a:pt x="15" y="0"/>
                  </a:moveTo>
                  <a:cubicBezTo>
                    <a:pt x="8" y="0"/>
                    <a:pt x="4" y="1"/>
                    <a:pt x="0" y="3"/>
                  </a:cubicBezTo>
                  <a:cubicBezTo>
                    <a:pt x="0" y="5"/>
                    <a:pt x="4" y="7"/>
                    <a:pt x="5" y="7"/>
                  </a:cubicBezTo>
                  <a:cubicBezTo>
                    <a:pt x="10" y="7"/>
                    <a:pt x="14" y="2"/>
                    <a:pt x="1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2" name="Freeform 192"/>
            <p:cNvSpPr>
              <a:spLocks/>
            </p:cNvSpPr>
            <p:nvPr/>
          </p:nvSpPr>
          <p:spPr bwMode="auto">
            <a:xfrm>
              <a:off x="5134" y="68"/>
              <a:ext cx="76" cy="57"/>
            </a:xfrm>
            <a:custGeom>
              <a:avLst/>
              <a:gdLst>
                <a:gd name="T0" fmla="*/ 14 w 32"/>
                <a:gd name="T1" fmla="*/ 0 h 24"/>
                <a:gd name="T2" fmla="*/ 7 w 32"/>
                <a:gd name="T3" fmla="*/ 5 h 24"/>
                <a:gd name="T4" fmla="*/ 0 w 32"/>
                <a:gd name="T5" fmla="*/ 17 h 24"/>
                <a:gd name="T6" fmla="*/ 10 w 32"/>
                <a:gd name="T7" fmla="*/ 24 h 24"/>
                <a:gd name="T8" fmla="*/ 32 w 32"/>
                <a:gd name="T9" fmla="*/ 15 h 24"/>
                <a:gd name="T10" fmla="*/ 32 w 32"/>
                <a:gd name="T11" fmla="*/ 8 h 24"/>
                <a:gd name="T12" fmla="*/ 14 w 32"/>
                <a:gd name="T13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24">
                  <a:moveTo>
                    <a:pt x="14" y="0"/>
                  </a:moveTo>
                  <a:cubicBezTo>
                    <a:pt x="11" y="0"/>
                    <a:pt x="10" y="5"/>
                    <a:pt x="7" y="5"/>
                  </a:cubicBezTo>
                  <a:cubicBezTo>
                    <a:pt x="6" y="5"/>
                    <a:pt x="0" y="15"/>
                    <a:pt x="0" y="17"/>
                  </a:cubicBezTo>
                  <a:cubicBezTo>
                    <a:pt x="0" y="23"/>
                    <a:pt x="3" y="24"/>
                    <a:pt x="10" y="24"/>
                  </a:cubicBezTo>
                  <a:cubicBezTo>
                    <a:pt x="19" y="24"/>
                    <a:pt x="25" y="18"/>
                    <a:pt x="32" y="15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25" y="7"/>
                    <a:pt x="21" y="0"/>
                    <a:pt x="1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3" name="Freeform 193"/>
            <p:cNvSpPr>
              <a:spLocks/>
            </p:cNvSpPr>
            <p:nvPr/>
          </p:nvSpPr>
          <p:spPr bwMode="auto">
            <a:xfrm>
              <a:off x="5510" y="18"/>
              <a:ext cx="59" cy="41"/>
            </a:xfrm>
            <a:custGeom>
              <a:avLst/>
              <a:gdLst>
                <a:gd name="T0" fmla="*/ 5 w 25"/>
                <a:gd name="T1" fmla="*/ 0 h 17"/>
                <a:gd name="T2" fmla="*/ 0 w 25"/>
                <a:gd name="T3" fmla="*/ 4 h 17"/>
                <a:gd name="T4" fmla="*/ 18 w 25"/>
                <a:gd name="T5" fmla="*/ 17 h 17"/>
                <a:gd name="T6" fmla="*/ 20 w 25"/>
                <a:gd name="T7" fmla="*/ 17 h 17"/>
                <a:gd name="T8" fmla="*/ 25 w 25"/>
                <a:gd name="T9" fmla="*/ 15 h 17"/>
                <a:gd name="T10" fmla="*/ 5 w 25"/>
                <a:gd name="T11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" h="17">
                  <a:moveTo>
                    <a:pt x="5" y="0"/>
                  </a:moveTo>
                  <a:cubicBezTo>
                    <a:pt x="2" y="0"/>
                    <a:pt x="0" y="1"/>
                    <a:pt x="0" y="4"/>
                  </a:cubicBezTo>
                  <a:cubicBezTo>
                    <a:pt x="0" y="10"/>
                    <a:pt x="11" y="17"/>
                    <a:pt x="18" y="17"/>
                  </a:cubicBezTo>
                  <a:cubicBezTo>
                    <a:pt x="18" y="17"/>
                    <a:pt x="19" y="17"/>
                    <a:pt x="20" y="17"/>
                  </a:cubicBezTo>
                  <a:cubicBezTo>
                    <a:pt x="22" y="17"/>
                    <a:pt x="25" y="17"/>
                    <a:pt x="25" y="15"/>
                  </a:cubicBezTo>
                  <a:cubicBezTo>
                    <a:pt x="25" y="7"/>
                    <a:pt x="12" y="0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4" name="Freeform 194"/>
            <p:cNvSpPr>
              <a:spLocks/>
            </p:cNvSpPr>
            <p:nvPr/>
          </p:nvSpPr>
          <p:spPr bwMode="auto">
            <a:xfrm>
              <a:off x="5914" y="-197"/>
              <a:ext cx="54" cy="38"/>
            </a:xfrm>
            <a:custGeom>
              <a:avLst/>
              <a:gdLst>
                <a:gd name="T0" fmla="*/ 10 w 23"/>
                <a:gd name="T1" fmla="*/ 0 h 16"/>
                <a:gd name="T2" fmla="*/ 2 w 23"/>
                <a:gd name="T3" fmla="*/ 10 h 16"/>
                <a:gd name="T4" fmla="*/ 2 w 23"/>
                <a:gd name="T5" fmla="*/ 16 h 16"/>
                <a:gd name="T6" fmla="*/ 23 w 23"/>
                <a:gd name="T7" fmla="*/ 10 h 16"/>
                <a:gd name="T8" fmla="*/ 10 w 23"/>
                <a:gd name="T9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16">
                  <a:moveTo>
                    <a:pt x="10" y="0"/>
                  </a:moveTo>
                  <a:cubicBezTo>
                    <a:pt x="5" y="0"/>
                    <a:pt x="2" y="6"/>
                    <a:pt x="2" y="10"/>
                  </a:cubicBezTo>
                  <a:cubicBezTo>
                    <a:pt x="2" y="12"/>
                    <a:pt x="0" y="16"/>
                    <a:pt x="2" y="16"/>
                  </a:cubicBezTo>
                  <a:cubicBezTo>
                    <a:pt x="8" y="16"/>
                    <a:pt x="20" y="12"/>
                    <a:pt x="23" y="10"/>
                  </a:cubicBezTo>
                  <a:cubicBezTo>
                    <a:pt x="18" y="6"/>
                    <a:pt x="16" y="0"/>
                    <a:pt x="1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5" name="Freeform 195"/>
            <p:cNvSpPr>
              <a:spLocks/>
            </p:cNvSpPr>
            <p:nvPr/>
          </p:nvSpPr>
          <p:spPr bwMode="auto">
            <a:xfrm>
              <a:off x="8417" y="-235"/>
              <a:ext cx="118" cy="50"/>
            </a:xfrm>
            <a:custGeom>
              <a:avLst/>
              <a:gdLst>
                <a:gd name="T0" fmla="*/ 25 w 50"/>
                <a:gd name="T1" fmla="*/ 0 h 21"/>
                <a:gd name="T2" fmla="*/ 0 w 50"/>
                <a:gd name="T3" fmla="*/ 16 h 21"/>
                <a:gd name="T4" fmla="*/ 2 w 50"/>
                <a:gd name="T5" fmla="*/ 13 h 21"/>
                <a:gd name="T6" fmla="*/ 34 w 50"/>
                <a:gd name="T7" fmla="*/ 21 h 21"/>
                <a:gd name="T8" fmla="*/ 50 w 50"/>
                <a:gd name="T9" fmla="*/ 21 h 21"/>
                <a:gd name="T10" fmla="*/ 25 w 50"/>
                <a:gd name="T11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0" h="21">
                  <a:moveTo>
                    <a:pt x="25" y="0"/>
                  </a:moveTo>
                  <a:cubicBezTo>
                    <a:pt x="13" y="0"/>
                    <a:pt x="6" y="8"/>
                    <a:pt x="0" y="16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13" y="17"/>
                    <a:pt x="25" y="16"/>
                    <a:pt x="34" y="21"/>
                  </a:cubicBezTo>
                  <a:cubicBezTo>
                    <a:pt x="50" y="21"/>
                    <a:pt x="50" y="21"/>
                    <a:pt x="50" y="21"/>
                  </a:cubicBezTo>
                  <a:cubicBezTo>
                    <a:pt x="49" y="9"/>
                    <a:pt x="39" y="0"/>
                    <a:pt x="2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6" name="Freeform 196"/>
            <p:cNvSpPr>
              <a:spLocks/>
            </p:cNvSpPr>
            <p:nvPr/>
          </p:nvSpPr>
          <p:spPr bwMode="auto">
            <a:xfrm>
              <a:off x="8642" y="-351"/>
              <a:ext cx="158" cy="57"/>
            </a:xfrm>
            <a:custGeom>
              <a:avLst/>
              <a:gdLst>
                <a:gd name="T0" fmla="*/ 0 w 67"/>
                <a:gd name="T1" fmla="*/ 0 h 24"/>
                <a:gd name="T2" fmla="*/ 5 w 67"/>
                <a:gd name="T3" fmla="*/ 4 h 24"/>
                <a:gd name="T4" fmla="*/ 44 w 67"/>
                <a:gd name="T5" fmla="*/ 24 h 24"/>
                <a:gd name="T6" fmla="*/ 67 w 67"/>
                <a:gd name="T7" fmla="*/ 16 h 24"/>
                <a:gd name="T8" fmla="*/ 62 w 67"/>
                <a:gd name="T9" fmla="*/ 11 h 24"/>
                <a:gd name="T10" fmla="*/ 0 w 67"/>
                <a:gd name="T11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7" h="24">
                  <a:moveTo>
                    <a:pt x="0" y="0"/>
                  </a:moveTo>
                  <a:cubicBezTo>
                    <a:pt x="5" y="4"/>
                    <a:pt x="5" y="4"/>
                    <a:pt x="5" y="4"/>
                  </a:cubicBezTo>
                  <a:cubicBezTo>
                    <a:pt x="5" y="17"/>
                    <a:pt x="30" y="24"/>
                    <a:pt x="44" y="24"/>
                  </a:cubicBezTo>
                  <a:cubicBezTo>
                    <a:pt x="52" y="24"/>
                    <a:pt x="67" y="22"/>
                    <a:pt x="67" y="16"/>
                  </a:cubicBezTo>
                  <a:cubicBezTo>
                    <a:pt x="67" y="13"/>
                    <a:pt x="65" y="11"/>
                    <a:pt x="62" y="11"/>
                  </a:cubicBezTo>
                  <a:cubicBezTo>
                    <a:pt x="60" y="11"/>
                    <a:pt x="5" y="4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7" name="Freeform 197"/>
            <p:cNvSpPr>
              <a:spLocks/>
            </p:cNvSpPr>
            <p:nvPr/>
          </p:nvSpPr>
          <p:spPr bwMode="auto">
            <a:xfrm>
              <a:off x="8415" y="-265"/>
              <a:ext cx="33" cy="30"/>
            </a:xfrm>
            <a:custGeom>
              <a:avLst/>
              <a:gdLst>
                <a:gd name="T0" fmla="*/ 7 w 14"/>
                <a:gd name="T1" fmla="*/ 0 h 13"/>
                <a:gd name="T2" fmla="*/ 0 w 14"/>
                <a:gd name="T3" fmla="*/ 6 h 13"/>
                <a:gd name="T4" fmla="*/ 6 w 14"/>
                <a:gd name="T5" fmla="*/ 13 h 13"/>
                <a:gd name="T6" fmla="*/ 14 w 14"/>
                <a:gd name="T7" fmla="*/ 6 h 13"/>
                <a:gd name="T8" fmla="*/ 7 w 14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3">
                  <a:moveTo>
                    <a:pt x="7" y="0"/>
                  </a:moveTo>
                  <a:cubicBezTo>
                    <a:pt x="3" y="0"/>
                    <a:pt x="0" y="2"/>
                    <a:pt x="0" y="6"/>
                  </a:cubicBezTo>
                  <a:cubicBezTo>
                    <a:pt x="0" y="11"/>
                    <a:pt x="0" y="13"/>
                    <a:pt x="6" y="13"/>
                  </a:cubicBezTo>
                  <a:cubicBezTo>
                    <a:pt x="10" y="13"/>
                    <a:pt x="14" y="10"/>
                    <a:pt x="14" y="6"/>
                  </a:cubicBezTo>
                  <a:cubicBezTo>
                    <a:pt x="14" y="2"/>
                    <a:pt x="10" y="0"/>
                    <a:pt x="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8" name="Freeform 198"/>
            <p:cNvSpPr>
              <a:spLocks/>
            </p:cNvSpPr>
            <p:nvPr/>
          </p:nvSpPr>
          <p:spPr bwMode="auto">
            <a:xfrm>
              <a:off x="1158" y="1139"/>
              <a:ext cx="90" cy="38"/>
            </a:xfrm>
            <a:custGeom>
              <a:avLst/>
              <a:gdLst>
                <a:gd name="T0" fmla="*/ 7 w 38"/>
                <a:gd name="T1" fmla="*/ 0 h 16"/>
                <a:gd name="T2" fmla="*/ 0 w 38"/>
                <a:gd name="T3" fmla="*/ 0 h 16"/>
                <a:gd name="T4" fmla="*/ 30 w 38"/>
                <a:gd name="T5" fmla="*/ 16 h 16"/>
                <a:gd name="T6" fmla="*/ 38 w 38"/>
                <a:gd name="T7" fmla="*/ 13 h 16"/>
                <a:gd name="T8" fmla="*/ 7 w 38"/>
                <a:gd name="T9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6">
                  <a:moveTo>
                    <a:pt x="7" y="0"/>
                  </a:moveTo>
                  <a:cubicBezTo>
                    <a:pt x="5" y="0"/>
                    <a:pt x="3" y="0"/>
                    <a:pt x="0" y="0"/>
                  </a:cubicBezTo>
                  <a:cubicBezTo>
                    <a:pt x="7" y="5"/>
                    <a:pt x="22" y="16"/>
                    <a:pt x="30" y="16"/>
                  </a:cubicBezTo>
                  <a:cubicBezTo>
                    <a:pt x="35" y="16"/>
                    <a:pt x="36" y="16"/>
                    <a:pt x="38" y="13"/>
                  </a:cubicBezTo>
                  <a:cubicBezTo>
                    <a:pt x="28" y="8"/>
                    <a:pt x="20" y="0"/>
                    <a:pt x="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9" name="Freeform 199"/>
            <p:cNvSpPr>
              <a:spLocks/>
            </p:cNvSpPr>
            <p:nvPr/>
          </p:nvSpPr>
          <p:spPr bwMode="auto">
            <a:xfrm>
              <a:off x="1165" y="1274"/>
              <a:ext cx="69" cy="43"/>
            </a:xfrm>
            <a:custGeom>
              <a:avLst/>
              <a:gdLst>
                <a:gd name="T0" fmla="*/ 2 w 29"/>
                <a:gd name="T1" fmla="*/ 0 h 18"/>
                <a:gd name="T2" fmla="*/ 0 w 29"/>
                <a:gd name="T3" fmla="*/ 4 h 18"/>
                <a:gd name="T4" fmla="*/ 23 w 29"/>
                <a:gd name="T5" fmla="*/ 18 h 18"/>
                <a:gd name="T6" fmla="*/ 29 w 29"/>
                <a:gd name="T7" fmla="*/ 12 h 18"/>
                <a:gd name="T8" fmla="*/ 29 w 29"/>
                <a:gd name="T9" fmla="*/ 9 h 18"/>
                <a:gd name="T10" fmla="*/ 14 w 29"/>
                <a:gd name="T11" fmla="*/ 9 h 18"/>
                <a:gd name="T12" fmla="*/ 2 w 29"/>
                <a:gd name="T1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" h="18">
                  <a:moveTo>
                    <a:pt x="2" y="0"/>
                  </a:moveTo>
                  <a:cubicBezTo>
                    <a:pt x="1" y="1"/>
                    <a:pt x="0" y="3"/>
                    <a:pt x="0" y="4"/>
                  </a:cubicBezTo>
                  <a:cubicBezTo>
                    <a:pt x="0" y="8"/>
                    <a:pt x="19" y="18"/>
                    <a:pt x="23" y="18"/>
                  </a:cubicBezTo>
                  <a:cubicBezTo>
                    <a:pt x="24" y="18"/>
                    <a:pt x="29" y="15"/>
                    <a:pt x="29" y="12"/>
                  </a:cubicBezTo>
                  <a:cubicBezTo>
                    <a:pt x="29" y="11"/>
                    <a:pt x="29" y="10"/>
                    <a:pt x="29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8" y="8"/>
                    <a:pt x="5" y="6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0" name="Freeform 200"/>
            <p:cNvSpPr>
              <a:spLocks/>
            </p:cNvSpPr>
            <p:nvPr/>
          </p:nvSpPr>
          <p:spPr bwMode="auto">
            <a:xfrm>
              <a:off x="1267" y="1277"/>
              <a:ext cx="47" cy="56"/>
            </a:xfrm>
            <a:custGeom>
              <a:avLst/>
              <a:gdLst>
                <a:gd name="T0" fmla="*/ 12 w 20"/>
                <a:gd name="T1" fmla="*/ 0 h 24"/>
                <a:gd name="T2" fmla="*/ 0 w 20"/>
                <a:gd name="T3" fmla="*/ 18 h 24"/>
                <a:gd name="T4" fmla="*/ 8 w 20"/>
                <a:gd name="T5" fmla="*/ 24 h 24"/>
                <a:gd name="T6" fmla="*/ 20 w 20"/>
                <a:gd name="T7" fmla="*/ 17 h 24"/>
                <a:gd name="T8" fmla="*/ 20 w 20"/>
                <a:gd name="T9" fmla="*/ 13 h 24"/>
                <a:gd name="T10" fmla="*/ 16 w 20"/>
                <a:gd name="T11" fmla="*/ 5 h 24"/>
                <a:gd name="T12" fmla="*/ 12 w 20"/>
                <a:gd name="T13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24">
                  <a:moveTo>
                    <a:pt x="12" y="0"/>
                  </a:moveTo>
                  <a:cubicBezTo>
                    <a:pt x="7" y="2"/>
                    <a:pt x="0" y="15"/>
                    <a:pt x="0" y="18"/>
                  </a:cubicBezTo>
                  <a:cubicBezTo>
                    <a:pt x="0" y="21"/>
                    <a:pt x="3" y="24"/>
                    <a:pt x="8" y="24"/>
                  </a:cubicBezTo>
                  <a:cubicBezTo>
                    <a:pt x="14" y="24"/>
                    <a:pt x="20" y="21"/>
                    <a:pt x="20" y="17"/>
                  </a:cubicBezTo>
                  <a:cubicBezTo>
                    <a:pt x="20" y="16"/>
                    <a:pt x="20" y="14"/>
                    <a:pt x="20" y="13"/>
                  </a:cubicBezTo>
                  <a:cubicBezTo>
                    <a:pt x="8" y="13"/>
                    <a:pt x="16" y="10"/>
                    <a:pt x="16" y="5"/>
                  </a:cubicBezTo>
                  <a:cubicBezTo>
                    <a:pt x="16" y="3"/>
                    <a:pt x="13" y="2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1" name="Freeform 201"/>
            <p:cNvSpPr>
              <a:spLocks/>
            </p:cNvSpPr>
            <p:nvPr/>
          </p:nvSpPr>
          <p:spPr bwMode="auto">
            <a:xfrm>
              <a:off x="-2493" y="626"/>
              <a:ext cx="56" cy="22"/>
            </a:xfrm>
            <a:custGeom>
              <a:avLst/>
              <a:gdLst>
                <a:gd name="T0" fmla="*/ 13 w 24"/>
                <a:gd name="T1" fmla="*/ 0 h 9"/>
                <a:gd name="T2" fmla="*/ 8 w 24"/>
                <a:gd name="T3" fmla="*/ 4 h 9"/>
                <a:gd name="T4" fmla="*/ 0 w 24"/>
                <a:gd name="T5" fmla="*/ 4 h 9"/>
                <a:gd name="T6" fmla="*/ 7 w 24"/>
                <a:gd name="T7" fmla="*/ 9 h 9"/>
                <a:gd name="T8" fmla="*/ 24 w 24"/>
                <a:gd name="T9" fmla="*/ 9 h 9"/>
                <a:gd name="T10" fmla="*/ 16 w 24"/>
                <a:gd name="T11" fmla="*/ 0 h 9"/>
                <a:gd name="T12" fmla="*/ 13 w 24"/>
                <a:gd name="T13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9">
                  <a:moveTo>
                    <a:pt x="13" y="0"/>
                  </a:moveTo>
                  <a:cubicBezTo>
                    <a:pt x="11" y="0"/>
                    <a:pt x="10" y="1"/>
                    <a:pt x="8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" y="6"/>
                    <a:pt x="5" y="8"/>
                    <a:pt x="7" y="9"/>
                  </a:cubicBezTo>
                  <a:cubicBezTo>
                    <a:pt x="24" y="9"/>
                    <a:pt x="24" y="9"/>
                    <a:pt x="24" y="9"/>
                  </a:cubicBezTo>
                  <a:cubicBezTo>
                    <a:pt x="23" y="4"/>
                    <a:pt x="23" y="0"/>
                    <a:pt x="16" y="0"/>
                  </a:cubicBezTo>
                  <a:cubicBezTo>
                    <a:pt x="15" y="0"/>
                    <a:pt x="14" y="0"/>
                    <a:pt x="1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2" name="Freeform 202"/>
            <p:cNvSpPr>
              <a:spLocks/>
            </p:cNvSpPr>
            <p:nvPr/>
          </p:nvSpPr>
          <p:spPr bwMode="auto">
            <a:xfrm>
              <a:off x="-2080" y="2393"/>
              <a:ext cx="31" cy="28"/>
            </a:xfrm>
            <a:custGeom>
              <a:avLst/>
              <a:gdLst>
                <a:gd name="T0" fmla="*/ 0 w 13"/>
                <a:gd name="T1" fmla="*/ 0 h 12"/>
                <a:gd name="T2" fmla="*/ 0 w 13"/>
                <a:gd name="T3" fmla="*/ 8 h 12"/>
                <a:gd name="T4" fmla="*/ 3 w 13"/>
                <a:gd name="T5" fmla="*/ 12 h 12"/>
                <a:gd name="T6" fmla="*/ 13 w 13"/>
                <a:gd name="T7" fmla="*/ 9 h 12"/>
                <a:gd name="T8" fmla="*/ 13 w 13"/>
                <a:gd name="T9" fmla="*/ 5 h 12"/>
                <a:gd name="T10" fmla="*/ 0 w 13"/>
                <a:gd name="T1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" h="12">
                  <a:moveTo>
                    <a:pt x="0" y="0"/>
                  </a:moveTo>
                  <a:cubicBezTo>
                    <a:pt x="1" y="3"/>
                    <a:pt x="0" y="5"/>
                    <a:pt x="0" y="8"/>
                  </a:cubicBezTo>
                  <a:cubicBezTo>
                    <a:pt x="0" y="9"/>
                    <a:pt x="2" y="12"/>
                    <a:pt x="3" y="12"/>
                  </a:cubicBezTo>
                  <a:cubicBezTo>
                    <a:pt x="7" y="12"/>
                    <a:pt x="9" y="10"/>
                    <a:pt x="13" y="9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0" y="2"/>
                    <a:pt x="6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3" name="Freeform 203"/>
            <p:cNvSpPr>
              <a:spLocks/>
            </p:cNvSpPr>
            <p:nvPr/>
          </p:nvSpPr>
          <p:spPr bwMode="auto">
            <a:xfrm>
              <a:off x="-2103" y="2353"/>
              <a:ext cx="16" cy="12"/>
            </a:xfrm>
            <a:custGeom>
              <a:avLst/>
              <a:gdLst>
                <a:gd name="T0" fmla="*/ 0 w 7"/>
                <a:gd name="T1" fmla="*/ 0 h 5"/>
                <a:gd name="T2" fmla="*/ 5 w 7"/>
                <a:gd name="T3" fmla="*/ 5 h 5"/>
                <a:gd name="T4" fmla="*/ 7 w 7"/>
                <a:gd name="T5" fmla="*/ 4 h 5"/>
                <a:gd name="T6" fmla="*/ 0 w 7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5">
                  <a:moveTo>
                    <a:pt x="0" y="0"/>
                  </a:moveTo>
                  <a:cubicBezTo>
                    <a:pt x="2" y="1"/>
                    <a:pt x="2" y="5"/>
                    <a:pt x="5" y="5"/>
                  </a:cubicBezTo>
                  <a:cubicBezTo>
                    <a:pt x="5" y="5"/>
                    <a:pt x="7" y="4"/>
                    <a:pt x="7" y="4"/>
                  </a:cubicBezTo>
                  <a:cubicBezTo>
                    <a:pt x="5" y="2"/>
                    <a:pt x="3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4" name="Freeform 204"/>
            <p:cNvSpPr>
              <a:spLocks/>
            </p:cNvSpPr>
            <p:nvPr/>
          </p:nvSpPr>
          <p:spPr bwMode="auto">
            <a:xfrm>
              <a:off x="-2134" y="2339"/>
              <a:ext cx="21" cy="9"/>
            </a:xfrm>
            <a:custGeom>
              <a:avLst/>
              <a:gdLst>
                <a:gd name="T0" fmla="*/ 9 w 9"/>
                <a:gd name="T1" fmla="*/ 0 h 4"/>
                <a:gd name="T2" fmla="*/ 0 w 9"/>
                <a:gd name="T3" fmla="*/ 0 h 4"/>
                <a:gd name="T4" fmla="*/ 3 w 9"/>
                <a:gd name="T5" fmla="*/ 4 h 4"/>
                <a:gd name="T6" fmla="*/ 9 w 9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4">
                  <a:moveTo>
                    <a:pt x="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1" y="4"/>
                    <a:pt x="3" y="4"/>
                  </a:cubicBezTo>
                  <a:cubicBezTo>
                    <a:pt x="5" y="4"/>
                    <a:pt x="8" y="2"/>
                    <a:pt x="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5" name="Freeform 205"/>
            <p:cNvSpPr>
              <a:spLocks/>
            </p:cNvSpPr>
            <p:nvPr/>
          </p:nvSpPr>
          <p:spPr bwMode="auto">
            <a:xfrm>
              <a:off x="-2165" y="2324"/>
              <a:ext cx="19" cy="12"/>
            </a:xfrm>
            <a:custGeom>
              <a:avLst/>
              <a:gdLst>
                <a:gd name="T0" fmla="*/ 8 w 8"/>
                <a:gd name="T1" fmla="*/ 0 h 5"/>
                <a:gd name="T2" fmla="*/ 3 w 8"/>
                <a:gd name="T3" fmla="*/ 1 h 5"/>
                <a:gd name="T4" fmla="*/ 4 w 8"/>
                <a:gd name="T5" fmla="*/ 1 h 5"/>
                <a:gd name="T6" fmla="*/ 0 w 8"/>
                <a:gd name="T7" fmla="*/ 1 h 5"/>
                <a:gd name="T8" fmla="*/ 5 w 8"/>
                <a:gd name="T9" fmla="*/ 5 h 5"/>
                <a:gd name="T10" fmla="*/ 8 w 8"/>
                <a:gd name="T11" fmla="*/ 3 h 5"/>
                <a:gd name="T12" fmla="*/ 8 w 8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5">
                  <a:moveTo>
                    <a:pt x="8" y="0"/>
                  </a:moveTo>
                  <a:cubicBezTo>
                    <a:pt x="6" y="0"/>
                    <a:pt x="5" y="0"/>
                    <a:pt x="3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3" y="1"/>
                    <a:pt x="1" y="1"/>
                    <a:pt x="0" y="1"/>
                  </a:cubicBezTo>
                  <a:cubicBezTo>
                    <a:pt x="0" y="1"/>
                    <a:pt x="3" y="5"/>
                    <a:pt x="5" y="5"/>
                  </a:cubicBezTo>
                  <a:cubicBezTo>
                    <a:pt x="6" y="5"/>
                    <a:pt x="8" y="4"/>
                    <a:pt x="8" y="3"/>
                  </a:cubicBezTo>
                  <a:cubicBezTo>
                    <a:pt x="8" y="2"/>
                    <a:pt x="8" y="1"/>
                    <a:pt x="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6" name="Freeform 206"/>
            <p:cNvSpPr>
              <a:spLocks/>
            </p:cNvSpPr>
            <p:nvPr/>
          </p:nvSpPr>
          <p:spPr bwMode="auto">
            <a:xfrm>
              <a:off x="-2215" y="2296"/>
              <a:ext cx="19" cy="17"/>
            </a:xfrm>
            <a:custGeom>
              <a:avLst/>
              <a:gdLst>
                <a:gd name="T0" fmla="*/ 3 w 8"/>
                <a:gd name="T1" fmla="*/ 0 h 7"/>
                <a:gd name="T2" fmla="*/ 0 w 8"/>
                <a:gd name="T3" fmla="*/ 3 h 7"/>
                <a:gd name="T4" fmla="*/ 4 w 8"/>
                <a:gd name="T5" fmla="*/ 7 h 7"/>
                <a:gd name="T6" fmla="*/ 8 w 8"/>
                <a:gd name="T7" fmla="*/ 7 h 7"/>
                <a:gd name="T8" fmla="*/ 7 w 8"/>
                <a:gd name="T9" fmla="*/ 2 h 7"/>
                <a:gd name="T10" fmla="*/ 3 w 8"/>
                <a:gd name="T11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7">
                  <a:moveTo>
                    <a:pt x="3" y="0"/>
                  </a:moveTo>
                  <a:cubicBezTo>
                    <a:pt x="2" y="1"/>
                    <a:pt x="1" y="2"/>
                    <a:pt x="0" y="3"/>
                  </a:cubicBezTo>
                  <a:cubicBezTo>
                    <a:pt x="0" y="4"/>
                    <a:pt x="2" y="7"/>
                    <a:pt x="4" y="7"/>
                  </a:cubicBezTo>
                  <a:cubicBezTo>
                    <a:pt x="5" y="7"/>
                    <a:pt x="7" y="7"/>
                    <a:pt x="8" y="7"/>
                  </a:cubicBezTo>
                  <a:cubicBezTo>
                    <a:pt x="7" y="5"/>
                    <a:pt x="7" y="4"/>
                    <a:pt x="7" y="2"/>
                  </a:cubicBezTo>
                  <a:cubicBezTo>
                    <a:pt x="5" y="2"/>
                    <a:pt x="4" y="1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48" name="Freeform 47"/>
          <p:cNvSpPr/>
          <p:nvPr/>
        </p:nvSpPr>
        <p:spPr>
          <a:xfrm>
            <a:off x="4079653" y="4141381"/>
            <a:ext cx="6467785" cy="882408"/>
          </a:xfrm>
          <a:custGeom>
            <a:avLst/>
            <a:gdLst>
              <a:gd name="connsiteX0" fmla="*/ 6628187 w 7623269"/>
              <a:gd name="connsiteY0" fmla="*/ 0 h 1078344"/>
              <a:gd name="connsiteX1" fmla="*/ 7125728 w 7623269"/>
              <a:gd name="connsiteY1" fmla="*/ 0 h 1078344"/>
              <a:gd name="connsiteX2" fmla="*/ 7623269 w 7623269"/>
              <a:gd name="connsiteY2" fmla="*/ 539172 h 1078344"/>
              <a:gd name="connsiteX3" fmla="*/ 7125728 w 7623269"/>
              <a:gd name="connsiteY3" fmla="*/ 1078344 h 1078344"/>
              <a:gd name="connsiteX4" fmla="*/ 6628187 w 7623269"/>
              <a:gd name="connsiteY4" fmla="*/ 1078343 h 1078344"/>
              <a:gd name="connsiteX5" fmla="*/ 6628187 w 7623269"/>
              <a:gd name="connsiteY5" fmla="*/ 1078344 h 1078344"/>
              <a:gd name="connsiteX6" fmla="*/ 0 w 7623269"/>
              <a:gd name="connsiteY6" fmla="*/ 1078344 h 1078344"/>
              <a:gd name="connsiteX7" fmla="*/ 0 w 7623269"/>
              <a:gd name="connsiteY7" fmla="*/ 1 h 1078344"/>
              <a:gd name="connsiteX8" fmla="*/ 6628187 w 7623269"/>
              <a:gd name="connsiteY8" fmla="*/ 1 h 1078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623269" h="1078344">
                <a:moveTo>
                  <a:pt x="6628187" y="0"/>
                </a:moveTo>
                <a:lnTo>
                  <a:pt x="7125728" y="0"/>
                </a:lnTo>
                <a:cubicBezTo>
                  <a:pt x="7400512" y="0"/>
                  <a:pt x="7623269" y="241396"/>
                  <a:pt x="7623269" y="539172"/>
                </a:cubicBezTo>
                <a:cubicBezTo>
                  <a:pt x="7623269" y="836948"/>
                  <a:pt x="7400512" y="1078344"/>
                  <a:pt x="7125728" y="1078344"/>
                </a:cubicBezTo>
                <a:lnTo>
                  <a:pt x="6628187" y="1078343"/>
                </a:lnTo>
                <a:lnTo>
                  <a:pt x="6628187" y="1078344"/>
                </a:lnTo>
                <a:lnTo>
                  <a:pt x="0" y="1078344"/>
                </a:lnTo>
                <a:lnTo>
                  <a:pt x="0" y="1"/>
                </a:lnTo>
                <a:lnTo>
                  <a:pt x="6628187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Freeform 48"/>
          <p:cNvSpPr/>
          <p:nvPr/>
        </p:nvSpPr>
        <p:spPr>
          <a:xfrm>
            <a:off x="4157228" y="5016051"/>
            <a:ext cx="7443241" cy="882408"/>
          </a:xfrm>
          <a:custGeom>
            <a:avLst/>
            <a:gdLst>
              <a:gd name="connsiteX0" fmla="*/ 0 w 8772992"/>
              <a:gd name="connsiteY0" fmla="*/ 0 h 1078344"/>
              <a:gd name="connsiteX1" fmla="*/ 7777910 w 8772992"/>
              <a:gd name="connsiteY1" fmla="*/ 0 h 1078344"/>
              <a:gd name="connsiteX2" fmla="*/ 7798081 w 8772992"/>
              <a:gd name="connsiteY2" fmla="*/ 0 h 1078344"/>
              <a:gd name="connsiteX3" fmla="*/ 8275451 w 8772992"/>
              <a:gd name="connsiteY3" fmla="*/ 0 h 1078344"/>
              <a:gd name="connsiteX4" fmla="*/ 8772992 w 8772992"/>
              <a:gd name="connsiteY4" fmla="*/ 539172 h 1078344"/>
              <a:gd name="connsiteX5" fmla="*/ 8275451 w 8772992"/>
              <a:gd name="connsiteY5" fmla="*/ 1078344 h 1078344"/>
              <a:gd name="connsiteX6" fmla="*/ 7777910 w 8772992"/>
              <a:gd name="connsiteY6" fmla="*/ 1078343 h 1078344"/>
              <a:gd name="connsiteX7" fmla="*/ 0 w 8772992"/>
              <a:gd name="connsiteY7" fmla="*/ 1078343 h 1078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72992" h="1078344">
                <a:moveTo>
                  <a:pt x="0" y="0"/>
                </a:moveTo>
                <a:lnTo>
                  <a:pt x="7777910" y="0"/>
                </a:lnTo>
                <a:lnTo>
                  <a:pt x="7798081" y="0"/>
                </a:lnTo>
                <a:lnTo>
                  <a:pt x="8275451" y="0"/>
                </a:lnTo>
                <a:cubicBezTo>
                  <a:pt x="8550235" y="0"/>
                  <a:pt x="8772992" y="241396"/>
                  <a:pt x="8772992" y="539172"/>
                </a:cubicBezTo>
                <a:cubicBezTo>
                  <a:pt x="8772992" y="836948"/>
                  <a:pt x="8550235" y="1078344"/>
                  <a:pt x="8275451" y="1078344"/>
                </a:cubicBezTo>
                <a:lnTo>
                  <a:pt x="7777910" y="1078343"/>
                </a:lnTo>
                <a:lnTo>
                  <a:pt x="0" y="1078343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Freeform 49"/>
          <p:cNvSpPr/>
          <p:nvPr/>
        </p:nvSpPr>
        <p:spPr>
          <a:xfrm>
            <a:off x="4368871" y="3260651"/>
            <a:ext cx="5387142" cy="885575"/>
          </a:xfrm>
          <a:custGeom>
            <a:avLst/>
            <a:gdLst>
              <a:gd name="connsiteX0" fmla="*/ 0 w 6661808"/>
              <a:gd name="connsiteY0" fmla="*/ 0 h 1082215"/>
              <a:gd name="connsiteX1" fmla="*/ 5666726 w 6661808"/>
              <a:gd name="connsiteY1" fmla="*/ 0 h 1082215"/>
              <a:gd name="connsiteX2" fmla="*/ 5666726 w 6661808"/>
              <a:gd name="connsiteY2" fmla="*/ 3871 h 1082215"/>
              <a:gd name="connsiteX3" fmla="*/ 6164267 w 6661808"/>
              <a:gd name="connsiteY3" fmla="*/ 3871 h 1082215"/>
              <a:gd name="connsiteX4" fmla="*/ 6661808 w 6661808"/>
              <a:gd name="connsiteY4" fmla="*/ 543043 h 1082215"/>
              <a:gd name="connsiteX5" fmla="*/ 6164267 w 6661808"/>
              <a:gd name="connsiteY5" fmla="*/ 1082215 h 1082215"/>
              <a:gd name="connsiteX6" fmla="*/ 5666726 w 6661808"/>
              <a:gd name="connsiteY6" fmla="*/ 1082214 h 1082215"/>
              <a:gd name="connsiteX7" fmla="*/ 5666726 w 6661808"/>
              <a:gd name="connsiteY7" fmla="*/ 1078343 h 1082215"/>
              <a:gd name="connsiteX8" fmla="*/ 0 w 6661808"/>
              <a:gd name="connsiteY8" fmla="*/ 1078343 h 10822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661808" h="1082215">
                <a:moveTo>
                  <a:pt x="0" y="0"/>
                </a:moveTo>
                <a:lnTo>
                  <a:pt x="5666726" y="0"/>
                </a:lnTo>
                <a:lnTo>
                  <a:pt x="5666726" y="3871"/>
                </a:lnTo>
                <a:lnTo>
                  <a:pt x="6164267" y="3871"/>
                </a:lnTo>
                <a:cubicBezTo>
                  <a:pt x="6439051" y="3871"/>
                  <a:pt x="6661808" y="245267"/>
                  <a:pt x="6661808" y="543043"/>
                </a:cubicBezTo>
                <a:cubicBezTo>
                  <a:pt x="6661808" y="840819"/>
                  <a:pt x="6439051" y="1082215"/>
                  <a:pt x="6164267" y="1082215"/>
                </a:cubicBezTo>
                <a:lnTo>
                  <a:pt x="5666726" y="1082214"/>
                </a:lnTo>
                <a:lnTo>
                  <a:pt x="5666726" y="1078343"/>
                </a:lnTo>
                <a:lnTo>
                  <a:pt x="0" y="107834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b="1" dirty="0">
                <a:solidFill>
                  <a:schemeClr val="tx1"/>
                </a:solidFill>
              </a:rPr>
              <a:t>SPRING4 &amp; SPRINGBOOT</a:t>
            </a:r>
          </a:p>
        </p:txBody>
      </p:sp>
      <p:sp>
        <p:nvSpPr>
          <p:cNvPr id="51" name="Freeform 50"/>
          <p:cNvSpPr/>
          <p:nvPr/>
        </p:nvSpPr>
        <p:spPr>
          <a:xfrm>
            <a:off x="4099783" y="1508243"/>
            <a:ext cx="6650328" cy="882408"/>
          </a:xfrm>
          <a:custGeom>
            <a:avLst/>
            <a:gdLst>
              <a:gd name="connsiteX0" fmla="*/ 0 w 7838423"/>
              <a:gd name="connsiteY0" fmla="*/ 0 h 1078344"/>
              <a:gd name="connsiteX1" fmla="*/ 6843341 w 7838423"/>
              <a:gd name="connsiteY1" fmla="*/ 0 h 1078344"/>
              <a:gd name="connsiteX2" fmla="*/ 7112282 w 7838423"/>
              <a:gd name="connsiteY2" fmla="*/ 0 h 1078344"/>
              <a:gd name="connsiteX3" fmla="*/ 7340882 w 7838423"/>
              <a:gd name="connsiteY3" fmla="*/ 0 h 1078344"/>
              <a:gd name="connsiteX4" fmla="*/ 7838423 w 7838423"/>
              <a:gd name="connsiteY4" fmla="*/ 539172 h 1078344"/>
              <a:gd name="connsiteX5" fmla="*/ 7340882 w 7838423"/>
              <a:gd name="connsiteY5" fmla="*/ 1078344 h 1078344"/>
              <a:gd name="connsiteX6" fmla="*/ 6843341 w 7838423"/>
              <a:gd name="connsiteY6" fmla="*/ 1078343 h 1078344"/>
              <a:gd name="connsiteX7" fmla="*/ 0 w 7838423"/>
              <a:gd name="connsiteY7" fmla="*/ 1078343 h 1078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38423" h="1078344">
                <a:moveTo>
                  <a:pt x="0" y="0"/>
                </a:moveTo>
                <a:lnTo>
                  <a:pt x="6843341" y="0"/>
                </a:lnTo>
                <a:lnTo>
                  <a:pt x="7112282" y="0"/>
                </a:lnTo>
                <a:lnTo>
                  <a:pt x="7340882" y="0"/>
                </a:lnTo>
                <a:cubicBezTo>
                  <a:pt x="7615666" y="0"/>
                  <a:pt x="7838423" y="241396"/>
                  <a:pt x="7838423" y="539172"/>
                </a:cubicBezTo>
                <a:cubicBezTo>
                  <a:pt x="7838423" y="836948"/>
                  <a:pt x="7615666" y="1078344"/>
                  <a:pt x="7340882" y="1078344"/>
                </a:cubicBezTo>
                <a:lnTo>
                  <a:pt x="6843341" y="1078343"/>
                </a:lnTo>
                <a:lnTo>
                  <a:pt x="0" y="107834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Oval 52"/>
          <p:cNvSpPr/>
          <p:nvPr/>
        </p:nvSpPr>
        <p:spPr>
          <a:xfrm>
            <a:off x="8933394" y="3298646"/>
            <a:ext cx="698221" cy="67342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Oval 53"/>
          <p:cNvSpPr/>
          <p:nvPr/>
        </p:nvSpPr>
        <p:spPr>
          <a:xfrm>
            <a:off x="9712219" y="4226052"/>
            <a:ext cx="698221" cy="67342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Oval 54"/>
          <p:cNvSpPr/>
          <p:nvPr/>
        </p:nvSpPr>
        <p:spPr>
          <a:xfrm>
            <a:off x="10780138" y="5097851"/>
            <a:ext cx="698221" cy="67342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8" name="Group 37"/>
          <p:cNvGrpSpPr/>
          <p:nvPr/>
        </p:nvGrpSpPr>
        <p:grpSpPr>
          <a:xfrm>
            <a:off x="1452373" y="914400"/>
            <a:ext cx="3228808" cy="5084597"/>
            <a:chOff x="1820863" y="876300"/>
            <a:chExt cx="3744913" cy="5559425"/>
          </a:xfrm>
          <a:effectLst>
            <a:reflection blurRad="6350" stA="52000" endA="300" endPos="35000" dir="5400000" sy="-100000" algn="bl" rotWithShape="0"/>
          </a:effectLst>
          <a:scene3d>
            <a:camera prst="perspectiveRight">
              <a:rot lat="0" lon="19799998" rev="0"/>
            </a:camera>
            <a:lightRig rig="threePt" dir="t"/>
          </a:scene3d>
        </p:grpSpPr>
        <p:grpSp>
          <p:nvGrpSpPr>
            <p:cNvPr id="3" name="Group 4"/>
            <p:cNvGrpSpPr>
              <a:grpSpLocks noChangeAspect="1"/>
            </p:cNvGrpSpPr>
            <p:nvPr/>
          </p:nvGrpSpPr>
          <p:grpSpPr bwMode="auto">
            <a:xfrm>
              <a:off x="1820863" y="876300"/>
              <a:ext cx="3744913" cy="5559425"/>
              <a:chOff x="1147" y="552"/>
              <a:chExt cx="2359" cy="3502"/>
            </a:xfrm>
          </p:grpSpPr>
          <p:sp>
            <p:nvSpPr>
              <p:cNvPr id="5" name="Freeform 5"/>
              <p:cNvSpPr>
                <a:spLocks/>
              </p:cNvSpPr>
              <p:nvPr/>
            </p:nvSpPr>
            <p:spPr bwMode="auto">
              <a:xfrm>
                <a:off x="1147" y="552"/>
                <a:ext cx="2359" cy="3502"/>
              </a:xfrm>
              <a:custGeom>
                <a:avLst/>
                <a:gdLst>
                  <a:gd name="T0" fmla="*/ 112 w 1528"/>
                  <a:gd name="T1" fmla="*/ 0 h 2269"/>
                  <a:gd name="T2" fmla="*/ 1416 w 1528"/>
                  <a:gd name="T3" fmla="*/ 0 h 2269"/>
                  <a:gd name="T4" fmla="*/ 1528 w 1528"/>
                  <a:gd name="T5" fmla="*/ 112 h 2269"/>
                  <a:gd name="T6" fmla="*/ 1528 w 1528"/>
                  <a:gd name="T7" fmla="*/ 2157 h 2269"/>
                  <a:gd name="T8" fmla="*/ 1416 w 1528"/>
                  <a:gd name="T9" fmla="*/ 2269 h 2269"/>
                  <a:gd name="T10" fmla="*/ 112 w 1528"/>
                  <a:gd name="T11" fmla="*/ 2269 h 2269"/>
                  <a:gd name="T12" fmla="*/ 0 w 1528"/>
                  <a:gd name="T13" fmla="*/ 2157 h 2269"/>
                  <a:gd name="T14" fmla="*/ 0 w 1528"/>
                  <a:gd name="T15" fmla="*/ 112 h 2269"/>
                  <a:gd name="T16" fmla="*/ 112 w 1528"/>
                  <a:gd name="T17" fmla="*/ 0 h 2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528" h="2269">
                    <a:moveTo>
                      <a:pt x="112" y="0"/>
                    </a:moveTo>
                    <a:cubicBezTo>
                      <a:pt x="1416" y="0"/>
                      <a:pt x="1416" y="0"/>
                      <a:pt x="1416" y="0"/>
                    </a:cubicBezTo>
                    <a:cubicBezTo>
                      <a:pt x="1477" y="0"/>
                      <a:pt x="1528" y="50"/>
                      <a:pt x="1528" y="112"/>
                    </a:cubicBezTo>
                    <a:cubicBezTo>
                      <a:pt x="1528" y="2157"/>
                      <a:pt x="1528" y="2157"/>
                      <a:pt x="1528" y="2157"/>
                    </a:cubicBezTo>
                    <a:cubicBezTo>
                      <a:pt x="1528" y="2218"/>
                      <a:pt x="1477" y="2269"/>
                      <a:pt x="1416" y="2269"/>
                    </a:cubicBezTo>
                    <a:cubicBezTo>
                      <a:pt x="112" y="2269"/>
                      <a:pt x="112" y="2269"/>
                      <a:pt x="112" y="2269"/>
                    </a:cubicBezTo>
                    <a:cubicBezTo>
                      <a:pt x="50" y="2269"/>
                      <a:pt x="0" y="2218"/>
                      <a:pt x="0" y="2157"/>
                    </a:cubicBezTo>
                    <a:cubicBezTo>
                      <a:pt x="0" y="112"/>
                      <a:pt x="0" y="112"/>
                      <a:pt x="0" y="112"/>
                    </a:cubicBezTo>
                    <a:cubicBezTo>
                      <a:pt x="0" y="50"/>
                      <a:pt x="50" y="0"/>
                      <a:pt x="112" y="0"/>
                    </a:cubicBez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sp3d extrusionH="146050" prstMaterial="metal">
                <a:bevelB w="215900" prst="angle"/>
              </a:sp3d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" name="Freeform 6"/>
              <p:cNvSpPr>
                <a:spLocks/>
              </p:cNvSpPr>
              <p:nvPr/>
            </p:nvSpPr>
            <p:spPr bwMode="auto">
              <a:xfrm>
                <a:off x="1264" y="890"/>
                <a:ext cx="2125" cy="2821"/>
              </a:xfrm>
              <a:custGeom>
                <a:avLst/>
                <a:gdLst>
                  <a:gd name="T0" fmla="*/ 4 w 1376"/>
                  <a:gd name="T1" fmla="*/ 0 h 1828"/>
                  <a:gd name="T2" fmla="*/ 1372 w 1376"/>
                  <a:gd name="T3" fmla="*/ 0 h 1828"/>
                  <a:gd name="T4" fmla="*/ 1376 w 1376"/>
                  <a:gd name="T5" fmla="*/ 4 h 1828"/>
                  <a:gd name="T6" fmla="*/ 1376 w 1376"/>
                  <a:gd name="T7" fmla="*/ 1824 h 1828"/>
                  <a:gd name="T8" fmla="*/ 1372 w 1376"/>
                  <a:gd name="T9" fmla="*/ 1828 h 1828"/>
                  <a:gd name="T10" fmla="*/ 4 w 1376"/>
                  <a:gd name="T11" fmla="*/ 1828 h 1828"/>
                  <a:gd name="T12" fmla="*/ 0 w 1376"/>
                  <a:gd name="T13" fmla="*/ 1824 h 1828"/>
                  <a:gd name="T14" fmla="*/ 0 w 1376"/>
                  <a:gd name="T15" fmla="*/ 4 h 1828"/>
                  <a:gd name="T16" fmla="*/ 4 w 1376"/>
                  <a:gd name="T17" fmla="*/ 0 h 18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76" h="1828">
                    <a:moveTo>
                      <a:pt x="4" y="0"/>
                    </a:moveTo>
                    <a:cubicBezTo>
                      <a:pt x="1372" y="0"/>
                      <a:pt x="1372" y="0"/>
                      <a:pt x="1372" y="0"/>
                    </a:cubicBezTo>
                    <a:cubicBezTo>
                      <a:pt x="1374" y="0"/>
                      <a:pt x="1376" y="2"/>
                      <a:pt x="1376" y="4"/>
                    </a:cubicBezTo>
                    <a:cubicBezTo>
                      <a:pt x="1376" y="1824"/>
                      <a:pt x="1376" y="1824"/>
                      <a:pt x="1376" y="1824"/>
                    </a:cubicBezTo>
                    <a:cubicBezTo>
                      <a:pt x="1376" y="1826"/>
                      <a:pt x="1374" y="1828"/>
                      <a:pt x="1372" y="1828"/>
                    </a:cubicBezTo>
                    <a:cubicBezTo>
                      <a:pt x="4" y="1828"/>
                      <a:pt x="4" y="1828"/>
                      <a:pt x="4" y="1828"/>
                    </a:cubicBezTo>
                    <a:cubicBezTo>
                      <a:pt x="2" y="1828"/>
                      <a:pt x="0" y="1826"/>
                      <a:pt x="0" y="182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sp3d extrusionH="146050">
                <a:bevelB w="215900" prst="angle"/>
              </a:sp3d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" name="Oval 7"/>
              <p:cNvSpPr>
                <a:spLocks noChangeArrowheads="1"/>
              </p:cNvSpPr>
              <p:nvPr/>
            </p:nvSpPr>
            <p:spPr bwMode="auto">
              <a:xfrm>
                <a:off x="2238" y="3797"/>
                <a:ext cx="176" cy="17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sp3d extrusionH="146050">
                <a:bevelB w="215900" prst="angle"/>
              </a:sp3d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" name="Oval 8"/>
              <p:cNvSpPr>
                <a:spLocks noChangeArrowheads="1"/>
              </p:cNvSpPr>
              <p:nvPr/>
            </p:nvSpPr>
            <p:spPr bwMode="auto">
              <a:xfrm>
                <a:off x="2305" y="717"/>
                <a:ext cx="43" cy="4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sp3d extrusionH="146050">
                <a:bevelB w="215900" prst="angle"/>
              </a:sp3d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sp>
          <p:nvSpPr>
            <p:cNvPr id="11" name="Rectangle 10"/>
            <p:cNvSpPr/>
            <p:nvPr/>
          </p:nvSpPr>
          <p:spPr>
            <a:xfrm>
              <a:off x="2006602" y="4398435"/>
              <a:ext cx="3373438" cy="14927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p3d extrusionH="146050">
              <a:bevelB w="21590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57" name="TextBox 56"/>
          <p:cNvSpPr txBox="1"/>
          <p:nvPr/>
        </p:nvSpPr>
        <p:spPr>
          <a:xfrm>
            <a:off x="4346741" y="1624789"/>
            <a:ext cx="50010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/>
              <a:t>Tomcat 8.5</a:t>
            </a:r>
            <a:endParaRPr lang="en-US" sz="3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4352941" y="4257134"/>
            <a:ext cx="49294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JDK 1.8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4354302" y="5205103"/>
            <a:ext cx="54162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JDBC Template</a:t>
            </a:r>
          </a:p>
        </p:txBody>
      </p:sp>
      <p:sp>
        <p:nvSpPr>
          <p:cNvPr id="281" name="Oval 280">
            <a:extLst>
              <a:ext uri="{FF2B5EF4-FFF2-40B4-BE49-F238E27FC236}">
                <a16:creationId xmlns:a16="http://schemas.microsoft.com/office/drawing/2014/main" id="{2FB7116A-D4AD-47A4-B3CB-F8503C9D7C9C}"/>
              </a:ext>
            </a:extLst>
          </p:cNvPr>
          <p:cNvSpPr/>
          <p:nvPr/>
        </p:nvSpPr>
        <p:spPr>
          <a:xfrm>
            <a:off x="9900303" y="1623029"/>
            <a:ext cx="698221" cy="67342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2" name="Freeform 27">
            <a:extLst>
              <a:ext uri="{FF2B5EF4-FFF2-40B4-BE49-F238E27FC236}">
                <a16:creationId xmlns:a16="http://schemas.microsoft.com/office/drawing/2014/main" id="{EF2F0823-9AEC-4276-A4C7-BBF894C47424}"/>
              </a:ext>
            </a:extLst>
          </p:cNvPr>
          <p:cNvSpPr>
            <a:spLocks noEditPoints="1"/>
          </p:cNvSpPr>
          <p:nvPr/>
        </p:nvSpPr>
        <p:spPr bwMode="auto">
          <a:xfrm>
            <a:off x="9120737" y="3467891"/>
            <a:ext cx="348444" cy="349155"/>
          </a:xfrm>
          <a:custGeom>
            <a:avLst/>
            <a:gdLst>
              <a:gd name="T0" fmla="*/ 1582 w 3628"/>
              <a:gd name="T1" fmla="*/ 2173 h 3641"/>
              <a:gd name="T2" fmla="*/ 1539 w 3628"/>
              <a:gd name="T3" fmla="*/ 2454 h 3641"/>
              <a:gd name="T4" fmla="*/ 1257 w 3628"/>
              <a:gd name="T5" fmla="*/ 2497 h 3641"/>
              <a:gd name="T6" fmla="*/ 1129 w 3628"/>
              <a:gd name="T7" fmla="*/ 2245 h 3641"/>
              <a:gd name="T8" fmla="*/ 1329 w 3628"/>
              <a:gd name="T9" fmla="*/ 2048 h 3641"/>
              <a:gd name="T10" fmla="*/ 1011 w 3628"/>
              <a:gd name="T11" fmla="*/ 1760 h 3641"/>
              <a:gd name="T12" fmla="*/ 743 w 3628"/>
              <a:gd name="T13" fmla="*/ 2156 h 3641"/>
              <a:gd name="T14" fmla="*/ 839 w 3628"/>
              <a:gd name="T15" fmla="*/ 2638 h 3641"/>
              <a:gd name="T16" fmla="*/ 1240 w 3628"/>
              <a:gd name="T17" fmla="*/ 2904 h 3641"/>
              <a:gd name="T18" fmla="*/ 1724 w 3628"/>
              <a:gd name="T19" fmla="*/ 2809 h 3641"/>
              <a:gd name="T20" fmla="*/ 1992 w 3628"/>
              <a:gd name="T21" fmla="*/ 2411 h 3641"/>
              <a:gd name="T22" fmla="*/ 1896 w 3628"/>
              <a:gd name="T23" fmla="*/ 1931 h 3641"/>
              <a:gd name="T24" fmla="*/ 1496 w 3628"/>
              <a:gd name="T25" fmla="*/ 1665 h 3641"/>
              <a:gd name="T26" fmla="*/ 1561 w 3628"/>
              <a:gd name="T27" fmla="*/ 968 h 3641"/>
              <a:gd name="T28" fmla="*/ 2018 w 3628"/>
              <a:gd name="T29" fmla="*/ 1340 h 3641"/>
              <a:gd name="T30" fmla="*/ 2426 w 3628"/>
              <a:gd name="T31" fmla="*/ 1422 h 3641"/>
              <a:gd name="T32" fmla="*/ 2356 w 3628"/>
              <a:gd name="T33" fmla="*/ 1693 h 3641"/>
              <a:gd name="T34" fmla="*/ 2711 w 3628"/>
              <a:gd name="T35" fmla="*/ 2093 h 3641"/>
              <a:gd name="T36" fmla="*/ 2694 w 3628"/>
              <a:gd name="T37" fmla="*/ 2484 h 3641"/>
              <a:gd name="T38" fmla="*/ 2322 w 3628"/>
              <a:gd name="T39" fmla="*/ 2953 h 3641"/>
              <a:gd name="T40" fmla="*/ 2228 w 3628"/>
              <a:gd name="T41" fmla="*/ 3347 h 3641"/>
              <a:gd name="T42" fmla="*/ 1963 w 3628"/>
              <a:gd name="T43" fmla="*/ 3288 h 3641"/>
              <a:gd name="T44" fmla="*/ 1552 w 3628"/>
              <a:gd name="T45" fmla="*/ 3617 h 3641"/>
              <a:gd name="T46" fmla="*/ 1160 w 3628"/>
              <a:gd name="T47" fmla="*/ 3601 h 3641"/>
              <a:gd name="T48" fmla="*/ 681 w 3628"/>
              <a:gd name="T49" fmla="*/ 3239 h 3641"/>
              <a:gd name="T50" fmla="*/ 289 w 3628"/>
              <a:gd name="T51" fmla="*/ 3141 h 3641"/>
              <a:gd name="T52" fmla="*/ 350 w 3628"/>
              <a:gd name="T53" fmla="*/ 2878 h 3641"/>
              <a:gd name="T54" fmla="*/ 25 w 3628"/>
              <a:gd name="T55" fmla="*/ 2475 h 3641"/>
              <a:gd name="T56" fmla="*/ 41 w 3628"/>
              <a:gd name="T57" fmla="*/ 2085 h 3641"/>
              <a:gd name="T58" fmla="*/ 409 w 3628"/>
              <a:gd name="T59" fmla="*/ 1626 h 3641"/>
              <a:gd name="T60" fmla="*/ 498 w 3628"/>
              <a:gd name="T61" fmla="*/ 1227 h 3641"/>
              <a:gd name="T62" fmla="*/ 842 w 3628"/>
              <a:gd name="T63" fmla="*/ 1258 h 3641"/>
              <a:gd name="T64" fmla="*/ 1181 w 3628"/>
              <a:gd name="T65" fmla="*/ 939 h 3641"/>
              <a:gd name="T66" fmla="*/ 2984 w 3628"/>
              <a:gd name="T67" fmla="*/ 676 h 3641"/>
              <a:gd name="T68" fmla="*/ 2945 w 3628"/>
              <a:gd name="T69" fmla="*/ 865 h 3641"/>
              <a:gd name="T70" fmla="*/ 2753 w 3628"/>
              <a:gd name="T71" fmla="*/ 826 h 3641"/>
              <a:gd name="T72" fmla="*/ 2793 w 3628"/>
              <a:gd name="T73" fmla="*/ 636 h 3641"/>
              <a:gd name="T74" fmla="*/ 2693 w 3628"/>
              <a:gd name="T75" fmla="*/ 435 h 3641"/>
              <a:gd name="T76" fmla="*/ 2507 w 3628"/>
              <a:gd name="T77" fmla="*/ 711 h 3641"/>
              <a:gd name="T78" fmla="*/ 2633 w 3628"/>
              <a:gd name="T79" fmla="*/ 1026 h 3641"/>
              <a:gd name="T80" fmla="*/ 2960 w 3628"/>
              <a:gd name="T81" fmla="*/ 1101 h 3641"/>
              <a:gd name="T82" fmla="*/ 3211 w 3628"/>
              <a:gd name="T83" fmla="*/ 874 h 3641"/>
              <a:gd name="T84" fmla="*/ 3164 w 3628"/>
              <a:gd name="T85" fmla="*/ 539 h 3641"/>
              <a:gd name="T86" fmla="*/ 2865 w 3628"/>
              <a:gd name="T87" fmla="*/ 389 h 3641"/>
              <a:gd name="T88" fmla="*/ 2943 w 3628"/>
              <a:gd name="T89" fmla="*/ 102 h 3641"/>
              <a:gd name="T90" fmla="*/ 3258 w 3628"/>
              <a:gd name="T91" fmla="*/ 79 h 3641"/>
              <a:gd name="T92" fmla="*/ 3397 w 3628"/>
              <a:gd name="T93" fmla="*/ 357 h 3641"/>
              <a:gd name="T94" fmla="*/ 3628 w 3628"/>
              <a:gd name="T95" fmla="*/ 554 h 3641"/>
              <a:gd name="T96" fmla="*/ 3528 w 3628"/>
              <a:gd name="T97" fmla="*/ 848 h 3641"/>
              <a:gd name="T98" fmla="*/ 3544 w 3628"/>
              <a:gd name="T99" fmla="*/ 1146 h 3641"/>
              <a:gd name="T100" fmla="*/ 3267 w 3628"/>
              <a:gd name="T101" fmla="*/ 1289 h 3641"/>
              <a:gd name="T102" fmla="*/ 3064 w 3628"/>
              <a:gd name="T103" fmla="*/ 1505 h 3641"/>
              <a:gd name="T104" fmla="*/ 2766 w 3628"/>
              <a:gd name="T105" fmla="*/ 1413 h 3641"/>
              <a:gd name="T106" fmla="*/ 2467 w 3628"/>
              <a:gd name="T107" fmla="*/ 1424 h 3641"/>
              <a:gd name="T108" fmla="*/ 2329 w 3628"/>
              <a:gd name="T109" fmla="*/ 1149 h 3641"/>
              <a:gd name="T110" fmla="*/ 2109 w 3628"/>
              <a:gd name="T111" fmla="*/ 948 h 3641"/>
              <a:gd name="T112" fmla="*/ 2208 w 3628"/>
              <a:gd name="T113" fmla="*/ 658 h 3641"/>
              <a:gd name="T114" fmla="*/ 2189 w 3628"/>
              <a:gd name="T115" fmla="*/ 360 h 3641"/>
              <a:gd name="T116" fmla="*/ 2469 w 3628"/>
              <a:gd name="T117" fmla="*/ 227 h 3641"/>
              <a:gd name="T118" fmla="*/ 2665 w 3628"/>
              <a:gd name="T119" fmla="*/ 0 h 36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3628" h="3641">
                <a:moveTo>
                  <a:pt x="1367" y="2044"/>
                </a:moveTo>
                <a:lnTo>
                  <a:pt x="1407" y="2048"/>
                </a:lnTo>
                <a:lnTo>
                  <a:pt x="1444" y="2057"/>
                </a:lnTo>
                <a:lnTo>
                  <a:pt x="1479" y="2072"/>
                </a:lnTo>
                <a:lnTo>
                  <a:pt x="1510" y="2091"/>
                </a:lnTo>
                <a:lnTo>
                  <a:pt x="1539" y="2115"/>
                </a:lnTo>
                <a:lnTo>
                  <a:pt x="1563" y="2143"/>
                </a:lnTo>
                <a:lnTo>
                  <a:pt x="1582" y="2173"/>
                </a:lnTo>
                <a:lnTo>
                  <a:pt x="1597" y="2209"/>
                </a:lnTo>
                <a:lnTo>
                  <a:pt x="1606" y="2245"/>
                </a:lnTo>
                <a:lnTo>
                  <a:pt x="1609" y="2284"/>
                </a:lnTo>
                <a:lnTo>
                  <a:pt x="1606" y="2323"/>
                </a:lnTo>
                <a:lnTo>
                  <a:pt x="1597" y="2360"/>
                </a:lnTo>
                <a:lnTo>
                  <a:pt x="1582" y="2394"/>
                </a:lnTo>
                <a:lnTo>
                  <a:pt x="1563" y="2426"/>
                </a:lnTo>
                <a:lnTo>
                  <a:pt x="1539" y="2454"/>
                </a:lnTo>
                <a:lnTo>
                  <a:pt x="1510" y="2478"/>
                </a:lnTo>
                <a:lnTo>
                  <a:pt x="1479" y="2497"/>
                </a:lnTo>
                <a:lnTo>
                  <a:pt x="1444" y="2512"/>
                </a:lnTo>
                <a:lnTo>
                  <a:pt x="1407" y="2521"/>
                </a:lnTo>
                <a:lnTo>
                  <a:pt x="1367" y="2525"/>
                </a:lnTo>
                <a:lnTo>
                  <a:pt x="1329" y="2521"/>
                </a:lnTo>
                <a:lnTo>
                  <a:pt x="1291" y="2512"/>
                </a:lnTo>
                <a:lnTo>
                  <a:pt x="1257" y="2497"/>
                </a:lnTo>
                <a:lnTo>
                  <a:pt x="1225" y="2478"/>
                </a:lnTo>
                <a:lnTo>
                  <a:pt x="1197" y="2454"/>
                </a:lnTo>
                <a:lnTo>
                  <a:pt x="1172" y="2426"/>
                </a:lnTo>
                <a:lnTo>
                  <a:pt x="1153" y="2394"/>
                </a:lnTo>
                <a:lnTo>
                  <a:pt x="1138" y="2360"/>
                </a:lnTo>
                <a:lnTo>
                  <a:pt x="1129" y="2323"/>
                </a:lnTo>
                <a:lnTo>
                  <a:pt x="1125" y="2284"/>
                </a:lnTo>
                <a:lnTo>
                  <a:pt x="1129" y="2245"/>
                </a:lnTo>
                <a:lnTo>
                  <a:pt x="1138" y="2209"/>
                </a:lnTo>
                <a:lnTo>
                  <a:pt x="1153" y="2173"/>
                </a:lnTo>
                <a:lnTo>
                  <a:pt x="1172" y="2143"/>
                </a:lnTo>
                <a:lnTo>
                  <a:pt x="1197" y="2115"/>
                </a:lnTo>
                <a:lnTo>
                  <a:pt x="1225" y="2091"/>
                </a:lnTo>
                <a:lnTo>
                  <a:pt x="1257" y="2072"/>
                </a:lnTo>
                <a:lnTo>
                  <a:pt x="1291" y="2057"/>
                </a:lnTo>
                <a:lnTo>
                  <a:pt x="1329" y="2048"/>
                </a:lnTo>
                <a:lnTo>
                  <a:pt x="1367" y="2044"/>
                </a:lnTo>
                <a:close/>
                <a:moveTo>
                  <a:pt x="1367" y="1652"/>
                </a:moveTo>
                <a:lnTo>
                  <a:pt x="1302" y="1656"/>
                </a:lnTo>
                <a:lnTo>
                  <a:pt x="1240" y="1665"/>
                </a:lnTo>
                <a:lnTo>
                  <a:pt x="1178" y="1681"/>
                </a:lnTo>
                <a:lnTo>
                  <a:pt x="1120" y="1702"/>
                </a:lnTo>
                <a:lnTo>
                  <a:pt x="1064" y="1728"/>
                </a:lnTo>
                <a:lnTo>
                  <a:pt x="1011" y="1760"/>
                </a:lnTo>
                <a:lnTo>
                  <a:pt x="962" y="1796"/>
                </a:lnTo>
                <a:lnTo>
                  <a:pt x="916" y="1837"/>
                </a:lnTo>
                <a:lnTo>
                  <a:pt x="875" y="1882"/>
                </a:lnTo>
                <a:lnTo>
                  <a:pt x="839" y="1931"/>
                </a:lnTo>
                <a:lnTo>
                  <a:pt x="807" y="1983"/>
                </a:lnTo>
                <a:lnTo>
                  <a:pt x="781" y="2039"/>
                </a:lnTo>
                <a:lnTo>
                  <a:pt x="759" y="2096"/>
                </a:lnTo>
                <a:lnTo>
                  <a:pt x="743" y="2156"/>
                </a:lnTo>
                <a:lnTo>
                  <a:pt x="734" y="2220"/>
                </a:lnTo>
                <a:lnTo>
                  <a:pt x="730" y="2284"/>
                </a:lnTo>
                <a:lnTo>
                  <a:pt x="734" y="2349"/>
                </a:lnTo>
                <a:lnTo>
                  <a:pt x="743" y="2411"/>
                </a:lnTo>
                <a:lnTo>
                  <a:pt x="759" y="2473"/>
                </a:lnTo>
                <a:lnTo>
                  <a:pt x="781" y="2530"/>
                </a:lnTo>
                <a:lnTo>
                  <a:pt x="807" y="2586"/>
                </a:lnTo>
                <a:lnTo>
                  <a:pt x="839" y="2638"/>
                </a:lnTo>
                <a:lnTo>
                  <a:pt x="875" y="2687"/>
                </a:lnTo>
                <a:lnTo>
                  <a:pt x="916" y="2731"/>
                </a:lnTo>
                <a:lnTo>
                  <a:pt x="962" y="2772"/>
                </a:lnTo>
                <a:lnTo>
                  <a:pt x="1011" y="2809"/>
                </a:lnTo>
                <a:lnTo>
                  <a:pt x="1064" y="2841"/>
                </a:lnTo>
                <a:lnTo>
                  <a:pt x="1120" y="2867"/>
                </a:lnTo>
                <a:lnTo>
                  <a:pt x="1178" y="2888"/>
                </a:lnTo>
                <a:lnTo>
                  <a:pt x="1240" y="2904"/>
                </a:lnTo>
                <a:lnTo>
                  <a:pt x="1302" y="2913"/>
                </a:lnTo>
                <a:lnTo>
                  <a:pt x="1367" y="2917"/>
                </a:lnTo>
                <a:lnTo>
                  <a:pt x="1432" y="2913"/>
                </a:lnTo>
                <a:lnTo>
                  <a:pt x="1496" y="2904"/>
                </a:lnTo>
                <a:lnTo>
                  <a:pt x="1557" y="2888"/>
                </a:lnTo>
                <a:lnTo>
                  <a:pt x="1616" y="2867"/>
                </a:lnTo>
                <a:lnTo>
                  <a:pt x="1671" y="2841"/>
                </a:lnTo>
                <a:lnTo>
                  <a:pt x="1724" y="2809"/>
                </a:lnTo>
                <a:lnTo>
                  <a:pt x="1773" y="2772"/>
                </a:lnTo>
                <a:lnTo>
                  <a:pt x="1818" y="2731"/>
                </a:lnTo>
                <a:lnTo>
                  <a:pt x="1859" y="2687"/>
                </a:lnTo>
                <a:lnTo>
                  <a:pt x="1896" y="2638"/>
                </a:lnTo>
                <a:lnTo>
                  <a:pt x="1928" y="2586"/>
                </a:lnTo>
                <a:lnTo>
                  <a:pt x="1955" y="2530"/>
                </a:lnTo>
                <a:lnTo>
                  <a:pt x="1976" y="2473"/>
                </a:lnTo>
                <a:lnTo>
                  <a:pt x="1992" y="2411"/>
                </a:lnTo>
                <a:lnTo>
                  <a:pt x="2002" y="2349"/>
                </a:lnTo>
                <a:lnTo>
                  <a:pt x="2004" y="2284"/>
                </a:lnTo>
                <a:lnTo>
                  <a:pt x="2002" y="2220"/>
                </a:lnTo>
                <a:lnTo>
                  <a:pt x="1992" y="2156"/>
                </a:lnTo>
                <a:lnTo>
                  <a:pt x="1976" y="2096"/>
                </a:lnTo>
                <a:lnTo>
                  <a:pt x="1955" y="2039"/>
                </a:lnTo>
                <a:lnTo>
                  <a:pt x="1928" y="1983"/>
                </a:lnTo>
                <a:lnTo>
                  <a:pt x="1896" y="1931"/>
                </a:lnTo>
                <a:lnTo>
                  <a:pt x="1859" y="1882"/>
                </a:lnTo>
                <a:lnTo>
                  <a:pt x="1818" y="1837"/>
                </a:lnTo>
                <a:lnTo>
                  <a:pt x="1773" y="1796"/>
                </a:lnTo>
                <a:lnTo>
                  <a:pt x="1724" y="1760"/>
                </a:lnTo>
                <a:lnTo>
                  <a:pt x="1671" y="1728"/>
                </a:lnTo>
                <a:lnTo>
                  <a:pt x="1616" y="1702"/>
                </a:lnTo>
                <a:lnTo>
                  <a:pt x="1557" y="1681"/>
                </a:lnTo>
                <a:lnTo>
                  <a:pt x="1496" y="1665"/>
                </a:lnTo>
                <a:lnTo>
                  <a:pt x="1432" y="1656"/>
                </a:lnTo>
                <a:lnTo>
                  <a:pt x="1367" y="1652"/>
                </a:lnTo>
                <a:close/>
                <a:moveTo>
                  <a:pt x="1217" y="927"/>
                </a:moveTo>
                <a:lnTo>
                  <a:pt x="1503" y="927"/>
                </a:lnTo>
                <a:lnTo>
                  <a:pt x="1523" y="931"/>
                </a:lnTo>
                <a:lnTo>
                  <a:pt x="1540" y="939"/>
                </a:lnTo>
                <a:lnTo>
                  <a:pt x="1552" y="952"/>
                </a:lnTo>
                <a:lnTo>
                  <a:pt x="1561" y="968"/>
                </a:lnTo>
                <a:lnTo>
                  <a:pt x="1564" y="988"/>
                </a:lnTo>
                <a:lnTo>
                  <a:pt x="1564" y="1156"/>
                </a:lnTo>
                <a:lnTo>
                  <a:pt x="1645" y="1173"/>
                </a:lnTo>
                <a:lnTo>
                  <a:pt x="1724" y="1196"/>
                </a:lnTo>
                <a:lnTo>
                  <a:pt x="1800" y="1224"/>
                </a:lnTo>
                <a:lnTo>
                  <a:pt x="1875" y="1257"/>
                </a:lnTo>
                <a:lnTo>
                  <a:pt x="1947" y="1297"/>
                </a:lnTo>
                <a:lnTo>
                  <a:pt x="2018" y="1340"/>
                </a:lnTo>
                <a:lnTo>
                  <a:pt x="2137" y="1222"/>
                </a:lnTo>
                <a:lnTo>
                  <a:pt x="2150" y="1212"/>
                </a:lnTo>
                <a:lnTo>
                  <a:pt x="2164" y="1206"/>
                </a:lnTo>
                <a:lnTo>
                  <a:pt x="2180" y="1204"/>
                </a:lnTo>
                <a:lnTo>
                  <a:pt x="2195" y="1206"/>
                </a:lnTo>
                <a:lnTo>
                  <a:pt x="2210" y="1212"/>
                </a:lnTo>
                <a:lnTo>
                  <a:pt x="2222" y="1222"/>
                </a:lnTo>
                <a:lnTo>
                  <a:pt x="2426" y="1422"/>
                </a:lnTo>
                <a:lnTo>
                  <a:pt x="2436" y="1435"/>
                </a:lnTo>
                <a:lnTo>
                  <a:pt x="2442" y="1450"/>
                </a:lnTo>
                <a:lnTo>
                  <a:pt x="2444" y="1466"/>
                </a:lnTo>
                <a:lnTo>
                  <a:pt x="2442" y="1480"/>
                </a:lnTo>
                <a:lnTo>
                  <a:pt x="2436" y="1495"/>
                </a:lnTo>
                <a:lnTo>
                  <a:pt x="2426" y="1507"/>
                </a:lnTo>
                <a:lnTo>
                  <a:pt x="2309" y="1623"/>
                </a:lnTo>
                <a:lnTo>
                  <a:pt x="2356" y="1693"/>
                </a:lnTo>
                <a:lnTo>
                  <a:pt x="2397" y="1766"/>
                </a:lnTo>
                <a:lnTo>
                  <a:pt x="2434" y="1842"/>
                </a:lnTo>
                <a:lnTo>
                  <a:pt x="2463" y="1920"/>
                </a:lnTo>
                <a:lnTo>
                  <a:pt x="2488" y="2000"/>
                </a:lnTo>
                <a:lnTo>
                  <a:pt x="2507" y="2082"/>
                </a:lnTo>
                <a:lnTo>
                  <a:pt x="2674" y="2082"/>
                </a:lnTo>
                <a:lnTo>
                  <a:pt x="2694" y="2085"/>
                </a:lnTo>
                <a:lnTo>
                  <a:pt x="2711" y="2093"/>
                </a:lnTo>
                <a:lnTo>
                  <a:pt x="2724" y="2107"/>
                </a:lnTo>
                <a:lnTo>
                  <a:pt x="2733" y="2123"/>
                </a:lnTo>
                <a:lnTo>
                  <a:pt x="2735" y="2142"/>
                </a:lnTo>
                <a:lnTo>
                  <a:pt x="2735" y="2426"/>
                </a:lnTo>
                <a:lnTo>
                  <a:pt x="2732" y="2445"/>
                </a:lnTo>
                <a:lnTo>
                  <a:pt x="2724" y="2462"/>
                </a:lnTo>
                <a:lnTo>
                  <a:pt x="2710" y="2475"/>
                </a:lnTo>
                <a:lnTo>
                  <a:pt x="2694" y="2484"/>
                </a:lnTo>
                <a:lnTo>
                  <a:pt x="2674" y="2487"/>
                </a:lnTo>
                <a:lnTo>
                  <a:pt x="2512" y="2487"/>
                </a:lnTo>
                <a:lnTo>
                  <a:pt x="2495" y="2569"/>
                </a:lnTo>
                <a:lnTo>
                  <a:pt x="2472" y="2650"/>
                </a:lnTo>
                <a:lnTo>
                  <a:pt x="2443" y="2730"/>
                </a:lnTo>
                <a:lnTo>
                  <a:pt x="2408" y="2807"/>
                </a:lnTo>
                <a:lnTo>
                  <a:pt x="2367" y="2881"/>
                </a:lnTo>
                <a:lnTo>
                  <a:pt x="2322" y="2953"/>
                </a:lnTo>
                <a:lnTo>
                  <a:pt x="2431" y="3060"/>
                </a:lnTo>
                <a:lnTo>
                  <a:pt x="2440" y="3074"/>
                </a:lnTo>
                <a:lnTo>
                  <a:pt x="2447" y="3088"/>
                </a:lnTo>
                <a:lnTo>
                  <a:pt x="2448" y="3103"/>
                </a:lnTo>
                <a:lnTo>
                  <a:pt x="2447" y="3118"/>
                </a:lnTo>
                <a:lnTo>
                  <a:pt x="2440" y="3133"/>
                </a:lnTo>
                <a:lnTo>
                  <a:pt x="2431" y="3145"/>
                </a:lnTo>
                <a:lnTo>
                  <a:pt x="2228" y="3347"/>
                </a:lnTo>
                <a:lnTo>
                  <a:pt x="2216" y="3356"/>
                </a:lnTo>
                <a:lnTo>
                  <a:pt x="2201" y="3362"/>
                </a:lnTo>
                <a:lnTo>
                  <a:pt x="2186" y="3364"/>
                </a:lnTo>
                <a:lnTo>
                  <a:pt x="2170" y="3362"/>
                </a:lnTo>
                <a:lnTo>
                  <a:pt x="2155" y="3356"/>
                </a:lnTo>
                <a:lnTo>
                  <a:pt x="2142" y="3347"/>
                </a:lnTo>
                <a:lnTo>
                  <a:pt x="2036" y="3241"/>
                </a:lnTo>
                <a:lnTo>
                  <a:pt x="1963" y="3288"/>
                </a:lnTo>
                <a:lnTo>
                  <a:pt x="1889" y="3330"/>
                </a:lnTo>
                <a:lnTo>
                  <a:pt x="1810" y="3365"/>
                </a:lnTo>
                <a:lnTo>
                  <a:pt x="1730" y="3396"/>
                </a:lnTo>
                <a:lnTo>
                  <a:pt x="1648" y="3419"/>
                </a:lnTo>
                <a:lnTo>
                  <a:pt x="1564" y="3438"/>
                </a:lnTo>
                <a:lnTo>
                  <a:pt x="1564" y="3581"/>
                </a:lnTo>
                <a:lnTo>
                  <a:pt x="1561" y="3601"/>
                </a:lnTo>
                <a:lnTo>
                  <a:pt x="1552" y="3617"/>
                </a:lnTo>
                <a:lnTo>
                  <a:pt x="1540" y="3629"/>
                </a:lnTo>
                <a:lnTo>
                  <a:pt x="1523" y="3638"/>
                </a:lnTo>
                <a:lnTo>
                  <a:pt x="1503" y="3641"/>
                </a:lnTo>
                <a:lnTo>
                  <a:pt x="1217" y="3641"/>
                </a:lnTo>
                <a:lnTo>
                  <a:pt x="1197" y="3638"/>
                </a:lnTo>
                <a:lnTo>
                  <a:pt x="1181" y="3629"/>
                </a:lnTo>
                <a:lnTo>
                  <a:pt x="1168" y="3617"/>
                </a:lnTo>
                <a:lnTo>
                  <a:pt x="1160" y="3601"/>
                </a:lnTo>
                <a:lnTo>
                  <a:pt x="1156" y="3581"/>
                </a:lnTo>
                <a:lnTo>
                  <a:pt x="1156" y="3438"/>
                </a:lnTo>
                <a:lnTo>
                  <a:pt x="1072" y="3419"/>
                </a:lnTo>
                <a:lnTo>
                  <a:pt x="988" y="3395"/>
                </a:lnTo>
                <a:lnTo>
                  <a:pt x="907" y="3365"/>
                </a:lnTo>
                <a:lnTo>
                  <a:pt x="829" y="3329"/>
                </a:lnTo>
                <a:lnTo>
                  <a:pt x="753" y="3287"/>
                </a:lnTo>
                <a:lnTo>
                  <a:pt x="681" y="3239"/>
                </a:lnTo>
                <a:lnTo>
                  <a:pt x="577" y="3342"/>
                </a:lnTo>
                <a:lnTo>
                  <a:pt x="565" y="3352"/>
                </a:lnTo>
                <a:lnTo>
                  <a:pt x="550" y="3357"/>
                </a:lnTo>
                <a:lnTo>
                  <a:pt x="535" y="3359"/>
                </a:lnTo>
                <a:lnTo>
                  <a:pt x="519" y="3357"/>
                </a:lnTo>
                <a:lnTo>
                  <a:pt x="504" y="3352"/>
                </a:lnTo>
                <a:lnTo>
                  <a:pt x="492" y="3342"/>
                </a:lnTo>
                <a:lnTo>
                  <a:pt x="289" y="3141"/>
                </a:lnTo>
                <a:lnTo>
                  <a:pt x="280" y="3127"/>
                </a:lnTo>
                <a:lnTo>
                  <a:pt x="273" y="3114"/>
                </a:lnTo>
                <a:lnTo>
                  <a:pt x="272" y="3098"/>
                </a:lnTo>
                <a:lnTo>
                  <a:pt x="273" y="3083"/>
                </a:lnTo>
                <a:lnTo>
                  <a:pt x="280" y="3068"/>
                </a:lnTo>
                <a:lnTo>
                  <a:pt x="289" y="3056"/>
                </a:lnTo>
                <a:lnTo>
                  <a:pt x="396" y="2949"/>
                </a:lnTo>
                <a:lnTo>
                  <a:pt x="350" y="2878"/>
                </a:lnTo>
                <a:lnTo>
                  <a:pt x="310" y="2804"/>
                </a:lnTo>
                <a:lnTo>
                  <a:pt x="276" y="2727"/>
                </a:lnTo>
                <a:lnTo>
                  <a:pt x="248" y="2649"/>
                </a:lnTo>
                <a:lnTo>
                  <a:pt x="225" y="2569"/>
                </a:lnTo>
                <a:lnTo>
                  <a:pt x="208" y="2487"/>
                </a:lnTo>
                <a:lnTo>
                  <a:pt x="60" y="2487"/>
                </a:lnTo>
                <a:lnTo>
                  <a:pt x="41" y="2484"/>
                </a:lnTo>
                <a:lnTo>
                  <a:pt x="25" y="2475"/>
                </a:lnTo>
                <a:lnTo>
                  <a:pt x="11" y="2462"/>
                </a:lnTo>
                <a:lnTo>
                  <a:pt x="3" y="2445"/>
                </a:lnTo>
                <a:lnTo>
                  <a:pt x="0" y="2427"/>
                </a:lnTo>
                <a:lnTo>
                  <a:pt x="0" y="2142"/>
                </a:lnTo>
                <a:lnTo>
                  <a:pt x="3" y="2123"/>
                </a:lnTo>
                <a:lnTo>
                  <a:pt x="11" y="2107"/>
                </a:lnTo>
                <a:lnTo>
                  <a:pt x="25" y="2093"/>
                </a:lnTo>
                <a:lnTo>
                  <a:pt x="41" y="2085"/>
                </a:lnTo>
                <a:lnTo>
                  <a:pt x="60" y="2082"/>
                </a:lnTo>
                <a:lnTo>
                  <a:pt x="213" y="2082"/>
                </a:lnTo>
                <a:lnTo>
                  <a:pt x="232" y="2000"/>
                </a:lnTo>
                <a:lnTo>
                  <a:pt x="256" y="1921"/>
                </a:lnTo>
                <a:lnTo>
                  <a:pt x="286" y="1844"/>
                </a:lnTo>
                <a:lnTo>
                  <a:pt x="322" y="1768"/>
                </a:lnTo>
                <a:lnTo>
                  <a:pt x="362" y="1695"/>
                </a:lnTo>
                <a:lnTo>
                  <a:pt x="409" y="1626"/>
                </a:lnTo>
                <a:lnTo>
                  <a:pt x="294" y="1513"/>
                </a:lnTo>
                <a:lnTo>
                  <a:pt x="284" y="1501"/>
                </a:lnTo>
                <a:lnTo>
                  <a:pt x="278" y="1486"/>
                </a:lnTo>
                <a:lnTo>
                  <a:pt x="276" y="1470"/>
                </a:lnTo>
                <a:lnTo>
                  <a:pt x="278" y="1455"/>
                </a:lnTo>
                <a:lnTo>
                  <a:pt x="284" y="1441"/>
                </a:lnTo>
                <a:lnTo>
                  <a:pt x="294" y="1428"/>
                </a:lnTo>
                <a:lnTo>
                  <a:pt x="498" y="1227"/>
                </a:lnTo>
                <a:lnTo>
                  <a:pt x="512" y="1215"/>
                </a:lnTo>
                <a:lnTo>
                  <a:pt x="531" y="1210"/>
                </a:lnTo>
                <a:lnTo>
                  <a:pt x="549" y="1210"/>
                </a:lnTo>
                <a:lnTo>
                  <a:pt x="567" y="1215"/>
                </a:lnTo>
                <a:lnTo>
                  <a:pt x="583" y="1227"/>
                </a:lnTo>
                <a:lnTo>
                  <a:pt x="700" y="1342"/>
                </a:lnTo>
                <a:lnTo>
                  <a:pt x="769" y="1298"/>
                </a:lnTo>
                <a:lnTo>
                  <a:pt x="842" y="1258"/>
                </a:lnTo>
                <a:lnTo>
                  <a:pt x="918" y="1224"/>
                </a:lnTo>
                <a:lnTo>
                  <a:pt x="995" y="1196"/>
                </a:lnTo>
                <a:lnTo>
                  <a:pt x="1075" y="1173"/>
                </a:lnTo>
                <a:lnTo>
                  <a:pt x="1156" y="1156"/>
                </a:lnTo>
                <a:lnTo>
                  <a:pt x="1156" y="988"/>
                </a:lnTo>
                <a:lnTo>
                  <a:pt x="1160" y="968"/>
                </a:lnTo>
                <a:lnTo>
                  <a:pt x="1168" y="952"/>
                </a:lnTo>
                <a:lnTo>
                  <a:pt x="1181" y="939"/>
                </a:lnTo>
                <a:lnTo>
                  <a:pt x="1197" y="931"/>
                </a:lnTo>
                <a:lnTo>
                  <a:pt x="1217" y="927"/>
                </a:lnTo>
                <a:close/>
                <a:moveTo>
                  <a:pt x="2872" y="614"/>
                </a:moveTo>
                <a:lnTo>
                  <a:pt x="2898" y="617"/>
                </a:lnTo>
                <a:lnTo>
                  <a:pt x="2923" y="625"/>
                </a:lnTo>
                <a:lnTo>
                  <a:pt x="2947" y="638"/>
                </a:lnTo>
                <a:lnTo>
                  <a:pt x="2968" y="654"/>
                </a:lnTo>
                <a:lnTo>
                  <a:pt x="2984" y="676"/>
                </a:lnTo>
                <a:lnTo>
                  <a:pt x="2997" y="700"/>
                </a:lnTo>
                <a:lnTo>
                  <a:pt x="3004" y="727"/>
                </a:lnTo>
                <a:lnTo>
                  <a:pt x="3007" y="753"/>
                </a:lnTo>
                <a:lnTo>
                  <a:pt x="3003" y="780"/>
                </a:lnTo>
                <a:lnTo>
                  <a:pt x="2995" y="805"/>
                </a:lnTo>
                <a:lnTo>
                  <a:pt x="2983" y="828"/>
                </a:lnTo>
                <a:lnTo>
                  <a:pt x="2966" y="848"/>
                </a:lnTo>
                <a:lnTo>
                  <a:pt x="2945" y="865"/>
                </a:lnTo>
                <a:lnTo>
                  <a:pt x="2920" y="878"/>
                </a:lnTo>
                <a:lnTo>
                  <a:pt x="2892" y="886"/>
                </a:lnTo>
                <a:lnTo>
                  <a:pt x="2866" y="888"/>
                </a:lnTo>
                <a:lnTo>
                  <a:pt x="2839" y="884"/>
                </a:lnTo>
                <a:lnTo>
                  <a:pt x="2814" y="877"/>
                </a:lnTo>
                <a:lnTo>
                  <a:pt x="2791" y="864"/>
                </a:lnTo>
                <a:lnTo>
                  <a:pt x="2770" y="847"/>
                </a:lnTo>
                <a:lnTo>
                  <a:pt x="2753" y="826"/>
                </a:lnTo>
                <a:lnTo>
                  <a:pt x="2741" y="802"/>
                </a:lnTo>
                <a:lnTo>
                  <a:pt x="2733" y="775"/>
                </a:lnTo>
                <a:lnTo>
                  <a:pt x="2730" y="747"/>
                </a:lnTo>
                <a:lnTo>
                  <a:pt x="2734" y="721"/>
                </a:lnTo>
                <a:lnTo>
                  <a:pt x="2742" y="696"/>
                </a:lnTo>
                <a:lnTo>
                  <a:pt x="2754" y="674"/>
                </a:lnTo>
                <a:lnTo>
                  <a:pt x="2771" y="653"/>
                </a:lnTo>
                <a:lnTo>
                  <a:pt x="2793" y="636"/>
                </a:lnTo>
                <a:lnTo>
                  <a:pt x="2818" y="624"/>
                </a:lnTo>
                <a:lnTo>
                  <a:pt x="2845" y="616"/>
                </a:lnTo>
                <a:lnTo>
                  <a:pt x="2872" y="614"/>
                </a:lnTo>
                <a:close/>
                <a:moveTo>
                  <a:pt x="2865" y="389"/>
                </a:moveTo>
                <a:lnTo>
                  <a:pt x="2822" y="393"/>
                </a:lnTo>
                <a:lnTo>
                  <a:pt x="2777" y="401"/>
                </a:lnTo>
                <a:lnTo>
                  <a:pt x="2734" y="415"/>
                </a:lnTo>
                <a:lnTo>
                  <a:pt x="2693" y="435"/>
                </a:lnTo>
                <a:lnTo>
                  <a:pt x="2655" y="459"/>
                </a:lnTo>
                <a:lnTo>
                  <a:pt x="2621" y="486"/>
                </a:lnTo>
                <a:lnTo>
                  <a:pt x="2591" y="517"/>
                </a:lnTo>
                <a:lnTo>
                  <a:pt x="2565" y="551"/>
                </a:lnTo>
                <a:lnTo>
                  <a:pt x="2543" y="589"/>
                </a:lnTo>
                <a:lnTo>
                  <a:pt x="2526" y="627"/>
                </a:lnTo>
                <a:lnTo>
                  <a:pt x="2515" y="668"/>
                </a:lnTo>
                <a:lnTo>
                  <a:pt x="2507" y="711"/>
                </a:lnTo>
                <a:lnTo>
                  <a:pt x="2504" y="754"/>
                </a:lnTo>
                <a:lnTo>
                  <a:pt x="2508" y="797"/>
                </a:lnTo>
                <a:lnTo>
                  <a:pt x="2516" y="841"/>
                </a:lnTo>
                <a:lnTo>
                  <a:pt x="2531" y="884"/>
                </a:lnTo>
                <a:lnTo>
                  <a:pt x="2550" y="925"/>
                </a:lnTo>
                <a:lnTo>
                  <a:pt x="2574" y="963"/>
                </a:lnTo>
                <a:lnTo>
                  <a:pt x="2601" y="997"/>
                </a:lnTo>
                <a:lnTo>
                  <a:pt x="2633" y="1026"/>
                </a:lnTo>
                <a:lnTo>
                  <a:pt x="2668" y="1052"/>
                </a:lnTo>
                <a:lnTo>
                  <a:pt x="2705" y="1074"/>
                </a:lnTo>
                <a:lnTo>
                  <a:pt x="2744" y="1091"/>
                </a:lnTo>
                <a:lnTo>
                  <a:pt x="2786" y="1103"/>
                </a:lnTo>
                <a:lnTo>
                  <a:pt x="2829" y="1110"/>
                </a:lnTo>
                <a:lnTo>
                  <a:pt x="2872" y="1112"/>
                </a:lnTo>
                <a:lnTo>
                  <a:pt x="2916" y="1109"/>
                </a:lnTo>
                <a:lnTo>
                  <a:pt x="2960" y="1101"/>
                </a:lnTo>
                <a:lnTo>
                  <a:pt x="3003" y="1086"/>
                </a:lnTo>
                <a:lnTo>
                  <a:pt x="3044" y="1067"/>
                </a:lnTo>
                <a:lnTo>
                  <a:pt x="3082" y="1043"/>
                </a:lnTo>
                <a:lnTo>
                  <a:pt x="3116" y="1016"/>
                </a:lnTo>
                <a:lnTo>
                  <a:pt x="3147" y="984"/>
                </a:lnTo>
                <a:lnTo>
                  <a:pt x="3172" y="950"/>
                </a:lnTo>
                <a:lnTo>
                  <a:pt x="3194" y="913"/>
                </a:lnTo>
                <a:lnTo>
                  <a:pt x="3211" y="874"/>
                </a:lnTo>
                <a:lnTo>
                  <a:pt x="3224" y="832"/>
                </a:lnTo>
                <a:lnTo>
                  <a:pt x="3230" y="790"/>
                </a:lnTo>
                <a:lnTo>
                  <a:pt x="3233" y="747"/>
                </a:lnTo>
                <a:lnTo>
                  <a:pt x="3230" y="704"/>
                </a:lnTo>
                <a:lnTo>
                  <a:pt x="3221" y="660"/>
                </a:lnTo>
                <a:lnTo>
                  <a:pt x="3208" y="617"/>
                </a:lnTo>
                <a:lnTo>
                  <a:pt x="3188" y="576"/>
                </a:lnTo>
                <a:lnTo>
                  <a:pt x="3164" y="539"/>
                </a:lnTo>
                <a:lnTo>
                  <a:pt x="3136" y="505"/>
                </a:lnTo>
                <a:lnTo>
                  <a:pt x="3104" y="476"/>
                </a:lnTo>
                <a:lnTo>
                  <a:pt x="3069" y="449"/>
                </a:lnTo>
                <a:lnTo>
                  <a:pt x="3032" y="428"/>
                </a:lnTo>
                <a:lnTo>
                  <a:pt x="2993" y="411"/>
                </a:lnTo>
                <a:lnTo>
                  <a:pt x="2952" y="398"/>
                </a:lnTo>
                <a:lnTo>
                  <a:pt x="2908" y="392"/>
                </a:lnTo>
                <a:lnTo>
                  <a:pt x="2865" y="389"/>
                </a:lnTo>
                <a:close/>
                <a:moveTo>
                  <a:pt x="2665" y="0"/>
                </a:moveTo>
                <a:lnTo>
                  <a:pt x="2679" y="2"/>
                </a:lnTo>
                <a:lnTo>
                  <a:pt x="2689" y="9"/>
                </a:lnTo>
                <a:lnTo>
                  <a:pt x="2697" y="21"/>
                </a:lnTo>
                <a:lnTo>
                  <a:pt x="2733" y="111"/>
                </a:lnTo>
                <a:lnTo>
                  <a:pt x="2802" y="101"/>
                </a:lnTo>
                <a:lnTo>
                  <a:pt x="2873" y="97"/>
                </a:lnTo>
                <a:lnTo>
                  <a:pt x="2943" y="102"/>
                </a:lnTo>
                <a:lnTo>
                  <a:pt x="3013" y="113"/>
                </a:lnTo>
                <a:lnTo>
                  <a:pt x="3051" y="25"/>
                </a:lnTo>
                <a:lnTo>
                  <a:pt x="3059" y="13"/>
                </a:lnTo>
                <a:lnTo>
                  <a:pt x="3071" y="7"/>
                </a:lnTo>
                <a:lnTo>
                  <a:pt x="3083" y="4"/>
                </a:lnTo>
                <a:lnTo>
                  <a:pt x="3097" y="7"/>
                </a:lnTo>
                <a:lnTo>
                  <a:pt x="3247" y="71"/>
                </a:lnTo>
                <a:lnTo>
                  <a:pt x="3258" y="79"/>
                </a:lnTo>
                <a:lnTo>
                  <a:pt x="3266" y="90"/>
                </a:lnTo>
                <a:lnTo>
                  <a:pt x="3268" y="104"/>
                </a:lnTo>
                <a:lnTo>
                  <a:pt x="3266" y="116"/>
                </a:lnTo>
                <a:lnTo>
                  <a:pt x="3228" y="203"/>
                </a:lnTo>
                <a:lnTo>
                  <a:pt x="3275" y="235"/>
                </a:lnTo>
                <a:lnTo>
                  <a:pt x="3319" y="273"/>
                </a:lnTo>
                <a:lnTo>
                  <a:pt x="3360" y="314"/>
                </a:lnTo>
                <a:lnTo>
                  <a:pt x="3397" y="357"/>
                </a:lnTo>
                <a:lnTo>
                  <a:pt x="3431" y="404"/>
                </a:lnTo>
                <a:lnTo>
                  <a:pt x="3519" y="369"/>
                </a:lnTo>
                <a:lnTo>
                  <a:pt x="3533" y="367"/>
                </a:lnTo>
                <a:lnTo>
                  <a:pt x="3547" y="370"/>
                </a:lnTo>
                <a:lnTo>
                  <a:pt x="3557" y="377"/>
                </a:lnTo>
                <a:lnTo>
                  <a:pt x="3565" y="388"/>
                </a:lnTo>
                <a:lnTo>
                  <a:pt x="3625" y="540"/>
                </a:lnTo>
                <a:lnTo>
                  <a:pt x="3628" y="554"/>
                </a:lnTo>
                <a:lnTo>
                  <a:pt x="3624" y="566"/>
                </a:lnTo>
                <a:lnTo>
                  <a:pt x="3617" y="576"/>
                </a:lnTo>
                <a:lnTo>
                  <a:pt x="3606" y="584"/>
                </a:lnTo>
                <a:lnTo>
                  <a:pt x="3519" y="618"/>
                </a:lnTo>
                <a:lnTo>
                  <a:pt x="3529" y="675"/>
                </a:lnTo>
                <a:lnTo>
                  <a:pt x="3534" y="733"/>
                </a:lnTo>
                <a:lnTo>
                  <a:pt x="3534" y="790"/>
                </a:lnTo>
                <a:lnTo>
                  <a:pt x="3528" y="848"/>
                </a:lnTo>
                <a:lnTo>
                  <a:pt x="3518" y="906"/>
                </a:lnTo>
                <a:lnTo>
                  <a:pt x="3599" y="940"/>
                </a:lnTo>
                <a:lnTo>
                  <a:pt x="3610" y="948"/>
                </a:lnTo>
                <a:lnTo>
                  <a:pt x="3617" y="959"/>
                </a:lnTo>
                <a:lnTo>
                  <a:pt x="3620" y="972"/>
                </a:lnTo>
                <a:lnTo>
                  <a:pt x="3616" y="985"/>
                </a:lnTo>
                <a:lnTo>
                  <a:pt x="3552" y="1135"/>
                </a:lnTo>
                <a:lnTo>
                  <a:pt x="3544" y="1146"/>
                </a:lnTo>
                <a:lnTo>
                  <a:pt x="3533" y="1153"/>
                </a:lnTo>
                <a:lnTo>
                  <a:pt x="3519" y="1155"/>
                </a:lnTo>
                <a:lnTo>
                  <a:pt x="3507" y="1153"/>
                </a:lnTo>
                <a:lnTo>
                  <a:pt x="3427" y="1119"/>
                </a:lnTo>
                <a:lnTo>
                  <a:pt x="3392" y="1166"/>
                </a:lnTo>
                <a:lnTo>
                  <a:pt x="3355" y="1211"/>
                </a:lnTo>
                <a:lnTo>
                  <a:pt x="3313" y="1251"/>
                </a:lnTo>
                <a:lnTo>
                  <a:pt x="3267" y="1289"/>
                </a:lnTo>
                <a:lnTo>
                  <a:pt x="3219" y="1322"/>
                </a:lnTo>
                <a:lnTo>
                  <a:pt x="3249" y="1399"/>
                </a:lnTo>
                <a:lnTo>
                  <a:pt x="3252" y="1411"/>
                </a:lnTo>
                <a:lnTo>
                  <a:pt x="3249" y="1425"/>
                </a:lnTo>
                <a:lnTo>
                  <a:pt x="3242" y="1435"/>
                </a:lnTo>
                <a:lnTo>
                  <a:pt x="3229" y="1443"/>
                </a:lnTo>
                <a:lnTo>
                  <a:pt x="3077" y="1503"/>
                </a:lnTo>
                <a:lnTo>
                  <a:pt x="3064" y="1505"/>
                </a:lnTo>
                <a:lnTo>
                  <a:pt x="3051" y="1503"/>
                </a:lnTo>
                <a:lnTo>
                  <a:pt x="3040" y="1495"/>
                </a:lnTo>
                <a:lnTo>
                  <a:pt x="3033" y="1484"/>
                </a:lnTo>
                <a:lnTo>
                  <a:pt x="3002" y="1408"/>
                </a:lnTo>
                <a:lnTo>
                  <a:pt x="2943" y="1417"/>
                </a:lnTo>
                <a:lnTo>
                  <a:pt x="2883" y="1420"/>
                </a:lnTo>
                <a:lnTo>
                  <a:pt x="2825" y="1419"/>
                </a:lnTo>
                <a:lnTo>
                  <a:pt x="2766" y="1413"/>
                </a:lnTo>
                <a:lnTo>
                  <a:pt x="2708" y="1402"/>
                </a:lnTo>
                <a:lnTo>
                  <a:pt x="2674" y="1478"/>
                </a:lnTo>
                <a:lnTo>
                  <a:pt x="2666" y="1489"/>
                </a:lnTo>
                <a:lnTo>
                  <a:pt x="2655" y="1496"/>
                </a:lnTo>
                <a:lnTo>
                  <a:pt x="2642" y="1498"/>
                </a:lnTo>
                <a:lnTo>
                  <a:pt x="2629" y="1496"/>
                </a:lnTo>
                <a:lnTo>
                  <a:pt x="2478" y="1432"/>
                </a:lnTo>
                <a:lnTo>
                  <a:pt x="2467" y="1424"/>
                </a:lnTo>
                <a:lnTo>
                  <a:pt x="2460" y="1412"/>
                </a:lnTo>
                <a:lnTo>
                  <a:pt x="2458" y="1400"/>
                </a:lnTo>
                <a:lnTo>
                  <a:pt x="2460" y="1386"/>
                </a:lnTo>
                <a:lnTo>
                  <a:pt x="2494" y="1308"/>
                </a:lnTo>
                <a:lnTo>
                  <a:pt x="2447" y="1273"/>
                </a:lnTo>
                <a:lnTo>
                  <a:pt x="2404" y="1236"/>
                </a:lnTo>
                <a:lnTo>
                  <a:pt x="2364" y="1194"/>
                </a:lnTo>
                <a:lnTo>
                  <a:pt x="2329" y="1149"/>
                </a:lnTo>
                <a:lnTo>
                  <a:pt x="2297" y="1101"/>
                </a:lnTo>
                <a:lnTo>
                  <a:pt x="2218" y="1133"/>
                </a:lnTo>
                <a:lnTo>
                  <a:pt x="2204" y="1135"/>
                </a:lnTo>
                <a:lnTo>
                  <a:pt x="2192" y="1131"/>
                </a:lnTo>
                <a:lnTo>
                  <a:pt x="2180" y="1125"/>
                </a:lnTo>
                <a:lnTo>
                  <a:pt x="2173" y="1113"/>
                </a:lnTo>
                <a:lnTo>
                  <a:pt x="2113" y="961"/>
                </a:lnTo>
                <a:lnTo>
                  <a:pt x="2109" y="948"/>
                </a:lnTo>
                <a:lnTo>
                  <a:pt x="2113" y="935"/>
                </a:lnTo>
                <a:lnTo>
                  <a:pt x="2120" y="924"/>
                </a:lnTo>
                <a:lnTo>
                  <a:pt x="2131" y="917"/>
                </a:lnTo>
                <a:lnTo>
                  <a:pt x="2212" y="886"/>
                </a:lnTo>
                <a:lnTo>
                  <a:pt x="2204" y="829"/>
                </a:lnTo>
                <a:lnTo>
                  <a:pt x="2201" y="772"/>
                </a:lnTo>
                <a:lnTo>
                  <a:pt x="2202" y="715"/>
                </a:lnTo>
                <a:lnTo>
                  <a:pt x="2208" y="658"/>
                </a:lnTo>
                <a:lnTo>
                  <a:pt x="2219" y="602"/>
                </a:lnTo>
                <a:lnTo>
                  <a:pt x="2134" y="566"/>
                </a:lnTo>
                <a:lnTo>
                  <a:pt x="2123" y="558"/>
                </a:lnTo>
                <a:lnTo>
                  <a:pt x="2116" y="547"/>
                </a:lnTo>
                <a:lnTo>
                  <a:pt x="2114" y="534"/>
                </a:lnTo>
                <a:lnTo>
                  <a:pt x="2116" y="521"/>
                </a:lnTo>
                <a:lnTo>
                  <a:pt x="2181" y="371"/>
                </a:lnTo>
                <a:lnTo>
                  <a:pt x="2189" y="360"/>
                </a:lnTo>
                <a:lnTo>
                  <a:pt x="2201" y="353"/>
                </a:lnTo>
                <a:lnTo>
                  <a:pt x="2213" y="351"/>
                </a:lnTo>
                <a:lnTo>
                  <a:pt x="2227" y="353"/>
                </a:lnTo>
                <a:lnTo>
                  <a:pt x="2314" y="391"/>
                </a:lnTo>
                <a:lnTo>
                  <a:pt x="2347" y="345"/>
                </a:lnTo>
                <a:lnTo>
                  <a:pt x="2384" y="302"/>
                </a:lnTo>
                <a:lnTo>
                  <a:pt x="2426" y="264"/>
                </a:lnTo>
                <a:lnTo>
                  <a:pt x="2469" y="227"/>
                </a:lnTo>
                <a:lnTo>
                  <a:pt x="2516" y="196"/>
                </a:lnTo>
                <a:lnTo>
                  <a:pt x="2480" y="106"/>
                </a:lnTo>
                <a:lnTo>
                  <a:pt x="2478" y="93"/>
                </a:lnTo>
                <a:lnTo>
                  <a:pt x="2480" y="80"/>
                </a:lnTo>
                <a:lnTo>
                  <a:pt x="2488" y="69"/>
                </a:lnTo>
                <a:lnTo>
                  <a:pt x="2500" y="62"/>
                </a:lnTo>
                <a:lnTo>
                  <a:pt x="2652" y="2"/>
                </a:lnTo>
                <a:lnTo>
                  <a:pt x="2665" y="0"/>
                </a:lnTo>
                <a:lnTo>
                  <a:pt x="2665" y="0"/>
                </a:lnTo>
                <a:close/>
              </a:path>
            </a:pathLst>
          </a:custGeom>
          <a:solidFill>
            <a:schemeClr val="accent5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83" name="Freeform 27">
            <a:extLst>
              <a:ext uri="{FF2B5EF4-FFF2-40B4-BE49-F238E27FC236}">
                <a16:creationId xmlns:a16="http://schemas.microsoft.com/office/drawing/2014/main" id="{A6B86530-E53A-400D-A5AD-A6E60496165B}"/>
              </a:ext>
            </a:extLst>
          </p:cNvPr>
          <p:cNvSpPr>
            <a:spLocks noEditPoints="1"/>
          </p:cNvSpPr>
          <p:nvPr/>
        </p:nvSpPr>
        <p:spPr bwMode="auto">
          <a:xfrm>
            <a:off x="9900303" y="4418530"/>
            <a:ext cx="348444" cy="349155"/>
          </a:xfrm>
          <a:custGeom>
            <a:avLst/>
            <a:gdLst>
              <a:gd name="T0" fmla="*/ 1582 w 3628"/>
              <a:gd name="T1" fmla="*/ 2173 h 3641"/>
              <a:gd name="T2" fmla="*/ 1539 w 3628"/>
              <a:gd name="T3" fmla="*/ 2454 h 3641"/>
              <a:gd name="T4" fmla="*/ 1257 w 3628"/>
              <a:gd name="T5" fmla="*/ 2497 h 3641"/>
              <a:gd name="T6" fmla="*/ 1129 w 3628"/>
              <a:gd name="T7" fmla="*/ 2245 h 3641"/>
              <a:gd name="T8" fmla="*/ 1329 w 3628"/>
              <a:gd name="T9" fmla="*/ 2048 h 3641"/>
              <a:gd name="T10" fmla="*/ 1011 w 3628"/>
              <a:gd name="T11" fmla="*/ 1760 h 3641"/>
              <a:gd name="T12" fmla="*/ 743 w 3628"/>
              <a:gd name="T13" fmla="*/ 2156 h 3641"/>
              <a:gd name="T14" fmla="*/ 839 w 3628"/>
              <a:gd name="T15" fmla="*/ 2638 h 3641"/>
              <a:gd name="T16" fmla="*/ 1240 w 3628"/>
              <a:gd name="T17" fmla="*/ 2904 h 3641"/>
              <a:gd name="T18" fmla="*/ 1724 w 3628"/>
              <a:gd name="T19" fmla="*/ 2809 h 3641"/>
              <a:gd name="T20" fmla="*/ 1992 w 3628"/>
              <a:gd name="T21" fmla="*/ 2411 h 3641"/>
              <a:gd name="T22" fmla="*/ 1896 w 3628"/>
              <a:gd name="T23" fmla="*/ 1931 h 3641"/>
              <a:gd name="T24" fmla="*/ 1496 w 3628"/>
              <a:gd name="T25" fmla="*/ 1665 h 3641"/>
              <a:gd name="T26" fmla="*/ 1561 w 3628"/>
              <a:gd name="T27" fmla="*/ 968 h 3641"/>
              <a:gd name="T28" fmla="*/ 2018 w 3628"/>
              <a:gd name="T29" fmla="*/ 1340 h 3641"/>
              <a:gd name="T30" fmla="*/ 2426 w 3628"/>
              <a:gd name="T31" fmla="*/ 1422 h 3641"/>
              <a:gd name="T32" fmla="*/ 2356 w 3628"/>
              <a:gd name="T33" fmla="*/ 1693 h 3641"/>
              <a:gd name="T34" fmla="*/ 2711 w 3628"/>
              <a:gd name="T35" fmla="*/ 2093 h 3641"/>
              <a:gd name="T36" fmla="*/ 2694 w 3628"/>
              <a:gd name="T37" fmla="*/ 2484 h 3641"/>
              <a:gd name="T38" fmla="*/ 2322 w 3628"/>
              <a:gd name="T39" fmla="*/ 2953 h 3641"/>
              <a:gd name="T40" fmla="*/ 2228 w 3628"/>
              <a:gd name="T41" fmla="*/ 3347 h 3641"/>
              <a:gd name="T42" fmla="*/ 1963 w 3628"/>
              <a:gd name="T43" fmla="*/ 3288 h 3641"/>
              <a:gd name="T44" fmla="*/ 1552 w 3628"/>
              <a:gd name="T45" fmla="*/ 3617 h 3641"/>
              <a:gd name="T46" fmla="*/ 1160 w 3628"/>
              <a:gd name="T47" fmla="*/ 3601 h 3641"/>
              <a:gd name="T48" fmla="*/ 681 w 3628"/>
              <a:gd name="T49" fmla="*/ 3239 h 3641"/>
              <a:gd name="T50" fmla="*/ 289 w 3628"/>
              <a:gd name="T51" fmla="*/ 3141 h 3641"/>
              <a:gd name="T52" fmla="*/ 350 w 3628"/>
              <a:gd name="T53" fmla="*/ 2878 h 3641"/>
              <a:gd name="T54" fmla="*/ 25 w 3628"/>
              <a:gd name="T55" fmla="*/ 2475 h 3641"/>
              <a:gd name="T56" fmla="*/ 41 w 3628"/>
              <a:gd name="T57" fmla="*/ 2085 h 3641"/>
              <a:gd name="T58" fmla="*/ 409 w 3628"/>
              <a:gd name="T59" fmla="*/ 1626 h 3641"/>
              <a:gd name="T60" fmla="*/ 498 w 3628"/>
              <a:gd name="T61" fmla="*/ 1227 h 3641"/>
              <a:gd name="T62" fmla="*/ 842 w 3628"/>
              <a:gd name="T63" fmla="*/ 1258 h 3641"/>
              <a:gd name="T64" fmla="*/ 1181 w 3628"/>
              <a:gd name="T65" fmla="*/ 939 h 3641"/>
              <a:gd name="T66" fmla="*/ 2984 w 3628"/>
              <a:gd name="T67" fmla="*/ 676 h 3641"/>
              <a:gd name="T68" fmla="*/ 2945 w 3628"/>
              <a:gd name="T69" fmla="*/ 865 h 3641"/>
              <a:gd name="T70" fmla="*/ 2753 w 3628"/>
              <a:gd name="T71" fmla="*/ 826 h 3641"/>
              <a:gd name="T72" fmla="*/ 2793 w 3628"/>
              <a:gd name="T73" fmla="*/ 636 h 3641"/>
              <a:gd name="T74" fmla="*/ 2693 w 3628"/>
              <a:gd name="T75" fmla="*/ 435 h 3641"/>
              <a:gd name="T76" fmla="*/ 2507 w 3628"/>
              <a:gd name="T77" fmla="*/ 711 h 3641"/>
              <a:gd name="T78" fmla="*/ 2633 w 3628"/>
              <a:gd name="T79" fmla="*/ 1026 h 3641"/>
              <a:gd name="T80" fmla="*/ 2960 w 3628"/>
              <a:gd name="T81" fmla="*/ 1101 h 3641"/>
              <a:gd name="T82" fmla="*/ 3211 w 3628"/>
              <a:gd name="T83" fmla="*/ 874 h 3641"/>
              <a:gd name="T84" fmla="*/ 3164 w 3628"/>
              <a:gd name="T85" fmla="*/ 539 h 3641"/>
              <a:gd name="T86" fmla="*/ 2865 w 3628"/>
              <a:gd name="T87" fmla="*/ 389 h 3641"/>
              <a:gd name="T88" fmla="*/ 2943 w 3628"/>
              <a:gd name="T89" fmla="*/ 102 h 3641"/>
              <a:gd name="T90" fmla="*/ 3258 w 3628"/>
              <a:gd name="T91" fmla="*/ 79 h 3641"/>
              <a:gd name="T92" fmla="*/ 3397 w 3628"/>
              <a:gd name="T93" fmla="*/ 357 h 3641"/>
              <a:gd name="T94" fmla="*/ 3628 w 3628"/>
              <a:gd name="T95" fmla="*/ 554 h 3641"/>
              <a:gd name="T96" fmla="*/ 3528 w 3628"/>
              <a:gd name="T97" fmla="*/ 848 h 3641"/>
              <a:gd name="T98" fmla="*/ 3544 w 3628"/>
              <a:gd name="T99" fmla="*/ 1146 h 3641"/>
              <a:gd name="T100" fmla="*/ 3267 w 3628"/>
              <a:gd name="T101" fmla="*/ 1289 h 3641"/>
              <a:gd name="T102" fmla="*/ 3064 w 3628"/>
              <a:gd name="T103" fmla="*/ 1505 h 3641"/>
              <a:gd name="T104" fmla="*/ 2766 w 3628"/>
              <a:gd name="T105" fmla="*/ 1413 h 3641"/>
              <a:gd name="T106" fmla="*/ 2467 w 3628"/>
              <a:gd name="T107" fmla="*/ 1424 h 3641"/>
              <a:gd name="T108" fmla="*/ 2329 w 3628"/>
              <a:gd name="T109" fmla="*/ 1149 h 3641"/>
              <a:gd name="T110" fmla="*/ 2109 w 3628"/>
              <a:gd name="T111" fmla="*/ 948 h 3641"/>
              <a:gd name="T112" fmla="*/ 2208 w 3628"/>
              <a:gd name="T113" fmla="*/ 658 h 3641"/>
              <a:gd name="T114" fmla="*/ 2189 w 3628"/>
              <a:gd name="T115" fmla="*/ 360 h 3641"/>
              <a:gd name="T116" fmla="*/ 2469 w 3628"/>
              <a:gd name="T117" fmla="*/ 227 h 3641"/>
              <a:gd name="T118" fmla="*/ 2665 w 3628"/>
              <a:gd name="T119" fmla="*/ 0 h 36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3628" h="3641">
                <a:moveTo>
                  <a:pt x="1367" y="2044"/>
                </a:moveTo>
                <a:lnTo>
                  <a:pt x="1407" y="2048"/>
                </a:lnTo>
                <a:lnTo>
                  <a:pt x="1444" y="2057"/>
                </a:lnTo>
                <a:lnTo>
                  <a:pt x="1479" y="2072"/>
                </a:lnTo>
                <a:lnTo>
                  <a:pt x="1510" y="2091"/>
                </a:lnTo>
                <a:lnTo>
                  <a:pt x="1539" y="2115"/>
                </a:lnTo>
                <a:lnTo>
                  <a:pt x="1563" y="2143"/>
                </a:lnTo>
                <a:lnTo>
                  <a:pt x="1582" y="2173"/>
                </a:lnTo>
                <a:lnTo>
                  <a:pt x="1597" y="2209"/>
                </a:lnTo>
                <a:lnTo>
                  <a:pt x="1606" y="2245"/>
                </a:lnTo>
                <a:lnTo>
                  <a:pt x="1609" y="2284"/>
                </a:lnTo>
                <a:lnTo>
                  <a:pt x="1606" y="2323"/>
                </a:lnTo>
                <a:lnTo>
                  <a:pt x="1597" y="2360"/>
                </a:lnTo>
                <a:lnTo>
                  <a:pt x="1582" y="2394"/>
                </a:lnTo>
                <a:lnTo>
                  <a:pt x="1563" y="2426"/>
                </a:lnTo>
                <a:lnTo>
                  <a:pt x="1539" y="2454"/>
                </a:lnTo>
                <a:lnTo>
                  <a:pt x="1510" y="2478"/>
                </a:lnTo>
                <a:lnTo>
                  <a:pt x="1479" y="2497"/>
                </a:lnTo>
                <a:lnTo>
                  <a:pt x="1444" y="2512"/>
                </a:lnTo>
                <a:lnTo>
                  <a:pt x="1407" y="2521"/>
                </a:lnTo>
                <a:lnTo>
                  <a:pt x="1367" y="2525"/>
                </a:lnTo>
                <a:lnTo>
                  <a:pt x="1329" y="2521"/>
                </a:lnTo>
                <a:lnTo>
                  <a:pt x="1291" y="2512"/>
                </a:lnTo>
                <a:lnTo>
                  <a:pt x="1257" y="2497"/>
                </a:lnTo>
                <a:lnTo>
                  <a:pt x="1225" y="2478"/>
                </a:lnTo>
                <a:lnTo>
                  <a:pt x="1197" y="2454"/>
                </a:lnTo>
                <a:lnTo>
                  <a:pt x="1172" y="2426"/>
                </a:lnTo>
                <a:lnTo>
                  <a:pt x="1153" y="2394"/>
                </a:lnTo>
                <a:lnTo>
                  <a:pt x="1138" y="2360"/>
                </a:lnTo>
                <a:lnTo>
                  <a:pt x="1129" y="2323"/>
                </a:lnTo>
                <a:lnTo>
                  <a:pt x="1125" y="2284"/>
                </a:lnTo>
                <a:lnTo>
                  <a:pt x="1129" y="2245"/>
                </a:lnTo>
                <a:lnTo>
                  <a:pt x="1138" y="2209"/>
                </a:lnTo>
                <a:lnTo>
                  <a:pt x="1153" y="2173"/>
                </a:lnTo>
                <a:lnTo>
                  <a:pt x="1172" y="2143"/>
                </a:lnTo>
                <a:lnTo>
                  <a:pt x="1197" y="2115"/>
                </a:lnTo>
                <a:lnTo>
                  <a:pt x="1225" y="2091"/>
                </a:lnTo>
                <a:lnTo>
                  <a:pt x="1257" y="2072"/>
                </a:lnTo>
                <a:lnTo>
                  <a:pt x="1291" y="2057"/>
                </a:lnTo>
                <a:lnTo>
                  <a:pt x="1329" y="2048"/>
                </a:lnTo>
                <a:lnTo>
                  <a:pt x="1367" y="2044"/>
                </a:lnTo>
                <a:close/>
                <a:moveTo>
                  <a:pt x="1367" y="1652"/>
                </a:moveTo>
                <a:lnTo>
                  <a:pt x="1302" y="1656"/>
                </a:lnTo>
                <a:lnTo>
                  <a:pt x="1240" y="1665"/>
                </a:lnTo>
                <a:lnTo>
                  <a:pt x="1178" y="1681"/>
                </a:lnTo>
                <a:lnTo>
                  <a:pt x="1120" y="1702"/>
                </a:lnTo>
                <a:lnTo>
                  <a:pt x="1064" y="1728"/>
                </a:lnTo>
                <a:lnTo>
                  <a:pt x="1011" y="1760"/>
                </a:lnTo>
                <a:lnTo>
                  <a:pt x="962" y="1796"/>
                </a:lnTo>
                <a:lnTo>
                  <a:pt x="916" y="1837"/>
                </a:lnTo>
                <a:lnTo>
                  <a:pt x="875" y="1882"/>
                </a:lnTo>
                <a:lnTo>
                  <a:pt x="839" y="1931"/>
                </a:lnTo>
                <a:lnTo>
                  <a:pt x="807" y="1983"/>
                </a:lnTo>
                <a:lnTo>
                  <a:pt x="781" y="2039"/>
                </a:lnTo>
                <a:lnTo>
                  <a:pt x="759" y="2096"/>
                </a:lnTo>
                <a:lnTo>
                  <a:pt x="743" y="2156"/>
                </a:lnTo>
                <a:lnTo>
                  <a:pt x="734" y="2220"/>
                </a:lnTo>
                <a:lnTo>
                  <a:pt x="730" y="2284"/>
                </a:lnTo>
                <a:lnTo>
                  <a:pt x="734" y="2349"/>
                </a:lnTo>
                <a:lnTo>
                  <a:pt x="743" y="2411"/>
                </a:lnTo>
                <a:lnTo>
                  <a:pt x="759" y="2473"/>
                </a:lnTo>
                <a:lnTo>
                  <a:pt x="781" y="2530"/>
                </a:lnTo>
                <a:lnTo>
                  <a:pt x="807" y="2586"/>
                </a:lnTo>
                <a:lnTo>
                  <a:pt x="839" y="2638"/>
                </a:lnTo>
                <a:lnTo>
                  <a:pt x="875" y="2687"/>
                </a:lnTo>
                <a:lnTo>
                  <a:pt x="916" y="2731"/>
                </a:lnTo>
                <a:lnTo>
                  <a:pt x="962" y="2772"/>
                </a:lnTo>
                <a:lnTo>
                  <a:pt x="1011" y="2809"/>
                </a:lnTo>
                <a:lnTo>
                  <a:pt x="1064" y="2841"/>
                </a:lnTo>
                <a:lnTo>
                  <a:pt x="1120" y="2867"/>
                </a:lnTo>
                <a:lnTo>
                  <a:pt x="1178" y="2888"/>
                </a:lnTo>
                <a:lnTo>
                  <a:pt x="1240" y="2904"/>
                </a:lnTo>
                <a:lnTo>
                  <a:pt x="1302" y="2913"/>
                </a:lnTo>
                <a:lnTo>
                  <a:pt x="1367" y="2917"/>
                </a:lnTo>
                <a:lnTo>
                  <a:pt x="1432" y="2913"/>
                </a:lnTo>
                <a:lnTo>
                  <a:pt x="1496" y="2904"/>
                </a:lnTo>
                <a:lnTo>
                  <a:pt x="1557" y="2888"/>
                </a:lnTo>
                <a:lnTo>
                  <a:pt x="1616" y="2867"/>
                </a:lnTo>
                <a:lnTo>
                  <a:pt x="1671" y="2841"/>
                </a:lnTo>
                <a:lnTo>
                  <a:pt x="1724" y="2809"/>
                </a:lnTo>
                <a:lnTo>
                  <a:pt x="1773" y="2772"/>
                </a:lnTo>
                <a:lnTo>
                  <a:pt x="1818" y="2731"/>
                </a:lnTo>
                <a:lnTo>
                  <a:pt x="1859" y="2687"/>
                </a:lnTo>
                <a:lnTo>
                  <a:pt x="1896" y="2638"/>
                </a:lnTo>
                <a:lnTo>
                  <a:pt x="1928" y="2586"/>
                </a:lnTo>
                <a:lnTo>
                  <a:pt x="1955" y="2530"/>
                </a:lnTo>
                <a:lnTo>
                  <a:pt x="1976" y="2473"/>
                </a:lnTo>
                <a:lnTo>
                  <a:pt x="1992" y="2411"/>
                </a:lnTo>
                <a:lnTo>
                  <a:pt x="2002" y="2349"/>
                </a:lnTo>
                <a:lnTo>
                  <a:pt x="2004" y="2284"/>
                </a:lnTo>
                <a:lnTo>
                  <a:pt x="2002" y="2220"/>
                </a:lnTo>
                <a:lnTo>
                  <a:pt x="1992" y="2156"/>
                </a:lnTo>
                <a:lnTo>
                  <a:pt x="1976" y="2096"/>
                </a:lnTo>
                <a:lnTo>
                  <a:pt x="1955" y="2039"/>
                </a:lnTo>
                <a:lnTo>
                  <a:pt x="1928" y="1983"/>
                </a:lnTo>
                <a:lnTo>
                  <a:pt x="1896" y="1931"/>
                </a:lnTo>
                <a:lnTo>
                  <a:pt x="1859" y="1882"/>
                </a:lnTo>
                <a:lnTo>
                  <a:pt x="1818" y="1837"/>
                </a:lnTo>
                <a:lnTo>
                  <a:pt x="1773" y="1796"/>
                </a:lnTo>
                <a:lnTo>
                  <a:pt x="1724" y="1760"/>
                </a:lnTo>
                <a:lnTo>
                  <a:pt x="1671" y="1728"/>
                </a:lnTo>
                <a:lnTo>
                  <a:pt x="1616" y="1702"/>
                </a:lnTo>
                <a:lnTo>
                  <a:pt x="1557" y="1681"/>
                </a:lnTo>
                <a:lnTo>
                  <a:pt x="1496" y="1665"/>
                </a:lnTo>
                <a:lnTo>
                  <a:pt x="1432" y="1656"/>
                </a:lnTo>
                <a:lnTo>
                  <a:pt x="1367" y="1652"/>
                </a:lnTo>
                <a:close/>
                <a:moveTo>
                  <a:pt x="1217" y="927"/>
                </a:moveTo>
                <a:lnTo>
                  <a:pt x="1503" y="927"/>
                </a:lnTo>
                <a:lnTo>
                  <a:pt x="1523" y="931"/>
                </a:lnTo>
                <a:lnTo>
                  <a:pt x="1540" y="939"/>
                </a:lnTo>
                <a:lnTo>
                  <a:pt x="1552" y="952"/>
                </a:lnTo>
                <a:lnTo>
                  <a:pt x="1561" y="968"/>
                </a:lnTo>
                <a:lnTo>
                  <a:pt x="1564" y="988"/>
                </a:lnTo>
                <a:lnTo>
                  <a:pt x="1564" y="1156"/>
                </a:lnTo>
                <a:lnTo>
                  <a:pt x="1645" y="1173"/>
                </a:lnTo>
                <a:lnTo>
                  <a:pt x="1724" y="1196"/>
                </a:lnTo>
                <a:lnTo>
                  <a:pt x="1800" y="1224"/>
                </a:lnTo>
                <a:lnTo>
                  <a:pt x="1875" y="1257"/>
                </a:lnTo>
                <a:lnTo>
                  <a:pt x="1947" y="1297"/>
                </a:lnTo>
                <a:lnTo>
                  <a:pt x="2018" y="1340"/>
                </a:lnTo>
                <a:lnTo>
                  <a:pt x="2137" y="1222"/>
                </a:lnTo>
                <a:lnTo>
                  <a:pt x="2150" y="1212"/>
                </a:lnTo>
                <a:lnTo>
                  <a:pt x="2164" y="1206"/>
                </a:lnTo>
                <a:lnTo>
                  <a:pt x="2180" y="1204"/>
                </a:lnTo>
                <a:lnTo>
                  <a:pt x="2195" y="1206"/>
                </a:lnTo>
                <a:lnTo>
                  <a:pt x="2210" y="1212"/>
                </a:lnTo>
                <a:lnTo>
                  <a:pt x="2222" y="1222"/>
                </a:lnTo>
                <a:lnTo>
                  <a:pt x="2426" y="1422"/>
                </a:lnTo>
                <a:lnTo>
                  <a:pt x="2436" y="1435"/>
                </a:lnTo>
                <a:lnTo>
                  <a:pt x="2442" y="1450"/>
                </a:lnTo>
                <a:lnTo>
                  <a:pt x="2444" y="1466"/>
                </a:lnTo>
                <a:lnTo>
                  <a:pt x="2442" y="1480"/>
                </a:lnTo>
                <a:lnTo>
                  <a:pt x="2436" y="1495"/>
                </a:lnTo>
                <a:lnTo>
                  <a:pt x="2426" y="1507"/>
                </a:lnTo>
                <a:lnTo>
                  <a:pt x="2309" y="1623"/>
                </a:lnTo>
                <a:lnTo>
                  <a:pt x="2356" y="1693"/>
                </a:lnTo>
                <a:lnTo>
                  <a:pt x="2397" y="1766"/>
                </a:lnTo>
                <a:lnTo>
                  <a:pt x="2434" y="1842"/>
                </a:lnTo>
                <a:lnTo>
                  <a:pt x="2463" y="1920"/>
                </a:lnTo>
                <a:lnTo>
                  <a:pt x="2488" y="2000"/>
                </a:lnTo>
                <a:lnTo>
                  <a:pt x="2507" y="2082"/>
                </a:lnTo>
                <a:lnTo>
                  <a:pt x="2674" y="2082"/>
                </a:lnTo>
                <a:lnTo>
                  <a:pt x="2694" y="2085"/>
                </a:lnTo>
                <a:lnTo>
                  <a:pt x="2711" y="2093"/>
                </a:lnTo>
                <a:lnTo>
                  <a:pt x="2724" y="2107"/>
                </a:lnTo>
                <a:lnTo>
                  <a:pt x="2733" y="2123"/>
                </a:lnTo>
                <a:lnTo>
                  <a:pt x="2735" y="2142"/>
                </a:lnTo>
                <a:lnTo>
                  <a:pt x="2735" y="2426"/>
                </a:lnTo>
                <a:lnTo>
                  <a:pt x="2732" y="2445"/>
                </a:lnTo>
                <a:lnTo>
                  <a:pt x="2724" y="2462"/>
                </a:lnTo>
                <a:lnTo>
                  <a:pt x="2710" y="2475"/>
                </a:lnTo>
                <a:lnTo>
                  <a:pt x="2694" y="2484"/>
                </a:lnTo>
                <a:lnTo>
                  <a:pt x="2674" y="2487"/>
                </a:lnTo>
                <a:lnTo>
                  <a:pt x="2512" y="2487"/>
                </a:lnTo>
                <a:lnTo>
                  <a:pt x="2495" y="2569"/>
                </a:lnTo>
                <a:lnTo>
                  <a:pt x="2472" y="2650"/>
                </a:lnTo>
                <a:lnTo>
                  <a:pt x="2443" y="2730"/>
                </a:lnTo>
                <a:lnTo>
                  <a:pt x="2408" y="2807"/>
                </a:lnTo>
                <a:lnTo>
                  <a:pt x="2367" y="2881"/>
                </a:lnTo>
                <a:lnTo>
                  <a:pt x="2322" y="2953"/>
                </a:lnTo>
                <a:lnTo>
                  <a:pt x="2431" y="3060"/>
                </a:lnTo>
                <a:lnTo>
                  <a:pt x="2440" y="3074"/>
                </a:lnTo>
                <a:lnTo>
                  <a:pt x="2447" y="3088"/>
                </a:lnTo>
                <a:lnTo>
                  <a:pt x="2448" y="3103"/>
                </a:lnTo>
                <a:lnTo>
                  <a:pt x="2447" y="3118"/>
                </a:lnTo>
                <a:lnTo>
                  <a:pt x="2440" y="3133"/>
                </a:lnTo>
                <a:lnTo>
                  <a:pt x="2431" y="3145"/>
                </a:lnTo>
                <a:lnTo>
                  <a:pt x="2228" y="3347"/>
                </a:lnTo>
                <a:lnTo>
                  <a:pt x="2216" y="3356"/>
                </a:lnTo>
                <a:lnTo>
                  <a:pt x="2201" y="3362"/>
                </a:lnTo>
                <a:lnTo>
                  <a:pt x="2186" y="3364"/>
                </a:lnTo>
                <a:lnTo>
                  <a:pt x="2170" y="3362"/>
                </a:lnTo>
                <a:lnTo>
                  <a:pt x="2155" y="3356"/>
                </a:lnTo>
                <a:lnTo>
                  <a:pt x="2142" y="3347"/>
                </a:lnTo>
                <a:lnTo>
                  <a:pt x="2036" y="3241"/>
                </a:lnTo>
                <a:lnTo>
                  <a:pt x="1963" y="3288"/>
                </a:lnTo>
                <a:lnTo>
                  <a:pt x="1889" y="3330"/>
                </a:lnTo>
                <a:lnTo>
                  <a:pt x="1810" y="3365"/>
                </a:lnTo>
                <a:lnTo>
                  <a:pt x="1730" y="3396"/>
                </a:lnTo>
                <a:lnTo>
                  <a:pt x="1648" y="3419"/>
                </a:lnTo>
                <a:lnTo>
                  <a:pt x="1564" y="3438"/>
                </a:lnTo>
                <a:lnTo>
                  <a:pt x="1564" y="3581"/>
                </a:lnTo>
                <a:lnTo>
                  <a:pt x="1561" y="3601"/>
                </a:lnTo>
                <a:lnTo>
                  <a:pt x="1552" y="3617"/>
                </a:lnTo>
                <a:lnTo>
                  <a:pt x="1540" y="3629"/>
                </a:lnTo>
                <a:lnTo>
                  <a:pt x="1523" y="3638"/>
                </a:lnTo>
                <a:lnTo>
                  <a:pt x="1503" y="3641"/>
                </a:lnTo>
                <a:lnTo>
                  <a:pt x="1217" y="3641"/>
                </a:lnTo>
                <a:lnTo>
                  <a:pt x="1197" y="3638"/>
                </a:lnTo>
                <a:lnTo>
                  <a:pt x="1181" y="3629"/>
                </a:lnTo>
                <a:lnTo>
                  <a:pt x="1168" y="3617"/>
                </a:lnTo>
                <a:lnTo>
                  <a:pt x="1160" y="3601"/>
                </a:lnTo>
                <a:lnTo>
                  <a:pt x="1156" y="3581"/>
                </a:lnTo>
                <a:lnTo>
                  <a:pt x="1156" y="3438"/>
                </a:lnTo>
                <a:lnTo>
                  <a:pt x="1072" y="3419"/>
                </a:lnTo>
                <a:lnTo>
                  <a:pt x="988" y="3395"/>
                </a:lnTo>
                <a:lnTo>
                  <a:pt x="907" y="3365"/>
                </a:lnTo>
                <a:lnTo>
                  <a:pt x="829" y="3329"/>
                </a:lnTo>
                <a:lnTo>
                  <a:pt x="753" y="3287"/>
                </a:lnTo>
                <a:lnTo>
                  <a:pt x="681" y="3239"/>
                </a:lnTo>
                <a:lnTo>
                  <a:pt x="577" y="3342"/>
                </a:lnTo>
                <a:lnTo>
                  <a:pt x="565" y="3352"/>
                </a:lnTo>
                <a:lnTo>
                  <a:pt x="550" y="3357"/>
                </a:lnTo>
                <a:lnTo>
                  <a:pt x="535" y="3359"/>
                </a:lnTo>
                <a:lnTo>
                  <a:pt x="519" y="3357"/>
                </a:lnTo>
                <a:lnTo>
                  <a:pt x="504" y="3352"/>
                </a:lnTo>
                <a:lnTo>
                  <a:pt x="492" y="3342"/>
                </a:lnTo>
                <a:lnTo>
                  <a:pt x="289" y="3141"/>
                </a:lnTo>
                <a:lnTo>
                  <a:pt x="280" y="3127"/>
                </a:lnTo>
                <a:lnTo>
                  <a:pt x="273" y="3114"/>
                </a:lnTo>
                <a:lnTo>
                  <a:pt x="272" y="3098"/>
                </a:lnTo>
                <a:lnTo>
                  <a:pt x="273" y="3083"/>
                </a:lnTo>
                <a:lnTo>
                  <a:pt x="280" y="3068"/>
                </a:lnTo>
                <a:lnTo>
                  <a:pt x="289" y="3056"/>
                </a:lnTo>
                <a:lnTo>
                  <a:pt x="396" y="2949"/>
                </a:lnTo>
                <a:lnTo>
                  <a:pt x="350" y="2878"/>
                </a:lnTo>
                <a:lnTo>
                  <a:pt x="310" y="2804"/>
                </a:lnTo>
                <a:lnTo>
                  <a:pt x="276" y="2727"/>
                </a:lnTo>
                <a:lnTo>
                  <a:pt x="248" y="2649"/>
                </a:lnTo>
                <a:lnTo>
                  <a:pt x="225" y="2569"/>
                </a:lnTo>
                <a:lnTo>
                  <a:pt x="208" y="2487"/>
                </a:lnTo>
                <a:lnTo>
                  <a:pt x="60" y="2487"/>
                </a:lnTo>
                <a:lnTo>
                  <a:pt x="41" y="2484"/>
                </a:lnTo>
                <a:lnTo>
                  <a:pt x="25" y="2475"/>
                </a:lnTo>
                <a:lnTo>
                  <a:pt x="11" y="2462"/>
                </a:lnTo>
                <a:lnTo>
                  <a:pt x="3" y="2445"/>
                </a:lnTo>
                <a:lnTo>
                  <a:pt x="0" y="2427"/>
                </a:lnTo>
                <a:lnTo>
                  <a:pt x="0" y="2142"/>
                </a:lnTo>
                <a:lnTo>
                  <a:pt x="3" y="2123"/>
                </a:lnTo>
                <a:lnTo>
                  <a:pt x="11" y="2107"/>
                </a:lnTo>
                <a:lnTo>
                  <a:pt x="25" y="2093"/>
                </a:lnTo>
                <a:lnTo>
                  <a:pt x="41" y="2085"/>
                </a:lnTo>
                <a:lnTo>
                  <a:pt x="60" y="2082"/>
                </a:lnTo>
                <a:lnTo>
                  <a:pt x="213" y="2082"/>
                </a:lnTo>
                <a:lnTo>
                  <a:pt x="232" y="2000"/>
                </a:lnTo>
                <a:lnTo>
                  <a:pt x="256" y="1921"/>
                </a:lnTo>
                <a:lnTo>
                  <a:pt x="286" y="1844"/>
                </a:lnTo>
                <a:lnTo>
                  <a:pt x="322" y="1768"/>
                </a:lnTo>
                <a:lnTo>
                  <a:pt x="362" y="1695"/>
                </a:lnTo>
                <a:lnTo>
                  <a:pt x="409" y="1626"/>
                </a:lnTo>
                <a:lnTo>
                  <a:pt x="294" y="1513"/>
                </a:lnTo>
                <a:lnTo>
                  <a:pt x="284" y="1501"/>
                </a:lnTo>
                <a:lnTo>
                  <a:pt x="278" y="1486"/>
                </a:lnTo>
                <a:lnTo>
                  <a:pt x="276" y="1470"/>
                </a:lnTo>
                <a:lnTo>
                  <a:pt x="278" y="1455"/>
                </a:lnTo>
                <a:lnTo>
                  <a:pt x="284" y="1441"/>
                </a:lnTo>
                <a:lnTo>
                  <a:pt x="294" y="1428"/>
                </a:lnTo>
                <a:lnTo>
                  <a:pt x="498" y="1227"/>
                </a:lnTo>
                <a:lnTo>
                  <a:pt x="512" y="1215"/>
                </a:lnTo>
                <a:lnTo>
                  <a:pt x="531" y="1210"/>
                </a:lnTo>
                <a:lnTo>
                  <a:pt x="549" y="1210"/>
                </a:lnTo>
                <a:lnTo>
                  <a:pt x="567" y="1215"/>
                </a:lnTo>
                <a:lnTo>
                  <a:pt x="583" y="1227"/>
                </a:lnTo>
                <a:lnTo>
                  <a:pt x="700" y="1342"/>
                </a:lnTo>
                <a:lnTo>
                  <a:pt x="769" y="1298"/>
                </a:lnTo>
                <a:lnTo>
                  <a:pt x="842" y="1258"/>
                </a:lnTo>
                <a:lnTo>
                  <a:pt x="918" y="1224"/>
                </a:lnTo>
                <a:lnTo>
                  <a:pt x="995" y="1196"/>
                </a:lnTo>
                <a:lnTo>
                  <a:pt x="1075" y="1173"/>
                </a:lnTo>
                <a:lnTo>
                  <a:pt x="1156" y="1156"/>
                </a:lnTo>
                <a:lnTo>
                  <a:pt x="1156" y="988"/>
                </a:lnTo>
                <a:lnTo>
                  <a:pt x="1160" y="968"/>
                </a:lnTo>
                <a:lnTo>
                  <a:pt x="1168" y="952"/>
                </a:lnTo>
                <a:lnTo>
                  <a:pt x="1181" y="939"/>
                </a:lnTo>
                <a:lnTo>
                  <a:pt x="1197" y="931"/>
                </a:lnTo>
                <a:lnTo>
                  <a:pt x="1217" y="927"/>
                </a:lnTo>
                <a:close/>
                <a:moveTo>
                  <a:pt x="2872" y="614"/>
                </a:moveTo>
                <a:lnTo>
                  <a:pt x="2898" y="617"/>
                </a:lnTo>
                <a:lnTo>
                  <a:pt x="2923" y="625"/>
                </a:lnTo>
                <a:lnTo>
                  <a:pt x="2947" y="638"/>
                </a:lnTo>
                <a:lnTo>
                  <a:pt x="2968" y="654"/>
                </a:lnTo>
                <a:lnTo>
                  <a:pt x="2984" y="676"/>
                </a:lnTo>
                <a:lnTo>
                  <a:pt x="2997" y="700"/>
                </a:lnTo>
                <a:lnTo>
                  <a:pt x="3004" y="727"/>
                </a:lnTo>
                <a:lnTo>
                  <a:pt x="3007" y="753"/>
                </a:lnTo>
                <a:lnTo>
                  <a:pt x="3003" y="780"/>
                </a:lnTo>
                <a:lnTo>
                  <a:pt x="2995" y="805"/>
                </a:lnTo>
                <a:lnTo>
                  <a:pt x="2983" y="828"/>
                </a:lnTo>
                <a:lnTo>
                  <a:pt x="2966" y="848"/>
                </a:lnTo>
                <a:lnTo>
                  <a:pt x="2945" y="865"/>
                </a:lnTo>
                <a:lnTo>
                  <a:pt x="2920" y="878"/>
                </a:lnTo>
                <a:lnTo>
                  <a:pt x="2892" y="886"/>
                </a:lnTo>
                <a:lnTo>
                  <a:pt x="2866" y="888"/>
                </a:lnTo>
                <a:lnTo>
                  <a:pt x="2839" y="884"/>
                </a:lnTo>
                <a:lnTo>
                  <a:pt x="2814" y="877"/>
                </a:lnTo>
                <a:lnTo>
                  <a:pt x="2791" y="864"/>
                </a:lnTo>
                <a:lnTo>
                  <a:pt x="2770" y="847"/>
                </a:lnTo>
                <a:lnTo>
                  <a:pt x="2753" y="826"/>
                </a:lnTo>
                <a:lnTo>
                  <a:pt x="2741" y="802"/>
                </a:lnTo>
                <a:lnTo>
                  <a:pt x="2733" y="775"/>
                </a:lnTo>
                <a:lnTo>
                  <a:pt x="2730" y="747"/>
                </a:lnTo>
                <a:lnTo>
                  <a:pt x="2734" y="721"/>
                </a:lnTo>
                <a:lnTo>
                  <a:pt x="2742" y="696"/>
                </a:lnTo>
                <a:lnTo>
                  <a:pt x="2754" y="674"/>
                </a:lnTo>
                <a:lnTo>
                  <a:pt x="2771" y="653"/>
                </a:lnTo>
                <a:lnTo>
                  <a:pt x="2793" y="636"/>
                </a:lnTo>
                <a:lnTo>
                  <a:pt x="2818" y="624"/>
                </a:lnTo>
                <a:lnTo>
                  <a:pt x="2845" y="616"/>
                </a:lnTo>
                <a:lnTo>
                  <a:pt x="2872" y="614"/>
                </a:lnTo>
                <a:close/>
                <a:moveTo>
                  <a:pt x="2865" y="389"/>
                </a:moveTo>
                <a:lnTo>
                  <a:pt x="2822" y="393"/>
                </a:lnTo>
                <a:lnTo>
                  <a:pt x="2777" y="401"/>
                </a:lnTo>
                <a:lnTo>
                  <a:pt x="2734" y="415"/>
                </a:lnTo>
                <a:lnTo>
                  <a:pt x="2693" y="435"/>
                </a:lnTo>
                <a:lnTo>
                  <a:pt x="2655" y="459"/>
                </a:lnTo>
                <a:lnTo>
                  <a:pt x="2621" y="486"/>
                </a:lnTo>
                <a:lnTo>
                  <a:pt x="2591" y="517"/>
                </a:lnTo>
                <a:lnTo>
                  <a:pt x="2565" y="551"/>
                </a:lnTo>
                <a:lnTo>
                  <a:pt x="2543" y="589"/>
                </a:lnTo>
                <a:lnTo>
                  <a:pt x="2526" y="627"/>
                </a:lnTo>
                <a:lnTo>
                  <a:pt x="2515" y="668"/>
                </a:lnTo>
                <a:lnTo>
                  <a:pt x="2507" y="711"/>
                </a:lnTo>
                <a:lnTo>
                  <a:pt x="2504" y="754"/>
                </a:lnTo>
                <a:lnTo>
                  <a:pt x="2508" y="797"/>
                </a:lnTo>
                <a:lnTo>
                  <a:pt x="2516" y="841"/>
                </a:lnTo>
                <a:lnTo>
                  <a:pt x="2531" y="884"/>
                </a:lnTo>
                <a:lnTo>
                  <a:pt x="2550" y="925"/>
                </a:lnTo>
                <a:lnTo>
                  <a:pt x="2574" y="963"/>
                </a:lnTo>
                <a:lnTo>
                  <a:pt x="2601" y="997"/>
                </a:lnTo>
                <a:lnTo>
                  <a:pt x="2633" y="1026"/>
                </a:lnTo>
                <a:lnTo>
                  <a:pt x="2668" y="1052"/>
                </a:lnTo>
                <a:lnTo>
                  <a:pt x="2705" y="1074"/>
                </a:lnTo>
                <a:lnTo>
                  <a:pt x="2744" y="1091"/>
                </a:lnTo>
                <a:lnTo>
                  <a:pt x="2786" y="1103"/>
                </a:lnTo>
                <a:lnTo>
                  <a:pt x="2829" y="1110"/>
                </a:lnTo>
                <a:lnTo>
                  <a:pt x="2872" y="1112"/>
                </a:lnTo>
                <a:lnTo>
                  <a:pt x="2916" y="1109"/>
                </a:lnTo>
                <a:lnTo>
                  <a:pt x="2960" y="1101"/>
                </a:lnTo>
                <a:lnTo>
                  <a:pt x="3003" y="1086"/>
                </a:lnTo>
                <a:lnTo>
                  <a:pt x="3044" y="1067"/>
                </a:lnTo>
                <a:lnTo>
                  <a:pt x="3082" y="1043"/>
                </a:lnTo>
                <a:lnTo>
                  <a:pt x="3116" y="1016"/>
                </a:lnTo>
                <a:lnTo>
                  <a:pt x="3147" y="984"/>
                </a:lnTo>
                <a:lnTo>
                  <a:pt x="3172" y="950"/>
                </a:lnTo>
                <a:lnTo>
                  <a:pt x="3194" y="913"/>
                </a:lnTo>
                <a:lnTo>
                  <a:pt x="3211" y="874"/>
                </a:lnTo>
                <a:lnTo>
                  <a:pt x="3224" y="832"/>
                </a:lnTo>
                <a:lnTo>
                  <a:pt x="3230" y="790"/>
                </a:lnTo>
                <a:lnTo>
                  <a:pt x="3233" y="747"/>
                </a:lnTo>
                <a:lnTo>
                  <a:pt x="3230" y="704"/>
                </a:lnTo>
                <a:lnTo>
                  <a:pt x="3221" y="660"/>
                </a:lnTo>
                <a:lnTo>
                  <a:pt x="3208" y="617"/>
                </a:lnTo>
                <a:lnTo>
                  <a:pt x="3188" y="576"/>
                </a:lnTo>
                <a:lnTo>
                  <a:pt x="3164" y="539"/>
                </a:lnTo>
                <a:lnTo>
                  <a:pt x="3136" y="505"/>
                </a:lnTo>
                <a:lnTo>
                  <a:pt x="3104" y="476"/>
                </a:lnTo>
                <a:lnTo>
                  <a:pt x="3069" y="449"/>
                </a:lnTo>
                <a:lnTo>
                  <a:pt x="3032" y="428"/>
                </a:lnTo>
                <a:lnTo>
                  <a:pt x="2993" y="411"/>
                </a:lnTo>
                <a:lnTo>
                  <a:pt x="2952" y="398"/>
                </a:lnTo>
                <a:lnTo>
                  <a:pt x="2908" y="392"/>
                </a:lnTo>
                <a:lnTo>
                  <a:pt x="2865" y="389"/>
                </a:lnTo>
                <a:close/>
                <a:moveTo>
                  <a:pt x="2665" y="0"/>
                </a:moveTo>
                <a:lnTo>
                  <a:pt x="2679" y="2"/>
                </a:lnTo>
                <a:lnTo>
                  <a:pt x="2689" y="9"/>
                </a:lnTo>
                <a:lnTo>
                  <a:pt x="2697" y="21"/>
                </a:lnTo>
                <a:lnTo>
                  <a:pt x="2733" y="111"/>
                </a:lnTo>
                <a:lnTo>
                  <a:pt x="2802" y="101"/>
                </a:lnTo>
                <a:lnTo>
                  <a:pt x="2873" y="97"/>
                </a:lnTo>
                <a:lnTo>
                  <a:pt x="2943" y="102"/>
                </a:lnTo>
                <a:lnTo>
                  <a:pt x="3013" y="113"/>
                </a:lnTo>
                <a:lnTo>
                  <a:pt x="3051" y="25"/>
                </a:lnTo>
                <a:lnTo>
                  <a:pt x="3059" y="13"/>
                </a:lnTo>
                <a:lnTo>
                  <a:pt x="3071" y="7"/>
                </a:lnTo>
                <a:lnTo>
                  <a:pt x="3083" y="4"/>
                </a:lnTo>
                <a:lnTo>
                  <a:pt x="3097" y="7"/>
                </a:lnTo>
                <a:lnTo>
                  <a:pt x="3247" y="71"/>
                </a:lnTo>
                <a:lnTo>
                  <a:pt x="3258" y="79"/>
                </a:lnTo>
                <a:lnTo>
                  <a:pt x="3266" y="90"/>
                </a:lnTo>
                <a:lnTo>
                  <a:pt x="3268" y="104"/>
                </a:lnTo>
                <a:lnTo>
                  <a:pt x="3266" y="116"/>
                </a:lnTo>
                <a:lnTo>
                  <a:pt x="3228" y="203"/>
                </a:lnTo>
                <a:lnTo>
                  <a:pt x="3275" y="235"/>
                </a:lnTo>
                <a:lnTo>
                  <a:pt x="3319" y="273"/>
                </a:lnTo>
                <a:lnTo>
                  <a:pt x="3360" y="314"/>
                </a:lnTo>
                <a:lnTo>
                  <a:pt x="3397" y="357"/>
                </a:lnTo>
                <a:lnTo>
                  <a:pt x="3431" y="404"/>
                </a:lnTo>
                <a:lnTo>
                  <a:pt x="3519" y="369"/>
                </a:lnTo>
                <a:lnTo>
                  <a:pt x="3533" y="367"/>
                </a:lnTo>
                <a:lnTo>
                  <a:pt x="3547" y="370"/>
                </a:lnTo>
                <a:lnTo>
                  <a:pt x="3557" y="377"/>
                </a:lnTo>
                <a:lnTo>
                  <a:pt x="3565" y="388"/>
                </a:lnTo>
                <a:lnTo>
                  <a:pt x="3625" y="540"/>
                </a:lnTo>
                <a:lnTo>
                  <a:pt x="3628" y="554"/>
                </a:lnTo>
                <a:lnTo>
                  <a:pt x="3624" y="566"/>
                </a:lnTo>
                <a:lnTo>
                  <a:pt x="3617" y="576"/>
                </a:lnTo>
                <a:lnTo>
                  <a:pt x="3606" y="584"/>
                </a:lnTo>
                <a:lnTo>
                  <a:pt x="3519" y="618"/>
                </a:lnTo>
                <a:lnTo>
                  <a:pt x="3529" y="675"/>
                </a:lnTo>
                <a:lnTo>
                  <a:pt x="3534" y="733"/>
                </a:lnTo>
                <a:lnTo>
                  <a:pt x="3534" y="790"/>
                </a:lnTo>
                <a:lnTo>
                  <a:pt x="3528" y="848"/>
                </a:lnTo>
                <a:lnTo>
                  <a:pt x="3518" y="906"/>
                </a:lnTo>
                <a:lnTo>
                  <a:pt x="3599" y="940"/>
                </a:lnTo>
                <a:lnTo>
                  <a:pt x="3610" y="948"/>
                </a:lnTo>
                <a:lnTo>
                  <a:pt x="3617" y="959"/>
                </a:lnTo>
                <a:lnTo>
                  <a:pt x="3620" y="972"/>
                </a:lnTo>
                <a:lnTo>
                  <a:pt x="3616" y="985"/>
                </a:lnTo>
                <a:lnTo>
                  <a:pt x="3552" y="1135"/>
                </a:lnTo>
                <a:lnTo>
                  <a:pt x="3544" y="1146"/>
                </a:lnTo>
                <a:lnTo>
                  <a:pt x="3533" y="1153"/>
                </a:lnTo>
                <a:lnTo>
                  <a:pt x="3519" y="1155"/>
                </a:lnTo>
                <a:lnTo>
                  <a:pt x="3507" y="1153"/>
                </a:lnTo>
                <a:lnTo>
                  <a:pt x="3427" y="1119"/>
                </a:lnTo>
                <a:lnTo>
                  <a:pt x="3392" y="1166"/>
                </a:lnTo>
                <a:lnTo>
                  <a:pt x="3355" y="1211"/>
                </a:lnTo>
                <a:lnTo>
                  <a:pt x="3313" y="1251"/>
                </a:lnTo>
                <a:lnTo>
                  <a:pt x="3267" y="1289"/>
                </a:lnTo>
                <a:lnTo>
                  <a:pt x="3219" y="1322"/>
                </a:lnTo>
                <a:lnTo>
                  <a:pt x="3249" y="1399"/>
                </a:lnTo>
                <a:lnTo>
                  <a:pt x="3252" y="1411"/>
                </a:lnTo>
                <a:lnTo>
                  <a:pt x="3249" y="1425"/>
                </a:lnTo>
                <a:lnTo>
                  <a:pt x="3242" y="1435"/>
                </a:lnTo>
                <a:lnTo>
                  <a:pt x="3229" y="1443"/>
                </a:lnTo>
                <a:lnTo>
                  <a:pt x="3077" y="1503"/>
                </a:lnTo>
                <a:lnTo>
                  <a:pt x="3064" y="1505"/>
                </a:lnTo>
                <a:lnTo>
                  <a:pt x="3051" y="1503"/>
                </a:lnTo>
                <a:lnTo>
                  <a:pt x="3040" y="1495"/>
                </a:lnTo>
                <a:lnTo>
                  <a:pt x="3033" y="1484"/>
                </a:lnTo>
                <a:lnTo>
                  <a:pt x="3002" y="1408"/>
                </a:lnTo>
                <a:lnTo>
                  <a:pt x="2943" y="1417"/>
                </a:lnTo>
                <a:lnTo>
                  <a:pt x="2883" y="1420"/>
                </a:lnTo>
                <a:lnTo>
                  <a:pt x="2825" y="1419"/>
                </a:lnTo>
                <a:lnTo>
                  <a:pt x="2766" y="1413"/>
                </a:lnTo>
                <a:lnTo>
                  <a:pt x="2708" y="1402"/>
                </a:lnTo>
                <a:lnTo>
                  <a:pt x="2674" y="1478"/>
                </a:lnTo>
                <a:lnTo>
                  <a:pt x="2666" y="1489"/>
                </a:lnTo>
                <a:lnTo>
                  <a:pt x="2655" y="1496"/>
                </a:lnTo>
                <a:lnTo>
                  <a:pt x="2642" y="1498"/>
                </a:lnTo>
                <a:lnTo>
                  <a:pt x="2629" y="1496"/>
                </a:lnTo>
                <a:lnTo>
                  <a:pt x="2478" y="1432"/>
                </a:lnTo>
                <a:lnTo>
                  <a:pt x="2467" y="1424"/>
                </a:lnTo>
                <a:lnTo>
                  <a:pt x="2460" y="1412"/>
                </a:lnTo>
                <a:lnTo>
                  <a:pt x="2458" y="1400"/>
                </a:lnTo>
                <a:lnTo>
                  <a:pt x="2460" y="1386"/>
                </a:lnTo>
                <a:lnTo>
                  <a:pt x="2494" y="1308"/>
                </a:lnTo>
                <a:lnTo>
                  <a:pt x="2447" y="1273"/>
                </a:lnTo>
                <a:lnTo>
                  <a:pt x="2404" y="1236"/>
                </a:lnTo>
                <a:lnTo>
                  <a:pt x="2364" y="1194"/>
                </a:lnTo>
                <a:lnTo>
                  <a:pt x="2329" y="1149"/>
                </a:lnTo>
                <a:lnTo>
                  <a:pt x="2297" y="1101"/>
                </a:lnTo>
                <a:lnTo>
                  <a:pt x="2218" y="1133"/>
                </a:lnTo>
                <a:lnTo>
                  <a:pt x="2204" y="1135"/>
                </a:lnTo>
                <a:lnTo>
                  <a:pt x="2192" y="1131"/>
                </a:lnTo>
                <a:lnTo>
                  <a:pt x="2180" y="1125"/>
                </a:lnTo>
                <a:lnTo>
                  <a:pt x="2173" y="1113"/>
                </a:lnTo>
                <a:lnTo>
                  <a:pt x="2113" y="961"/>
                </a:lnTo>
                <a:lnTo>
                  <a:pt x="2109" y="948"/>
                </a:lnTo>
                <a:lnTo>
                  <a:pt x="2113" y="935"/>
                </a:lnTo>
                <a:lnTo>
                  <a:pt x="2120" y="924"/>
                </a:lnTo>
                <a:lnTo>
                  <a:pt x="2131" y="917"/>
                </a:lnTo>
                <a:lnTo>
                  <a:pt x="2212" y="886"/>
                </a:lnTo>
                <a:lnTo>
                  <a:pt x="2204" y="829"/>
                </a:lnTo>
                <a:lnTo>
                  <a:pt x="2201" y="772"/>
                </a:lnTo>
                <a:lnTo>
                  <a:pt x="2202" y="715"/>
                </a:lnTo>
                <a:lnTo>
                  <a:pt x="2208" y="658"/>
                </a:lnTo>
                <a:lnTo>
                  <a:pt x="2219" y="602"/>
                </a:lnTo>
                <a:lnTo>
                  <a:pt x="2134" y="566"/>
                </a:lnTo>
                <a:lnTo>
                  <a:pt x="2123" y="558"/>
                </a:lnTo>
                <a:lnTo>
                  <a:pt x="2116" y="547"/>
                </a:lnTo>
                <a:lnTo>
                  <a:pt x="2114" y="534"/>
                </a:lnTo>
                <a:lnTo>
                  <a:pt x="2116" y="521"/>
                </a:lnTo>
                <a:lnTo>
                  <a:pt x="2181" y="371"/>
                </a:lnTo>
                <a:lnTo>
                  <a:pt x="2189" y="360"/>
                </a:lnTo>
                <a:lnTo>
                  <a:pt x="2201" y="353"/>
                </a:lnTo>
                <a:lnTo>
                  <a:pt x="2213" y="351"/>
                </a:lnTo>
                <a:lnTo>
                  <a:pt x="2227" y="353"/>
                </a:lnTo>
                <a:lnTo>
                  <a:pt x="2314" y="391"/>
                </a:lnTo>
                <a:lnTo>
                  <a:pt x="2347" y="345"/>
                </a:lnTo>
                <a:lnTo>
                  <a:pt x="2384" y="302"/>
                </a:lnTo>
                <a:lnTo>
                  <a:pt x="2426" y="264"/>
                </a:lnTo>
                <a:lnTo>
                  <a:pt x="2469" y="227"/>
                </a:lnTo>
                <a:lnTo>
                  <a:pt x="2516" y="196"/>
                </a:lnTo>
                <a:lnTo>
                  <a:pt x="2480" y="106"/>
                </a:lnTo>
                <a:lnTo>
                  <a:pt x="2478" y="93"/>
                </a:lnTo>
                <a:lnTo>
                  <a:pt x="2480" y="80"/>
                </a:lnTo>
                <a:lnTo>
                  <a:pt x="2488" y="69"/>
                </a:lnTo>
                <a:lnTo>
                  <a:pt x="2500" y="62"/>
                </a:lnTo>
                <a:lnTo>
                  <a:pt x="2652" y="2"/>
                </a:lnTo>
                <a:lnTo>
                  <a:pt x="2665" y="0"/>
                </a:lnTo>
                <a:lnTo>
                  <a:pt x="2665" y="0"/>
                </a:lnTo>
                <a:close/>
              </a:path>
            </a:pathLst>
          </a:custGeom>
          <a:solidFill>
            <a:schemeClr val="accent5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84" name="Freeform 27">
            <a:extLst>
              <a:ext uri="{FF2B5EF4-FFF2-40B4-BE49-F238E27FC236}">
                <a16:creationId xmlns:a16="http://schemas.microsoft.com/office/drawing/2014/main" id="{65719796-5E2D-4141-9D42-E68ABEBCDE60}"/>
              </a:ext>
            </a:extLst>
          </p:cNvPr>
          <p:cNvSpPr>
            <a:spLocks noEditPoints="1"/>
          </p:cNvSpPr>
          <p:nvPr/>
        </p:nvSpPr>
        <p:spPr bwMode="auto">
          <a:xfrm>
            <a:off x="10033326" y="1759714"/>
            <a:ext cx="348444" cy="349155"/>
          </a:xfrm>
          <a:custGeom>
            <a:avLst/>
            <a:gdLst>
              <a:gd name="T0" fmla="*/ 1582 w 3628"/>
              <a:gd name="T1" fmla="*/ 2173 h 3641"/>
              <a:gd name="T2" fmla="*/ 1539 w 3628"/>
              <a:gd name="T3" fmla="*/ 2454 h 3641"/>
              <a:gd name="T4" fmla="*/ 1257 w 3628"/>
              <a:gd name="T5" fmla="*/ 2497 h 3641"/>
              <a:gd name="T6" fmla="*/ 1129 w 3628"/>
              <a:gd name="T7" fmla="*/ 2245 h 3641"/>
              <a:gd name="T8" fmla="*/ 1329 w 3628"/>
              <a:gd name="T9" fmla="*/ 2048 h 3641"/>
              <a:gd name="T10" fmla="*/ 1011 w 3628"/>
              <a:gd name="T11" fmla="*/ 1760 h 3641"/>
              <a:gd name="T12" fmla="*/ 743 w 3628"/>
              <a:gd name="T13" fmla="*/ 2156 h 3641"/>
              <a:gd name="T14" fmla="*/ 839 w 3628"/>
              <a:gd name="T15" fmla="*/ 2638 h 3641"/>
              <a:gd name="T16" fmla="*/ 1240 w 3628"/>
              <a:gd name="T17" fmla="*/ 2904 h 3641"/>
              <a:gd name="T18" fmla="*/ 1724 w 3628"/>
              <a:gd name="T19" fmla="*/ 2809 h 3641"/>
              <a:gd name="T20" fmla="*/ 1992 w 3628"/>
              <a:gd name="T21" fmla="*/ 2411 h 3641"/>
              <a:gd name="T22" fmla="*/ 1896 w 3628"/>
              <a:gd name="T23" fmla="*/ 1931 h 3641"/>
              <a:gd name="T24" fmla="*/ 1496 w 3628"/>
              <a:gd name="T25" fmla="*/ 1665 h 3641"/>
              <a:gd name="T26" fmla="*/ 1561 w 3628"/>
              <a:gd name="T27" fmla="*/ 968 h 3641"/>
              <a:gd name="T28" fmla="*/ 2018 w 3628"/>
              <a:gd name="T29" fmla="*/ 1340 h 3641"/>
              <a:gd name="T30" fmla="*/ 2426 w 3628"/>
              <a:gd name="T31" fmla="*/ 1422 h 3641"/>
              <a:gd name="T32" fmla="*/ 2356 w 3628"/>
              <a:gd name="T33" fmla="*/ 1693 h 3641"/>
              <a:gd name="T34" fmla="*/ 2711 w 3628"/>
              <a:gd name="T35" fmla="*/ 2093 h 3641"/>
              <a:gd name="T36" fmla="*/ 2694 w 3628"/>
              <a:gd name="T37" fmla="*/ 2484 h 3641"/>
              <a:gd name="T38" fmla="*/ 2322 w 3628"/>
              <a:gd name="T39" fmla="*/ 2953 h 3641"/>
              <a:gd name="T40" fmla="*/ 2228 w 3628"/>
              <a:gd name="T41" fmla="*/ 3347 h 3641"/>
              <a:gd name="T42" fmla="*/ 1963 w 3628"/>
              <a:gd name="T43" fmla="*/ 3288 h 3641"/>
              <a:gd name="T44" fmla="*/ 1552 w 3628"/>
              <a:gd name="T45" fmla="*/ 3617 h 3641"/>
              <a:gd name="T46" fmla="*/ 1160 w 3628"/>
              <a:gd name="T47" fmla="*/ 3601 h 3641"/>
              <a:gd name="T48" fmla="*/ 681 w 3628"/>
              <a:gd name="T49" fmla="*/ 3239 h 3641"/>
              <a:gd name="T50" fmla="*/ 289 w 3628"/>
              <a:gd name="T51" fmla="*/ 3141 h 3641"/>
              <a:gd name="T52" fmla="*/ 350 w 3628"/>
              <a:gd name="T53" fmla="*/ 2878 h 3641"/>
              <a:gd name="T54" fmla="*/ 25 w 3628"/>
              <a:gd name="T55" fmla="*/ 2475 h 3641"/>
              <a:gd name="T56" fmla="*/ 41 w 3628"/>
              <a:gd name="T57" fmla="*/ 2085 h 3641"/>
              <a:gd name="T58" fmla="*/ 409 w 3628"/>
              <a:gd name="T59" fmla="*/ 1626 h 3641"/>
              <a:gd name="T60" fmla="*/ 498 w 3628"/>
              <a:gd name="T61" fmla="*/ 1227 h 3641"/>
              <a:gd name="T62" fmla="*/ 842 w 3628"/>
              <a:gd name="T63" fmla="*/ 1258 h 3641"/>
              <a:gd name="T64" fmla="*/ 1181 w 3628"/>
              <a:gd name="T65" fmla="*/ 939 h 3641"/>
              <a:gd name="T66" fmla="*/ 2984 w 3628"/>
              <a:gd name="T67" fmla="*/ 676 h 3641"/>
              <a:gd name="T68" fmla="*/ 2945 w 3628"/>
              <a:gd name="T69" fmla="*/ 865 h 3641"/>
              <a:gd name="T70" fmla="*/ 2753 w 3628"/>
              <a:gd name="T71" fmla="*/ 826 h 3641"/>
              <a:gd name="T72" fmla="*/ 2793 w 3628"/>
              <a:gd name="T73" fmla="*/ 636 h 3641"/>
              <a:gd name="T74" fmla="*/ 2693 w 3628"/>
              <a:gd name="T75" fmla="*/ 435 h 3641"/>
              <a:gd name="T76" fmla="*/ 2507 w 3628"/>
              <a:gd name="T77" fmla="*/ 711 h 3641"/>
              <a:gd name="T78" fmla="*/ 2633 w 3628"/>
              <a:gd name="T79" fmla="*/ 1026 h 3641"/>
              <a:gd name="T80" fmla="*/ 2960 w 3628"/>
              <a:gd name="T81" fmla="*/ 1101 h 3641"/>
              <a:gd name="T82" fmla="*/ 3211 w 3628"/>
              <a:gd name="T83" fmla="*/ 874 h 3641"/>
              <a:gd name="T84" fmla="*/ 3164 w 3628"/>
              <a:gd name="T85" fmla="*/ 539 h 3641"/>
              <a:gd name="T86" fmla="*/ 2865 w 3628"/>
              <a:gd name="T87" fmla="*/ 389 h 3641"/>
              <a:gd name="T88" fmla="*/ 2943 w 3628"/>
              <a:gd name="T89" fmla="*/ 102 h 3641"/>
              <a:gd name="T90" fmla="*/ 3258 w 3628"/>
              <a:gd name="T91" fmla="*/ 79 h 3641"/>
              <a:gd name="T92" fmla="*/ 3397 w 3628"/>
              <a:gd name="T93" fmla="*/ 357 h 3641"/>
              <a:gd name="T94" fmla="*/ 3628 w 3628"/>
              <a:gd name="T95" fmla="*/ 554 h 3641"/>
              <a:gd name="T96" fmla="*/ 3528 w 3628"/>
              <a:gd name="T97" fmla="*/ 848 h 3641"/>
              <a:gd name="T98" fmla="*/ 3544 w 3628"/>
              <a:gd name="T99" fmla="*/ 1146 h 3641"/>
              <a:gd name="T100" fmla="*/ 3267 w 3628"/>
              <a:gd name="T101" fmla="*/ 1289 h 3641"/>
              <a:gd name="T102" fmla="*/ 3064 w 3628"/>
              <a:gd name="T103" fmla="*/ 1505 h 3641"/>
              <a:gd name="T104" fmla="*/ 2766 w 3628"/>
              <a:gd name="T105" fmla="*/ 1413 h 3641"/>
              <a:gd name="T106" fmla="*/ 2467 w 3628"/>
              <a:gd name="T107" fmla="*/ 1424 h 3641"/>
              <a:gd name="T108" fmla="*/ 2329 w 3628"/>
              <a:gd name="T109" fmla="*/ 1149 h 3641"/>
              <a:gd name="T110" fmla="*/ 2109 w 3628"/>
              <a:gd name="T111" fmla="*/ 948 h 3641"/>
              <a:gd name="T112" fmla="*/ 2208 w 3628"/>
              <a:gd name="T113" fmla="*/ 658 h 3641"/>
              <a:gd name="T114" fmla="*/ 2189 w 3628"/>
              <a:gd name="T115" fmla="*/ 360 h 3641"/>
              <a:gd name="T116" fmla="*/ 2469 w 3628"/>
              <a:gd name="T117" fmla="*/ 227 h 3641"/>
              <a:gd name="T118" fmla="*/ 2665 w 3628"/>
              <a:gd name="T119" fmla="*/ 0 h 36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3628" h="3641">
                <a:moveTo>
                  <a:pt x="1367" y="2044"/>
                </a:moveTo>
                <a:lnTo>
                  <a:pt x="1407" y="2048"/>
                </a:lnTo>
                <a:lnTo>
                  <a:pt x="1444" y="2057"/>
                </a:lnTo>
                <a:lnTo>
                  <a:pt x="1479" y="2072"/>
                </a:lnTo>
                <a:lnTo>
                  <a:pt x="1510" y="2091"/>
                </a:lnTo>
                <a:lnTo>
                  <a:pt x="1539" y="2115"/>
                </a:lnTo>
                <a:lnTo>
                  <a:pt x="1563" y="2143"/>
                </a:lnTo>
                <a:lnTo>
                  <a:pt x="1582" y="2173"/>
                </a:lnTo>
                <a:lnTo>
                  <a:pt x="1597" y="2209"/>
                </a:lnTo>
                <a:lnTo>
                  <a:pt x="1606" y="2245"/>
                </a:lnTo>
                <a:lnTo>
                  <a:pt x="1609" y="2284"/>
                </a:lnTo>
                <a:lnTo>
                  <a:pt x="1606" y="2323"/>
                </a:lnTo>
                <a:lnTo>
                  <a:pt x="1597" y="2360"/>
                </a:lnTo>
                <a:lnTo>
                  <a:pt x="1582" y="2394"/>
                </a:lnTo>
                <a:lnTo>
                  <a:pt x="1563" y="2426"/>
                </a:lnTo>
                <a:lnTo>
                  <a:pt x="1539" y="2454"/>
                </a:lnTo>
                <a:lnTo>
                  <a:pt x="1510" y="2478"/>
                </a:lnTo>
                <a:lnTo>
                  <a:pt x="1479" y="2497"/>
                </a:lnTo>
                <a:lnTo>
                  <a:pt x="1444" y="2512"/>
                </a:lnTo>
                <a:lnTo>
                  <a:pt x="1407" y="2521"/>
                </a:lnTo>
                <a:lnTo>
                  <a:pt x="1367" y="2525"/>
                </a:lnTo>
                <a:lnTo>
                  <a:pt x="1329" y="2521"/>
                </a:lnTo>
                <a:lnTo>
                  <a:pt x="1291" y="2512"/>
                </a:lnTo>
                <a:lnTo>
                  <a:pt x="1257" y="2497"/>
                </a:lnTo>
                <a:lnTo>
                  <a:pt x="1225" y="2478"/>
                </a:lnTo>
                <a:lnTo>
                  <a:pt x="1197" y="2454"/>
                </a:lnTo>
                <a:lnTo>
                  <a:pt x="1172" y="2426"/>
                </a:lnTo>
                <a:lnTo>
                  <a:pt x="1153" y="2394"/>
                </a:lnTo>
                <a:lnTo>
                  <a:pt x="1138" y="2360"/>
                </a:lnTo>
                <a:lnTo>
                  <a:pt x="1129" y="2323"/>
                </a:lnTo>
                <a:lnTo>
                  <a:pt x="1125" y="2284"/>
                </a:lnTo>
                <a:lnTo>
                  <a:pt x="1129" y="2245"/>
                </a:lnTo>
                <a:lnTo>
                  <a:pt x="1138" y="2209"/>
                </a:lnTo>
                <a:lnTo>
                  <a:pt x="1153" y="2173"/>
                </a:lnTo>
                <a:lnTo>
                  <a:pt x="1172" y="2143"/>
                </a:lnTo>
                <a:lnTo>
                  <a:pt x="1197" y="2115"/>
                </a:lnTo>
                <a:lnTo>
                  <a:pt x="1225" y="2091"/>
                </a:lnTo>
                <a:lnTo>
                  <a:pt x="1257" y="2072"/>
                </a:lnTo>
                <a:lnTo>
                  <a:pt x="1291" y="2057"/>
                </a:lnTo>
                <a:lnTo>
                  <a:pt x="1329" y="2048"/>
                </a:lnTo>
                <a:lnTo>
                  <a:pt x="1367" y="2044"/>
                </a:lnTo>
                <a:close/>
                <a:moveTo>
                  <a:pt x="1367" y="1652"/>
                </a:moveTo>
                <a:lnTo>
                  <a:pt x="1302" y="1656"/>
                </a:lnTo>
                <a:lnTo>
                  <a:pt x="1240" y="1665"/>
                </a:lnTo>
                <a:lnTo>
                  <a:pt x="1178" y="1681"/>
                </a:lnTo>
                <a:lnTo>
                  <a:pt x="1120" y="1702"/>
                </a:lnTo>
                <a:lnTo>
                  <a:pt x="1064" y="1728"/>
                </a:lnTo>
                <a:lnTo>
                  <a:pt x="1011" y="1760"/>
                </a:lnTo>
                <a:lnTo>
                  <a:pt x="962" y="1796"/>
                </a:lnTo>
                <a:lnTo>
                  <a:pt x="916" y="1837"/>
                </a:lnTo>
                <a:lnTo>
                  <a:pt x="875" y="1882"/>
                </a:lnTo>
                <a:lnTo>
                  <a:pt x="839" y="1931"/>
                </a:lnTo>
                <a:lnTo>
                  <a:pt x="807" y="1983"/>
                </a:lnTo>
                <a:lnTo>
                  <a:pt x="781" y="2039"/>
                </a:lnTo>
                <a:lnTo>
                  <a:pt x="759" y="2096"/>
                </a:lnTo>
                <a:lnTo>
                  <a:pt x="743" y="2156"/>
                </a:lnTo>
                <a:lnTo>
                  <a:pt x="734" y="2220"/>
                </a:lnTo>
                <a:lnTo>
                  <a:pt x="730" y="2284"/>
                </a:lnTo>
                <a:lnTo>
                  <a:pt x="734" y="2349"/>
                </a:lnTo>
                <a:lnTo>
                  <a:pt x="743" y="2411"/>
                </a:lnTo>
                <a:lnTo>
                  <a:pt x="759" y="2473"/>
                </a:lnTo>
                <a:lnTo>
                  <a:pt x="781" y="2530"/>
                </a:lnTo>
                <a:lnTo>
                  <a:pt x="807" y="2586"/>
                </a:lnTo>
                <a:lnTo>
                  <a:pt x="839" y="2638"/>
                </a:lnTo>
                <a:lnTo>
                  <a:pt x="875" y="2687"/>
                </a:lnTo>
                <a:lnTo>
                  <a:pt x="916" y="2731"/>
                </a:lnTo>
                <a:lnTo>
                  <a:pt x="962" y="2772"/>
                </a:lnTo>
                <a:lnTo>
                  <a:pt x="1011" y="2809"/>
                </a:lnTo>
                <a:lnTo>
                  <a:pt x="1064" y="2841"/>
                </a:lnTo>
                <a:lnTo>
                  <a:pt x="1120" y="2867"/>
                </a:lnTo>
                <a:lnTo>
                  <a:pt x="1178" y="2888"/>
                </a:lnTo>
                <a:lnTo>
                  <a:pt x="1240" y="2904"/>
                </a:lnTo>
                <a:lnTo>
                  <a:pt x="1302" y="2913"/>
                </a:lnTo>
                <a:lnTo>
                  <a:pt x="1367" y="2917"/>
                </a:lnTo>
                <a:lnTo>
                  <a:pt x="1432" y="2913"/>
                </a:lnTo>
                <a:lnTo>
                  <a:pt x="1496" y="2904"/>
                </a:lnTo>
                <a:lnTo>
                  <a:pt x="1557" y="2888"/>
                </a:lnTo>
                <a:lnTo>
                  <a:pt x="1616" y="2867"/>
                </a:lnTo>
                <a:lnTo>
                  <a:pt x="1671" y="2841"/>
                </a:lnTo>
                <a:lnTo>
                  <a:pt x="1724" y="2809"/>
                </a:lnTo>
                <a:lnTo>
                  <a:pt x="1773" y="2772"/>
                </a:lnTo>
                <a:lnTo>
                  <a:pt x="1818" y="2731"/>
                </a:lnTo>
                <a:lnTo>
                  <a:pt x="1859" y="2687"/>
                </a:lnTo>
                <a:lnTo>
                  <a:pt x="1896" y="2638"/>
                </a:lnTo>
                <a:lnTo>
                  <a:pt x="1928" y="2586"/>
                </a:lnTo>
                <a:lnTo>
                  <a:pt x="1955" y="2530"/>
                </a:lnTo>
                <a:lnTo>
                  <a:pt x="1976" y="2473"/>
                </a:lnTo>
                <a:lnTo>
                  <a:pt x="1992" y="2411"/>
                </a:lnTo>
                <a:lnTo>
                  <a:pt x="2002" y="2349"/>
                </a:lnTo>
                <a:lnTo>
                  <a:pt x="2004" y="2284"/>
                </a:lnTo>
                <a:lnTo>
                  <a:pt x="2002" y="2220"/>
                </a:lnTo>
                <a:lnTo>
                  <a:pt x="1992" y="2156"/>
                </a:lnTo>
                <a:lnTo>
                  <a:pt x="1976" y="2096"/>
                </a:lnTo>
                <a:lnTo>
                  <a:pt x="1955" y="2039"/>
                </a:lnTo>
                <a:lnTo>
                  <a:pt x="1928" y="1983"/>
                </a:lnTo>
                <a:lnTo>
                  <a:pt x="1896" y="1931"/>
                </a:lnTo>
                <a:lnTo>
                  <a:pt x="1859" y="1882"/>
                </a:lnTo>
                <a:lnTo>
                  <a:pt x="1818" y="1837"/>
                </a:lnTo>
                <a:lnTo>
                  <a:pt x="1773" y="1796"/>
                </a:lnTo>
                <a:lnTo>
                  <a:pt x="1724" y="1760"/>
                </a:lnTo>
                <a:lnTo>
                  <a:pt x="1671" y="1728"/>
                </a:lnTo>
                <a:lnTo>
                  <a:pt x="1616" y="1702"/>
                </a:lnTo>
                <a:lnTo>
                  <a:pt x="1557" y="1681"/>
                </a:lnTo>
                <a:lnTo>
                  <a:pt x="1496" y="1665"/>
                </a:lnTo>
                <a:lnTo>
                  <a:pt x="1432" y="1656"/>
                </a:lnTo>
                <a:lnTo>
                  <a:pt x="1367" y="1652"/>
                </a:lnTo>
                <a:close/>
                <a:moveTo>
                  <a:pt x="1217" y="927"/>
                </a:moveTo>
                <a:lnTo>
                  <a:pt x="1503" y="927"/>
                </a:lnTo>
                <a:lnTo>
                  <a:pt x="1523" y="931"/>
                </a:lnTo>
                <a:lnTo>
                  <a:pt x="1540" y="939"/>
                </a:lnTo>
                <a:lnTo>
                  <a:pt x="1552" y="952"/>
                </a:lnTo>
                <a:lnTo>
                  <a:pt x="1561" y="968"/>
                </a:lnTo>
                <a:lnTo>
                  <a:pt x="1564" y="988"/>
                </a:lnTo>
                <a:lnTo>
                  <a:pt x="1564" y="1156"/>
                </a:lnTo>
                <a:lnTo>
                  <a:pt x="1645" y="1173"/>
                </a:lnTo>
                <a:lnTo>
                  <a:pt x="1724" y="1196"/>
                </a:lnTo>
                <a:lnTo>
                  <a:pt x="1800" y="1224"/>
                </a:lnTo>
                <a:lnTo>
                  <a:pt x="1875" y="1257"/>
                </a:lnTo>
                <a:lnTo>
                  <a:pt x="1947" y="1297"/>
                </a:lnTo>
                <a:lnTo>
                  <a:pt x="2018" y="1340"/>
                </a:lnTo>
                <a:lnTo>
                  <a:pt x="2137" y="1222"/>
                </a:lnTo>
                <a:lnTo>
                  <a:pt x="2150" y="1212"/>
                </a:lnTo>
                <a:lnTo>
                  <a:pt x="2164" y="1206"/>
                </a:lnTo>
                <a:lnTo>
                  <a:pt x="2180" y="1204"/>
                </a:lnTo>
                <a:lnTo>
                  <a:pt x="2195" y="1206"/>
                </a:lnTo>
                <a:lnTo>
                  <a:pt x="2210" y="1212"/>
                </a:lnTo>
                <a:lnTo>
                  <a:pt x="2222" y="1222"/>
                </a:lnTo>
                <a:lnTo>
                  <a:pt x="2426" y="1422"/>
                </a:lnTo>
                <a:lnTo>
                  <a:pt x="2436" y="1435"/>
                </a:lnTo>
                <a:lnTo>
                  <a:pt x="2442" y="1450"/>
                </a:lnTo>
                <a:lnTo>
                  <a:pt x="2444" y="1466"/>
                </a:lnTo>
                <a:lnTo>
                  <a:pt x="2442" y="1480"/>
                </a:lnTo>
                <a:lnTo>
                  <a:pt x="2436" y="1495"/>
                </a:lnTo>
                <a:lnTo>
                  <a:pt x="2426" y="1507"/>
                </a:lnTo>
                <a:lnTo>
                  <a:pt x="2309" y="1623"/>
                </a:lnTo>
                <a:lnTo>
                  <a:pt x="2356" y="1693"/>
                </a:lnTo>
                <a:lnTo>
                  <a:pt x="2397" y="1766"/>
                </a:lnTo>
                <a:lnTo>
                  <a:pt x="2434" y="1842"/>
                </a:lnTo>
                <a:lnTo>
                  <a:pt x="2463" y="1920"/>
                </a:lnTo>
                <a:lnTo>
                  <a:pt x="2488" y="2000"/>
                </a:lnTo>
                <a:lnTo>
                  <a:pt x="2507" y="2082"/>
                </a:lnTo>
                <a:lnTo>
                  <a:pt x="2674" y="2082"/>
                </a:lnTo>
                <a:lnTo>
                  <a:pt x="2694" y="2085"/>
                </a:lnTo>
                <a:lnTo>
                  <a:pt x="2711" y="2093"/>
                </a:lnTo>
                <a:lnTo>
                  <a:pt x="2724" y="2107"/>
                </a:lnTo>
                <a:lnTo>
                  <a:pt x="2733" y="2123"/>
                </a:lnTo>
                <a:lnTo>
                  <a:pt x="2735" y="2142"/>
                </a:lnTo>
                <a:lnTo>
                  <a:pt x="2735" y="2426"/>
                </a:lnTo>
                <a:lnTo>
                  <a:pt x="2732" y="2445"/>
                </a:lnTo>
                <a:lnTo>
                  <a:pt x="2724" y="2462"/>
                </a:lnTo>
                <a:lnTo>
                  <a:pt x="2710" y="2475"/>
                </a:lnTo>
                <a:lnTo>
                  <a:pt x="2694" y="2484"/>
                </a:lnTo>
                <a:lnTo>
                  <a:pt x="2674" y="2487"/>
                </a:lnTo>
                <a:lnTo>
                  <a:pt x="2512" y="2487"/>
                </a:lnTo>
                <a:lnTo>
                  <a:pt x="2495" y="2569"/>
                </a:lnTo>
                <a:lnTo>
                  <a:pt x="2472" y="2650"/>
                </a:lnTo>
                <a:lnTo>
                  <a:pt x="2443" y="2730"/>
                </a:lnTo>
                <a:lnTo>
                  <a:pt x="2408" y="2807"/>
                </a:lnTo>
                <a:lnTo>
                  <a:pt x="2367" y="2881"/>
                </a:lnTo>
                <a:lnTo>
                  <a:pt x="2322" y="2953"/>
                </a:lnTo>
                <a:lnTo>
                  <a:pt x="2431" y="3060"/>
                </a:lnTo>
                <a:lnTo>
                  <a:pt x="2440" y="3074"/>
                </a:lnTo>
                <a:lnTo>
                  <a:pt x="2447" y="3088"/>
                </a:lnTo>
                <a:lnTo>
                  <a:pt x="2448" y="3103"/>
                </a:lnTo>
                <a:lnTo>
                  <a:pt x="2447" y="3118"/>
                </a:lnTo>
                <a:lnTo>
                  <a:pt x="2440" y="3133"/>
                </a:lnTo>
                <a:lnTo>
                  <a:pt x="2431" y="3145"/>
                </a:lnTo>
                <a:lnTo>
                  <a:pt x="2228" y="3347"/>
                </a:lnTo>
                <a:lnTo>
                  <a:pt x="2216" y="3356"/>
                </a:lnTo>
                <a:lnTo>
                  <a:pt x="2201" y="3362"/>
                </a:lnTo>
                <a:lnTo>
                  <a:pt x="2186" y="3364"/>
                </a:lnTo>
                <a:lnTo>
                  <a:pt x="2170" y="3362"/>
                </a:lnTo>
                <a:lnTo>
                  <a:pt x="2155" y="3356"/>
                </a:lnTo>
                <a:lnTo>
                  <a:pt x="2142" y="3347"/>
                </a:lnTo>
                <a:lnTo>
                  <a:pt x="2036" y="3241"/>
                </a:lnTo>
                <a:lnTo>
                  <a:pt x="1963" y="3288"/>
                </a:lnTo>
                <a:lnTo>
                  <a:pt x="1889" y="3330"/>
                </a:lnTo>
                <a:lnTo>
                  <a:pt x="1810" y="3365"/>
                </a:lnTo>
                <a:lnTo>
                  <a:pt x="1730" y="3396"/>
                </a:lnTo>
                <a:lnTo>
                  <a:pt x="1648" y="3419"/>
                </a:lnTo>
                <a:lnTo>
                  <a:pt x="1564" y="3438"/>
                </a:lnTo>
                <a:lnTo>
                  <a:pt x="1564" y="3581"/>
                </a:lnTo>
                <a:lnTo>
                  <a:pt x="1561" y="3601"/>
                </a:lnTo>
                <a:lnTo>
                  <a:pt x="1552" y="3617"/>
                </a:lnTo>
                <a:lnTo>
                  <a:pt x="1540" y="3629"/>
                </a:lnTo>
                <a:lnTo>
                  <a:pt x="1523" y="3638"/>
                </a:lnTo>
                <a:lnTo>
                  <a:pt x="1503" y="3641"/>
                </a:lnTo>
                <a:lnTo>
                  <a:pt x="1217" y="3641"/>
                </a:lnTo>
                <a:lnTo>
                  <a:pt x="1197" y="3638"/>
                </a:lnTo>
                <a:lnTo>
                  <a:pt x="1181" y="3629"/>
                </a:lnTo>
                <a:lnTo>
                  <a:pt x="1168" y="3617"/>
                </a:lnTo>
                <a:lnTo>
                  <a:pt x="1160" y="3601"/>
                </a:lnTo>
                <a:lnTo>
                  <a:pt x="1156" y="3581"/>
                </a:lnTo>
                <a:lnTo>
                  <a:pt x="1156" y="3438"/>
                </a:lnTo>
                <a:lnTo>
                  <a:pt x="1072" y="3419"/>
                </a:lnTo>
                <a:lnTo>
                  <a:pt x="988" y="3395"/>
                </a:lnTo>
                <a:lnTo>
                  <a:pt x="907" y="3365"/>
                </a:lnTo>
                <a:lnTo>
                  <a:pt x="829" y="3329"/>
                </a:lnTo>
                <a:lnTo>
                  <a:pt x="753" y="3287"/>
                </a:lnTo>
                <a:lnTo>
                  <a:pt x="681" y="3239"/>
                </a:lnTo>
                <a:lnTo>
                  <a:pt x="577" y="3342"/>
                </a:lnTo>
                <a:lnTo>
                  <a:pt x="565" y="3352"/>
                </a:lnTo>
                <a:lnTo>
                  <a:pt x="550" y="3357"/>
                </a:lnTo>
                <a:lnTo>
                  <a:pt x="535" y="3359"/>
                </a:lnTo>
                <a:lnTo>
                  <a:pt x="519" y="3357"/>
                </a:lnTo>
                <a:lnTo>
                  <a:pt x="504" y="3352"/>
                </a:lnTo>
                <a:lnTo>
                  <a:pt x="492" y="3342"/>
                </a:lnTo>
                <a:lnTo>
                  <a:pt x="289" y="3141"/>
                </a:lnTo>
                <a:lnTo>
                  <a:pt x="280" y="3127"/>
                </a:lnTo>
                <a:lnTo>
                  <a:pt x="273" y="3114"/>
                </a:lnTo>
                <a:lnTo>
                  <a:pt x="272" y="3098"/>
                </a:lnTo>
                <a:lnTo>
                  <a:pt x="273" y="3083"/>
                </a:lnTo>
                <a:lnTo>
                  <a:pt x="280" y="3068"/>
                </a:lnTo>
                <a:lnTo>
                  <a:pt x="289" y="3056"/>
                </a:lnTo>
                <a:lnTo>
                  <a:pt x="396" y="2949"/>
                </a:lnTo>
                <a:lnTo>
                  <a:pt x="350" y="2878"/>
                </a:lnTo>
                <a:lnTo>
                  <a:pt x="310" y="2804"/>
                </a:lnTo>
                <a:lnTo>
                  <a:pt x="276" y="2727"/>
                </a:lnTo>
                <a:lnTo>
                  <a:pt x="248" y="2649"/>
                </a:lnTo>
                <a:lnTo>
                  <a:pt x="225" y="2569"/>
                </a:lnTo>
                <a:lnTo>
                  <a:pt x="208" y="2487"/>
                </a:lnTo>
                <a:lnTo>
                  <a:pt x="60" y="2487"/>
                </a:lnTo>
                <a:lnTo>
                  <a:pt x="41" y="2484"/>
                </a:lnTo>
                <a:lnTo>
                  <a:pt x="25" y="2475"/>
                </a:lnTo>
                <a:lnTo>
                  <a:pt x="11" y="2462"/>
                </a:lnTo>
                <a:lnTo>
                  <a:pt x="3" y="2445"/>
                </a:lnTo>
                <a:lnTo>
                  <a:pt x="0" y="2427"/>
                </a:lnTo>
                <a:lnTo>
                  <a:pt x="0" y="2142"/>
                </a:lnTo>
                <a:lnTo>
                  <a:pt x="3" y="2123"/>
                </a:lnTo>
                <a:lnTo>
                  <a:pt x="11" y="2107"/>
                </a:lnTo>
                <a:lnTo>
                  <a:pt x="25" y="2093"/>
                </a:lnTo>
                <a:lnTo>
                  <a:pt x="41" y="2085"/>
                </a:lnTo>
                <a:lnTo>
                  <a:pt x="60" y="2082"/>
                </a:lnTo>
                <a:lnTo>
                  <a:pt x="213" y="2082"/>
                </a:lnTo>
                <a:lnTo>
                  <a:pt x="232" y="2000"/>
                </a:lnTo>
                <a:lnTo>
                  <a:pt x="256" y="1921"/>
                </a:lnTo>
                <a:lnTo>
                  <a:pt x="286" y="1844"/>
                </a:lnTo>
                <a:lnTo>
                  <a:pt x="322" y="1768"/>
                </a:lnTo>
                <a:lnTo>
                  <a:pt x="362" y="1695"/>
                </a:lnTo>
                <a:lnTo>
                  <a:pt x="409" y="1626"/>
                </a:lnTo>
                <a:lnTo>
                  <a:pt x="294" y="1513"/>
                </a:lnTo>
                <a:lnTo>
                  <a:pt x="284" y="1501"/>
                </a:lnTo>
                <a:lnTo>
                  <a:pt x="278" y="1486"/>
                </a:lnTo>
                <a:lnTo>
                  <a:pt x="276" y="1470"/>
                </a:lnTo>
                <a:lnTo>
                  <a:pt x="278" y="1455"/>
                </a:lnTo>
                <a:lnTo>
                  <a:pt x="284" y="1441"/>
                </a:lnTo>
                <a:lnTo>
                  <a:pt x="294" y="1428"/>
                </a:lnTo>
                <a:lnTo>
                  <a:pt x="498" y="1227"/>
                </a:lnTo>
                <a:lnTo>
                  <a:pt x="512" y="1215"/>
                </a:lnTo>
                <a:lnTo>
                  <a:pt x="531" y="1210"/>
                </a:lnTo>
                <a:lnTo>
                  <a:pt x="549" y="1210"/>
                </a:lnTo>
                <a:lnTo>
                  <a:pt x="567" y="1215"/>
                </a:lnTo>
                <a:lnTo>
                  <a:pt x="583" y="1227"/>
                </a:lnTo>
                <a:lnTo>
                  <a:pt x="700" y="1342"/>
                </a:lnTo>
                <a:lnTo>
                  <a:pt x="769" y="1298"/>
                </a:lnTo>
                <a:lnTo>
                  <a:pt x="842" y="1258"/>
                </a:lnTo>
                <a:lnTo>
                  <a:pt x="918" y="1224"/>
                </a:lnTo>
                <a:lnTo>
                  <a:pt x="995" y="1196"/>
                </a:lnTo>
                <a:lnTo>
                  <a:pt x="1075" y="1173"/>
                </a:lnTo>
                <a:lnTo>
                  <a:pt x="1156" y="1156"/>
                </a:lnTo>
                <a:lnTo>
                  <a:pt x="1156" y="988"/>
                </a:lnTo>
                <a:lnTo>
                  <a:pt x="1160" y="968"/>
                </a:lnTo>
                <a:lnTo>
                  <a:pt x="1168" y="952"/>
                </a:lnTo>
                <a:lnTo>
                  <a:pt x="1181" y="939"/>
                </a:lnTo>
                <a:lnTo>
                  <a:pt x="1197" y="931"/>
                </a:lnTo>
                <a:lnTo>
                  <a:pt x="1217" y="927"/>
                </a:lnTo>
                <a:close/>
                <a:moveTo>
                  <a:pt x="2872" y="614"/>
                </a:moveTo>
                <a:lnTo>
                  <a:pt x="2898" y="617"/>
                </a:lnTo>
                <a:lnTo>
                  <a:pt x="2923" y="625"/>
                </a:lnTo>
                <a:lnTo>
                  <a:pt x="2947" y="638"/>
                </a:lnTo>
                <a:lnTo>
                  <a:pt x="2968" y="654"/>
                </a:lnTo>
                <a:lnTo>
                  <a:pt x="2984" y="676"/>
                </a:lnTo>
                <a:lnTo>
                  <a:pt x="2997" y="700"/>
                </a:lnTo>
                <a:lnTo>
                  <a:pt x="3004" y="727"/>
                </a:lnTo>
                <a:lnTo>
                  <a:pt x="3007" y="753"/>
                </a:lnTo>
                <a:lnTo>
                  <a:pt x="3003" y="780"/>
                </a:lnTo>
                <a:lnTo>
                  <a:pt x="2995" y="805"/>
                </a:lnTo>
                <a:lnTo>
                  <a:pt x="2983" y="828"/>
                </a:lnTo>
                <a:lnTo>
                  <a:pt x="2966" y="848"/>
                </a:lnTo>
                <a:lnTo>
                  <a:pt x="2945" y="865"/>
                </a:lnTo>
                <a:lnTo>
                  <a:pt x="2920" y="878"/>
                </a:lnTo>
                <a:lnTo>
                  <a:pt x="2892" y="886"/>
                </a:lnTo>
                <a:lnTo>
                  <a:pt x="2866" y="888"/>
                </a:lnTo>
                <a:lnTo>
                  <a:pt x="2839" y="884"/>
                </a:lnTo>
                <a:lnTo>
                  <a:pt x="2814" y="877"/>
                </a:lnTo>
                <a:lnTo>
                  <a:pt x="2791" y="864"/>
                </a:lnTo>
                <a:lnTo>
                  <a:pt x="2770" y="847"/>
                </a:lnTo>
                <a:lnTo>
                  <a:pt x="2753" y="826"/>
                </a:lnTo>
                <a:lnTo>
                  <a:pt x="2741" y="802"/>
                </a:lnTo>
                <a:lnTo>
                  <a:pt x="2733" y="775"/>
                </a:lnTo>
                <a:lnTo>
                  <a:pt x="2730" y="747"/>
                </a:lnTo>
                <a:lnTo>
                  <a:pt x="2734" y="721"/>
                </a:lnTo>
                <a:lnTo>
                  <a:pt x="2742" y="696"/>
                </a:lnTo>
                <a:lnTo>
                  <a:pt x="2754" y="674"/>
                </a:lnTo>
                <a:lnTo>
                  <a:pt x="2771" y="653"/>
                </a:lnTo>
                <a:lnTo>
                  <a:pt x="2793" y="636"/>
                </a:lnTo>
                <a:lnTo>
                  <a:pt x="2818" y="624"/>
                </a:lnTo>
                <a:lnTo>
                  <a:pt x="2845" y="616"/>
                </a:lnTo>
                <a:lnTo>
                  <a:pt x="2872" y="614"/>
                </a:lnTo>
                <a:close/>
                <a:moveTo>
                  <a:pt x="2865" y="389"/>
                </a:moveTo>
                <a:lnTo>
                  <a:pt x="2822" y="393"/>
                </a:lnTo>
                <a:lnTo>
                  <a:pt x="2777" y="401"/>
                </a:lnTo>
                <a:lnTo>
                  <a:pt x="2734" y="415"/>
                </a:lnTo>
                <a:lnTo>
                  <a:pt x="2693" y="435"/>
                </a:lnTo>
                <a:lnTo>
                  <a:pt x="2655" y="459"/>
                </a:lnTo>
                <a:lnTo>
                  <a:pt x="2621" y="486"/>
                </a:lnTo>
                <a:lnTo>
                  <a:pt x="2591" y="517"/>
                </a:lnTo>
                <a:lnTo>
                  <a:pt x="2565" y="551"/>
                </a:lnTo>
                <a:lnTo>
                  <a:pt x="2543" y="589"/>
                </a:lnTo>
                <a:lnTo>
                  <a:pt x="2526" y="627"/>
                </a:lnTo>
                <a:lnTo>
                  <a:pt x="2515" y="668"/>
                </a:lnTo>
                <a:lnTo>
                  <a:pt x="2507" y="711"/>
                </a:lnTo>
                <a:lnTo>
                  <a:pt x="2504" y="754"/>
                </a:lnTo>
                <a:lnTo>
                  <a:pt x="2508" y="797"/>
                </a:lnTo>
                <a:lnTo>
                  <a:pt x="2516" y="841"/>
                </a:lnTo>
                <a:lnTo>
                  <a:pt x="2531" y="884"/>
                </a:lnTo>
                <a:lnTo>
                  <a:pt x="2550" y="925"/>
                </a:lnTo>
                <a:lnTo>
                  <a:pt x="2574" y="963"/>
                </a:lnTo>
                <a:lnTo>
                  <a:pt x="2601" y="997"/>
                </a:lnTo>
                <a:lnTo>
                  <a:pt x="2633" y="1026"/>
                </a:lnTo>
                <a:lnTo>
                  <a:pt x="2668" y="1052"/>
                </a:lnTo>
                <a:lnTo>
                  <a:pt x="2705" y="1074"/>
                </a:lnTo>
                <a:lnTo>
                  <a:pt x="2744" y="1091"/>
                </a:lnTo>
                <a:lnTo>
                  <a:pt x="2786" y="1103"/>
                </a:lnTo>
                <a:lnTo>
                  <a:pt x="2829" y="1110"/>
                </a:lnTo>
                <a:lnTo>
                  <a:pt x="2872" y="1112"/>
                </a:lnTo>
                <a:lnTo>
                  <a:pt x="2916" y="1109"/>
                </a:lnTo>
                <a:lnTo>
                  <a:pt x="2960" y="1101"/>
                </a:lnTo>
                <a:lnTo>
                  <a:pt x="3003" y="1086"/>
                </a:lnTo>
                <a:lnTo>
                  <a:pt x="3044" y="1067"/>
                </a:lnTo>
                <a:lnTo>
                  <a:pt x="3082" y="1043"/>
                </a:lnTo>
                <a:lnTo>
                  <a:pt x="3116" y="1016"/>
                </a:lnTo>
                <a:lnTo>
                  <a:pt x="3147" y="984"/>
                </a:lnTo>
                <a:lnTo>
                  <a:pt x="3172" y="950"/>
                </a:lnTo>
                <a:lnTo>
                  <a:pt x="3194" y="913"/>
                </a:lnTo>
                <a:lnTo>
                  <a:pt x="3211" y="874"/>
                </a:lnTo>
                <a:lnTo>
                  <a:pt x="3224" y="832"/>
                </a:lnTo>
                <a:lnTo>
                  <a:pt x="3230" y="790"/>
                </a:lnTo>
                <a:lnTo>
                  <a:pt x="3233" y="747"/>
                </a:lnTo>
                <a:lnTo>
                  <a:pt x="3230" y="704"/>
                </a:lnTo>
                <a:lnTo>
                  <a:pt x="3221" y="660"/>
                </a:lnTo>
                <a:lnTo>
                  <a:pt x="3208" y="617"/>
                </a:lnTo>
                <a:lnTo>
                  <a:pt x="3188" y="576"/>
                </a:lnTo>
                <a:lnTo>
                  <a:pt x="3164" y="539"/>
                </a:lnTo>
                <a:lnTo>
                  <a:pt x="3136" y="505"/>
                </a:lnTo>
                <a:lnTo>
                  <a:pt x="3104" y="476"/>
                </a:lnTo>
                <a:lnTo>
                  <a:pt x="3069" y="449"/>
                </a:lnTo>
                <a:lnTo>
                  <a:pt x="3032" y="428"/>
                </a:lnTo>
                <a:lnTo>
                  <a:pt x="2993" y="411"/>
                </a:lnTo>
                <a:lnTo>
                  <a:pt x="2952" y="398"/>
                </a:lnTo>
                <a:lnTo>
                  <a:pt x="2908" y="392"/>
                </a:lnTo>
                <a:lnTo>
                  <a:pt x="2865" y="389"/>
                </a:lnTo>
                <a:close/>
                <a:moveTo>
                  <a:pt x="2665" y="0"/>
                </a:moveTo>
                <a:lnTo>
                  <a:pt x="2679" y="2"/>
                </a:lnTo>
                <a:lnTo>
                  <a:pt x="2689" y="9"/>
                </a:lnTo>
                <a:lnTo>
                  <a:pt x="2697" y="21"/>
                </a:lnTo>
                <a:lnTo>
                  <a:pt x="2733" y="111"/>
                </a:lnTo>
                <a:lnTo>
                  <a:pt x="2802" y="101"/>
                </a:lnTo>
                <a:lnTo>
                  <a:pt x="2873" y="97"/>
                </a:lnTo>
                <a:lnTo>
                  <a:pt x="2943" y="102"/>
                </a:lnTo>
                <a:lnTo>
                  <a:pt x="3013" y="113"/>
                </a:lnTo>
                <a:lnTo>
                  <a:pt x="3051" y="25"/>
                </a:lnTo>
                <a:lnTo>
                  <a:pt x="3059" y="13"/>
                </a:lnTo>
                <a:lnTo>
                  <a:pt x="3071" y="7"/>
                </a:lnTo>
                <a:lnTo>
                  <a:pt x="3083" y="4"/>
                </a:lnTo>
                <a:lnTo>
                  <a:pt x="3097" y="7"/>
                </a:lnTo>
                <a:lnTo>
                  <a:pt x="3247" y="71"/>
                </a:lnTo>
                <a:lnTo>
                  <a:pt x="3258" y="79"/>
                </a:lnTo>
                <a:lnTo>
                  <a:pt x="3266" y="90"/>
                </a:lnTo>
                <a:lnTo>
                  <a:pt x="3268" y="104"/>
                </a:lnTo>
                <a:lnTo>
                  <a:pt x="3266" y="116"/>
                </a:lnTo>
                <a:lnTo>
                  <a:pt x="3228" y="203"/>
                </a:lnTo>
                <a:lnTo>
                  <a:pt x="3275" y="235"/>
                </a:lnTo>
                <a:lnTo>
                  <a:pt x="3319" y="273"/>
                </a:lnTo>
                <a:lnTo>
                  <a:pt x="3360" y="314"/>
                </a:lnTo>
                <a:lnTo>
                  <a:pt x="3397" y="357"/>
                </a:lnTo>
                <a:lnTo>
                  <a:pt x="3431" y="404"/>
                </a:lnTo>
                <a:lnTo>
                  <a:pt x="3519" y="369"/>
                </a:lnTo>
                <a:lnTo>
                  <a:pt x="3533" y="367"/>
                </a:lnTo>
                <a:lnTo>
                  <a:pt x="3547" y="370"/>
                </a:lnTo>
                <a:lnTo>
                  <a:pt x="3557" y="377"/>
                </a:lnTo>
                <a:lnTo>
                  <a:pt x="3565" y="388"/>
                </a:lnTo>
                <a:lnTo>
                  <a:pt x="3625" y="540"/>
                </a:lnTo>
                <a:lnTo>
                  <a:pt x="3628" y="554"/>
                </a:lnTo>
                <a:lnTo>
                  <a:pt x="3624" y="566"/>
                </a:lnTo>
                <a:lnTo>
                  <a:pt x="3617" y="576"/>
                </a:lnTo>
                <a:lnTo>
                  <a:pt x="3606" y="584"/>
                </a:lnTo>
                <a:lnTo>
                  <a:pt x="3519" y="618"/>
                </a:lnTo>
                <a:lnTo>
                  <a:pt x="3529" y="675"/>
                </a:lnTo>
                <a:lnTo>
                  <a:pt x="3534" y="733"/>
                </a:lnTo>
                <a:lnTo>
                  <a:pt x="3534" y="790"/>
                </a:lnTo>
                <a:lnTo>
                  <a:pt x="3528" y="848"/>
                </a:lnTo>
                <a:lnTo>
                  <a:pt x="3518" y="906"/>
                </a:lnTo>
                <a:lnTo>
                  <a:pt x="3599" y="940"/>
                </a:lnTo>
                <a:lnTo>
                  <a:pt x="3610" y="948"/>
                </a:lnTo>
                <a:lnTo>
                  <a:pt x="3617" y="959"/>
                </a:lnTo>
                <a:lnTo>
                  <a:pt x="3620" y="972"/>
                </a:lnTo>
                <a:lnTo>
                  <a:pt x="3616" y="985"/>
                </a:lnTo>
                <a:lnTo>
                  <a:pt x="3552" y="1135"/>
                </a:lnTo>
                <a:lnTo>
                  <a:pt x="3544" y="1146"/>
                </a:lnTo>
                <a:lnTo>
                  <a:pt x="3533" y="1153"/>
                </a:lnTo>
                <a:lnTo>
                  <a:pt x="3519" y="1155"/>
                </a:lnTo>
                <a:lnTo>
                  <a:pt x="3507" y="1153"/>
                </a:lnTo>
                <a:lnTo>
                  <a:pt x="3427" y="1119"/>
                </a:lnTo>
                <a:lnTo>
                  <a:pt x="3392" y="1166"/>
                </a:lnTo>
                <a:lnTo>
                  <a:pt x="3355" y="1211"/>
                </a:lnTo>
                <a:lnTo>
                  <a:pt x="3313" y="1251"/>
                </a:lnTo>
                <a:lnTo>
                  <a:pt x="3267" y="1289"/>
                </a:lnTo>
                <a:lnTo>
                  <a:pt x="3219" y="1322"/>
                </a:lnTo>
                <a:lnTo>
                  <a:pt x="3249" y="1399"/>
                </a:lnTo>
                <a:lnTo>
                  <a:pt x="3252" y="1411"/>
                </a:lnTo>
                <a:lnTo>
                  <a:pt x="3249" y="1425"/>
                </a:lnTo>
                <a:lnTo>
                  <a:pt x="3242" y="1435"/>
                </a:lnTo>
                <a:lnTo>
                  <a:pt x="3229" y="1443"/>
                </a:lnTo>
                <a:lnTo>
                  <a:pt x="3077" y="1503"/>
                </a:lnTo>
                <a:lnTo>
                  <a:pt x="3064" y="1505"/>
                </a:lnTo>
                <a:lnTo>
                  <a:pt x="3051" y="1503"/>
                </a:lnTo>
                <a:lnTo>
                  <a:pt x="3040" y="1495"/>
                </a:lnTo>
                <a:lnTo>
                  <a:pt x="3033" y="1484"/>
                </a:lnTo>
                <a:lnTo>
                  <a:pt x="3002" y="1408"/>
                </a:lnTo>
                <a:lnTo>
                  <a:pt x="2943" y="1417"/>
                </a:lnTo>
                <a:lnTo>
                  <a:pt x="2883" y="1420"/>
                </a:lnTo>
                <a:lnTo>
                  <a:pt x="2825" y="1419"/>
                </a:lnTo>
                <a:lnTo>
                  <a:pt x="2766" y="1413"/>
                </a:lnTo>
                <a:lnTo>
                  <a:pt x="2708" y="1402"/>
                </a:lnTo>
                <a:lnTo>
                  <a:pt x="2674" y="1478"/>
                </a:lnTo>
                <a:lnTo>
                  <a:pt x="2666" y="1489"/>
                </a:lnTo>
                <a:lnTo>
                  <a:pt x="2655" y="1496"/>
                </a:lnTo>
                <a:lnTo>
                  <a:pt x="2642" y="1498"/>
                </a:lnTo>
                <a:lnTo>
                  <a:pt x="2629" y="1496"/>
                </a:lnTo>
                <a:lnTo>
                  <a:pt x="2478" y="1432"/>
                </a:lnTo>
                <a:lnTo>
                  <a:pt x="2467" y="1424"/>
                </a:lnTo>
                <a:lnTo>
                  <a:pt x="2460" y="1412"/>
                </a:lnTo>
                <a:lnTo>
                  <a:pt x="2458" y="1400"/>
                </a:lnTo>
                <a:lnTo>
                  <a:pt x="2460" y="1386"/>
                </a:lnTo>
                <a:lnTo>
                  <a:pt x="2494" y="1308"/>
                </a:lnTo>
                <a:lnTo>
                  <a:pt x="2447" y="1273"/>
                </a:lnTo>
                <a:lnTo>
                  <a:pt x="2404" y="1236"/>
                </a:lnTo>
                <a:lnTo>
                  <a:pt x="2364" y="1194"/>
                </a:lnTo>
                <a:lnTo>
                  <a:pt x="2329" y="1149"/>
                </a:lnTo>
                <a:lnTo>
                  <a:pt x="2297" y="1101"/>
                </a:lnTo>
                <a:lnTo>
                  <a:pt x="2218" y="1133"/>
                </a:lnTo>
                <a:lnTo>
                  <a:pt x="2204" y="1135"/>
                </a:lnTo>
                <a:lnTo>
                  <a:pt x="2192" y="1131"/>
                </a:lnTo>
                <a:lnTo>
                  <a:pt x="2180" y="1125"/>
                </a:lnTo>
                <a:lnTo>
                  <a:pt x="2173" y="1113"/>
                </a:lnTo>
                <a:lnTo>
                  <a:pt x="2113" y="961"/>
                </a:lnTo>
                <a:lnTo>
                  <a:pt x="2109" y="948"/>
                </a:lnTo>
                <a:lnTo>
                  <a:pt x="2113" y="935"/>
                </a:lnTo>
                <a:lnTo>
                  <a:pt x="2120" y="924"/>
                </a:lnTo>
                <a:lnTo>
                  <a:pt x="2131" y="917"/>
                </a:lnTo>
                <a:lnTo>
                  <a:pt x="2212" y="886"/>
                </a:lnTo>
                <a:lnTo>
                  <a:pt x="2204" y="829"/>
                </a:lnTo>
                <a:lnTo>
                  <a:pt x="2201" y="772"/>
                </a:lnTo>
                <a:lnTo>
                  <a:pt x="2202" y="715"/>
                </a:lnTo>
                <a:lnTo>
                  <a:pt x="2208" y="658"/>
                </a:lnTo>
                <a:lnTo>
                  <a:pt x="2219" y="602"/>
                </a:lnTo>
                <a:lnTo>
                  <a:pt x="2134" y="566"/>
                </a:lnTo>
                <a:lnTo>
                  <a:pt x="2123" y="558"/>
                </a:lnTo>
                <a:lnTo>
                  <a:pt x="2116" y="547"/>
                </a:lnTo>
                <a:lnTo>
                  <a:pt x="2114" y="534"/>
                </a:lnTo>
                <a:lnTo>
                  <a:pt x="2116" y="521"/>
                </a:lnTo>
                <a:lnTo>
                  <a:pt x="2181" y="371"/>
                </a:lnTo>
                <a:lnTo>
                  <a:pt x="2189" y="360"/>
                </a:lnTo>
                <a:lnTo>
                  <a:pt x="2201" y="353"/>
                </a:lnTo>
                <a:lnTo>
                  <a:pt x="2213" y="351"/>
                </a:lnTo>
                <a:lnTo>
                  <a:pt x="2227" y="353"/>
                </a:lnTo>
                <a:lnTo>
                  <a:pt x="2314" y="391"/>
                </a:lnTo>
                <a:lnTo>
                  <a:pt x="2347" y="345"/>
                </a:lnTo>
                <a:lnTo>
                  <a:pt x="2384" y="302"/>
                </a:lnTo>
                <a:lnTo>
                  <a:pt x="2426" y="264"/>
                </a:lnTo>
                <a:lnTo>
                  <a:pt x="2469" y="227"/>
                </a:lnTo>
                <a:lnTo>
                  <a:pt x="2516" y="196"/>
                </a:lnTo>
                <a:lnTo>
                  <a:pt x="2480" y="106"/>
                </a:lnTo>
                <a:lnTo>
                  <a:pt x="2478" y="93"/>
                </a:lnTo>
                <a:lnTo>
                  <a:pt x="2480" y="80"/>
                </a:lnTo>
                <a:lnTo>
                  <a:pt x="2488" y="69"/>
                </a:lnTo>
                <a:lnTo>
                  <a:pt x="2500" y="62"/>
                </a:lnTo>
                <a:lnTo>
                  <a:pt x="2652" y="2"/>
                </a:lnTo>
                <a:lnTo>
                  <a:pt x="2665" y="0"/>
                </a:lnTo>
                <a:lnTo>
                  <a:pt x="2665" y="0"/>
                </a:lnTo>
                <a:close/>
              </a:path>
            </a:pathLst>
          </a:custGeom>
          <a:solidFill>
            <a:schemeClr val="accent5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85" name="Freeform 49">
            <a:extLst>
              <a:ext uri="{FF2B5EF4-FFF2-40B4-BE49-F238E27FC236}">
                <a16:creationId xmlns:a16="http://schemas.microsoft.com/office/drawing/2014/main" id="{B7D0874C-CA11-4FF9-849A-CB4DA07E7BD8}"/>
              </a:ext>
            </a:extLst>
          </p:cNvPr>
          <p:cNvSpPr/>
          <p:nvPr/>
        </p:nvSpPr>
        <p:spPr>
          <a:xfrm>
            <a:off x="4397429" y="2384348"/>
            <a:ext cx="5704521" cy="885575"/>
          </a:xfrm>
          <a:custGeom>
            <a:avLst/>
            <a:gdLst>
              <a:gd name="connsiteX0" fmla="*/ 0 w 6661808"/>
              <a:gd name="connsiteY0" fmla="*/ 0 h 1082215"/>
              <a:gd name="connsiteX1" fmla="*/ 5666726 w 6661808"/>
              <a:gd name="connsiteY1" fmla="*/ 0 h 1082215"/>
              <a:gd name="connsiteX2" fmla="*/ 5666726 w 6661808"/>
              <a:gd name="connsiteY2" fmla="*/ 3871 h 1082215"/>
              <a:gd name="connsiteX3" fmla="*/ 6164267 w 6661808"/>
              <a:gd name="connsiteY3" fmla="*/ 3871 h 1082215"/>
              <a:gd name="connsiteX4" fmla="*/ 6661808 w 6661808"/>
              <a:gd name="connsiteY4" fmla="*/ 543043 h 1082215"/>
              <a:gd name="connsiteX5" fmla="*/ 6164267 w 6661808"/>
              <a:gd name="connsiteY5" fmla="*/ 1082215 h 1082215"/>
              <a:gd name="connsiteX6" fmla="*/ 5666726 w 6661808"/>
              <a:gd name="connsiteY6" fmla="*/ 1082214 h 1082215"/>
              <a:gd name="connsiteX7" fmla="*/ 5666726 w 6661808"/>
              <a:gd name="connsiteY7" fmla="*/ 1078343 h 1082215"/>
              <a:gd name="connsiteX8" fmla="*/ 0 w 6661808"/>
              <a:gd name="connsiteY8" fmla="*/ 1078343 h 10822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661808" h="1082215">
                <a:moveTo>
                  <a:pt x="0" y="0"/>
                </a:moveTo>
                <a:lnTo>
                  <a:pt x="5666726" y="0"/>
                </a:lnTo>
                <a:lnTo>
                  <a:pt x="5666726" y="3871"/>
                </a:lnTo>
                <a:lnTo>
                  <a:pt x="6164267" y="3871"/>
                </a:lnTo>
                <a:cubicBezTo>
                  <a:pt x="6439051" y="3871"/>
                  <a:pt x="6661808" y="245267"/>
                  <a:pt x="6661808" y="543043"/>
                </a:cubicBezTo>
                <a:cubicBezTo>
                  <a:pt x="6661808" y="840819"/>
                  <a:pt x="6439051" y="1082215"/>
                  <a:pt x="6164267" y="1082215"/>
                </a:cubicBezTo>
                <a:lnTo>
                  <a:pt x="5666726" y="1082214"/>
                </a:lnTo>
                <a:lnTo>
                  <a:pt x="5666726" y="1078343"/>
                </a:lnTo>
                <a:lnTo>
                  <a:pt x="0" y="1078343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b="1" dirty="0">
                <a:solidFill>
                  <a:schemeClr val="tx1"/>
                </a:solidFill>
              </a:rPr>
              <a:t>MYSQL 5.5</a:t>
            </a:r>
          </a:p>
        </p:txBody>
      </p:sp>
      <p:sp>
        <p:nvSpPr>
          <p:cNvPr id="286" name="Oval 285">
            <a:extLst>
              <a:ext uri="{FF2B5EF4-FFF2-40B4-BE49-F238E27FC236}">
                <a16:creationId xmlns:a16="http://schemas.microsoft.com/office/drawing/2014/main" id="{1B1B19BA-436E-4312-9A4C-5E2B28E3B6CA}"/>
              </a:ext>
            </a:extLst>
          </p:cNvPr>
          <p:cNvSpPr/>
          <p:nvPr/>
        </p:nvSpPr>
        <p:spPr>
          <a:xfrm>
            <a:off x="9229183" y="2498502"/>
            <a:ext cx="698221" cy="67342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9" name="Freeform 27">
            <a:extLst>
              <a:ext uri="{FF2B5EF4-FFF2-40B4-BE49-F238E27FC236}">
                <a16:creationId xmlns:a16="http://schemas.microsoft.com/office/drawing/2014/main" id="{FF0F4241-2199-4F6B-A798-59BF225C4317}"/>
              </a:ext>
            </a:extLst>
          </p:cNvPr>
          <p:cNvSpPr>
            <a:spLocks noEditPoints="1"/>
          </p:cNvSpPr>
          <p:nvPr/>
        </p:nvSpPr>
        <p:spPr bwMode="auto">
          <a:xfrm>
            <a:off x="9408163" y="2618532"/>
            <a:ext cx="348444" cy="349155"/>
          </a:xfrm>
          <a:custGeom>
            <a:avLst/>
            <a:gdLst>
              <a:gd name="T0" fmla="*/ 1582 w 3628"/>
              <a:gd name="T1" fmla="*/ 2173 h 3641"/>
              <a:gd name="T2" fmla="*/ 1539 w 3628"/>
              <a:gd name="T3" fmla="*/ 2454 h 3641"/>
              <a:gd name="T4" fmla="*/ 1257 w 3628"/>
              <a:gd name="T5" fmla="*/ 2497 h 3641"/>
              <a:gd name="T6" fmla="*/ 1129 w 3628"/>
              <a:gd name="T7" fmla="*/ 2245 h 3641"/>
              <a:gd name="T8" fmla="*/ 1329 w 3628"/>
              <a:gd name="T9" fmla="*/ 2048 h 3641"/>
              <a:gd name="T10" fmla="*/ 1011 w 3628"/>
              <a:gd name="T11" fmla="*/ 1760 h 3641"/>
              <a:gd name="T12" fmla="*/ 743 w 3628"/>
              <a:gd name="T13" fmla="*/ 2156 h 3641"/>
              <a:gd name="T14" fmla="*/ 839 w 3628"/>
              <a:gd name="T15" fmla="*/ 2638 h 3641"/>
              <a:gd name="T16" fmla="*/ 1240 w 3628"/>
              <a:gd name="T17" fmla="*/ 2904 h 3641"/>
              <a:gd name="T18" fmla="*/ 1724 w 3628"/>
              <a:gd name="T19" fmla="*/ 2809 h 3641"/>
              <a:gd name="T20" fmla="*/ 1992 w 3628"/>
              <a:gd name="T21" fmla="*/ 2411 h 3641"/>
              <a:gd name="T22" fmla="*/ 1896 w 3628"/>
              <a:gd name="T23" fmla="*/ 1931 h 3641"/>
              <a:gd name="T24" fmla="*/ 1496 w 3628"/>
              <a:gd name="T25" fmla="*/ 1665 h 3641"/>
              <a:gd name="T26" fmla="*/ 1561 w 3628"/>
              <a:gd name="T27" fmla="*/ 968 h 3641"/>
              <a:gd name="T28" fmla="*/ 2018 w 3628"/>
              <a:gd name="T29" fmla="*/ 1340 h 3641"/>
              <a:gd name="T30" fmla="*/ 2426 w 3628"/>
              <a:gd name="T31" fmla="*/ 1422 h 3641"/>
              <a:gd name="T32" fmla="*/ 2356 w 3628"/>
              <a:gd name="T33" fmla="*/ 1693 h 3641"/>
              <a:gd name="T34" fmla="*/ 2711 w 3628"/>
              <a:gd name="T35" fmla="*/ 2093 h 3641"/>
              <a:gd name="T36" fmla="*/ 2694 w 3628"/>
              <a:gd name="T37" fmla="*/ 2484 h 3641"/>
              <a:gd name="T38" fmla="*/ 2322 w 3628"/>
              <a:gd name="T39" fmla="*/ 2953 h 3641"/>
              <a:gd name="T40" fmla="*/ 2228 w 3628"/>
              <a:gd name="T41" fmla="*/ 3347 h 3641"/>
              <a:gd name="T42" fmla="*/ 1963 w 3628"/>
              <a:gd name="T43" fmla="*/ 3288 h 3641"/>
              <a:gd name="T44" fmla="*/ 1552 w 3628"/>
              <a:gd name="T45" fmla="*/ 3617 h 3641"/>
              <a:gd name="T46" fmla="*/ 1160 w 3628"/>
              <a:gd name="T47" fmla="*/ 3601 h 3641"/>
              <a:gd name="T48" fmla="*/ 681 w 3628"/>
              <a:gd name="T49" fmla="*/ 3239 h 3641"/>
              <a:gd name="T50" fmla="*/ 289 w 3628"/>
              <a:gd name="T51" fmla="*/ 3141 h 3641"/>
              <a:gd name="T52" fmla="*/ 350 w 3628"/>
              <a:gd name="T53" fmla="*/ 2878 h 3641"/>
              <a:gd name="T54" fmla="*/ 25 w 3628"/>
              <a:gd name="T55" fmla="*/ 2475 h 3641"/>
              <a:gd name="T56" fmla="*/ 41 w 3628"/>
              <a:gd name="T57" fmla="*/ 2085 h 3641"/>
              <a:gd name="T58" fmla="*/ 409 w 3628"/>
              <a:gd name="T59" fmla="*/ 1626 h 3641"/>
              <a:gd name="T60" fmla="*/ 498 w 3628"/>
              <a:gd name="T61" fmla="*/ 1227 h 3641"/>
              <a:gd name="T62" fmla="*/ 842 w 3628"/>
              <a:gd name="T63" fmla="*/ 1258 h 3641"/>
              <a:gd name="T64" fmla="*/ 1181 w 3628"/>
              <a:gd name="T65" fmla="*/ 939 h 3641"/>
              <a:gd name="T66" fmla="*/ 2984 w 3628"/>
              <a:gd name="T67" fmla="*/ 676 h 3641"/>
              <a:gd name="T68" fmla="*/ 2945 w 3628"/>
              <a:gd name="T69" fmla="*/ 865 h 3641"/>
              <a:gd name="T70" fmla="*/ 2753 w 3628"/>
              <a:gd name="T71" fmla="*/ 826 h 3641"/>
              <a:gd name="T72" fmla="*/ 2793 w 3628"/>
              <a:gd name="T73" fmla="*/ 636 h 3641"/>
              <a:gd name="T74" fmla="*/ 2693 w 3628"/>
              <a:gd name="T75" fmla="*/ 435 h 3641"/>
              <a:gd name="T76" fmla="*/ 2507 w 3628"/>
              <a:gd name="T77" fmla="*/ 711 h 3641"/>
              <a:gd name="T78" fmla="*/ 2633 w 3628"/>
              <a:gd name="T79" fmla="*/ 1026 h 3641"/>
              <a:gd name="T80" fmla="*/ 2960 w 3628"/>
              <a:gd name="T81" fmla="*/ 1101 h 3641"/>
              <a:gd name="T82" fmla="*/ 3211 w 3628"/>
              <a:gd name="T83" fmla="*/ 874 h 3641"/>
              <a:gd name="T84" fmla="*/ 3164 w 3628"/>
              <a:gd name="T85" fmla="*/ 539 h 3641"/>
              <a:gd name="T86" fmla="*/ 2865 w 3628"/>
              <a:gd name="T87" fmla="*/ 389 h 3641"/>
              <a:gd name="T88" fmla="*/ 2943 w 3628"/>
              <a:gd name="T89" fmla="*/ 102 h 3641"/>
              <a:gd name="T90" fmla="*/ 3258 w 3628"/>
              <a:gd name="T91" fmla="*/ 79 h 3641"/>
              <a:gd name="T92" fmla="*/ 3397 w 3628"/>
              <a:gd name="T93" fmla="*/ 357 h 3641"/>
              <a:gd name="T94" fmla="*/ 3628 w 3628"/>
              <a:gd name="T95" fmla="*/ 554 h 3641"/>
              <a:gd name="T96" fmla="*/ 3528 w 3628"/>
              <a:gd name="T97" fmla="*/ 848 h 3641"/>
              <a:gd name="T98" fmla="*/ 3544 w 3628"/>
              <a:gd name="T99" fmla="*/ 1146 h 3641"/>
              <a:gd name="T100" fmla="*/ 3267 w 3628"/>
              <a:gd name="T101" fmla="*/ 1289 h 3641"/>
              <a:gd name="T102" fmla="*/ 3064 w 3628"/>
              <a:gd name="T103" fmla="*/ 1505 h 3641"/>
              <a:gd name="T104" fmla="*/ 2766 w 3628"/>
              <a:gd name="T105" fmla="*/ 1413 h 3641"/>
              <a:gd name="T106" fmla="*/ 2467 w 3628"/>
              <a:gd name="T107" fmla="*/ 1424 h 3641"/>
              <a:gd name="T108" fmla="*/ 2329 w 3628"/>
              <a:gd name="T109" fmla="*/ 1149 h 3641"/>
              <a:gd name="T110" fmla="*/ 2109 w 3628"/>
              <a:gd name="T111" fmla="*/ 948 h 3641"/>
              <a:gd name="T112" fmla="*/ 2208 w 3628"/>
              <a:gd name="T113" fmla="*/ 658 h 3641"/>
              <a:gd name="T114" fmla="*/ 2189 w 3628"/>
              <a:gd name="T115" fmla="*/ 360 h 3641"/>
              <a:gd name="T116" fmla="*/ 2469 w 3628"/>
              <a:gd name="T117" fmla="*/ 227 h 3641"/>
              <a:gd name="T118" fmla="*/ 2665 w 3628"/>
              <a:gd name="T119" fmla="*/ 0 h 36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3628" h="3641">
                <a:moveTo>
                  <a:pt x="1367" y="2044"/>
                </a:moveTo>
                <a:lnTo>
                  <a:pt x="1407" y="2048"/>
                </a:lnTo>
                <a:lnTo>
                  <a:pt x="1444" y="2057"/>
                </a:lnTo>
                <a:lnTo>
                  <a:pt x="1479" y="2072"/>
                </a:lnTo>
                <a:lnTo>
                  <a:pt x="1510" y="2091"/>
                </a:lnTo>
                <a:lnTo>
                  <a:pt x="1539" y="2115"/>
                </a:lnTo>
                <a:lnTo>
                  <a:pt x="1563" y="2143"/>
                </a:lnTo>
                <a:lnTo>
                  <a:pt x="1582" y="2173"/>
                </a:lnTo>
                <a:lnTo>
                  <a:pt x="1597" y="2209"/>
                </a:lnTo>
                <a:lnTo>
                  <a:pt x="1606" y="2245"/>
                </a:lnTo>
                <a:lnTo>
                  <a:pt x="1609" y="2284"/>
                </a:lnTo>
                <a:lnTo>
                  <a:pt x="1606" y="2323"/>
                </a:lnTo>
                <a:lnTo>
                  <a:pt x="1597" y="2360"/>
                </a:lnTo>
                <a:lnTo>
                  <a:pt x="1582" y="2394"/>
                </a:lnTo>
                <a:lnTo>
                  <a:pt x="1563" y="2426"/>
                </a:lnTo>
                <a:lnTo>
                  <a:pt x="1539" y="2454"/>
                </a:lnTo>
                <a:lnTo>
                  <a:pt x="1510" y="2478"/>
                </a:lnTo>
                <a:lnTo>
                  <a:pt x="1479" y="2497"/>
                </a:lnTo>
                <a:lnTo>
                  <a:pt x="1444" y="2512"/>
                </a:lnTo>
                <a:lnTo>
                  <a:pt x="1407" y="2521"/>
                </a:lnTo>
                <a:lnTo>
                  <a:pt x="1367" y="2525"/>
                </a:lnTo>
                <a:lnTo>
                  <a:pt x="1329" y="2521"/>
                </a:lnTo>
                <a:lnTo>
                  <a:pt x="1291" y="2512"/>
                </a:lnTo>
                <a:lnTo>
                  <a:pt x="1257" y="2497"/>
                </a:lnTo>
                <a:lnTo>
                  <a:pt x="1225" y="2478"/>
                </a:lnTo>
                <a:lnTo>
                  <a:pt x="1197" y="2454"/>
                </a:lnTo>
                <a:lnTo>
                  <a:pt x="1172" y="2426"/>
                </a:lnTo>
                <a:lnTo>
                  <a:pt x="1153" y="2394"/>
                </a:lnTo>
                <a:lnTo>
                  <a:pt x="1138" y="2360"/>
                </a:lnTo>
                <a:lnTo>
                  <a:pt x="1129" y="2323"/>
                </a:lnTo>
                <a:lnTo>
                  <a:pt x="1125" y="2284"/>
                </a:lnTo>
                <a:lnTo>
                  <a:pt x="1129" y="2245"/>
                </a:lnTo>
                <a:lnTo>
                  <a:pt x="1138" y="2209"/>
                </a:lnTo>
                <a:lnTo>
                  <a:pt x="1153" y="2173"/>
                </a:lnTo>
                <a:lnTo>
                  <a:pt x="1172" y="2143"/>
                </a:lnTo>
                <a:lnTo>
                  <a:pt x="1197" y="2115"/>
                </a:lnTo>
                <a:lnTo>
                  <a:pt x="1225" y="2091"/>
                </a:lnTo>
                <a:lnTo>
                  <a:pt x="1257" y="2072"/>
                </a:lnTo>
                <a:lnTo>
                  <a:pt x="1291" y="2057"/>
                </a:lnTo>
                <a:lnTo>
                  <a:pt x="1329" y="2048"/>
                </a:lnTo>
                <a:lnTo>
                  <a:pt x="1367" y="2044"/>
                </a:lnTo>
                <a:close/>
                <a:moveTo>
                  <a:pt x="1367" y="1652"/>
                </a:moveTo>
                <a:lnTo>
                  <a:pt x="1302" y="1656"/>
                </a:lnTo>
                <a:lnTo>
                  <a:pt x="1240" y="1665"/>
                </a:lnTo>
                <a:lnTo>
                  <a:pt x="1178" y="1681"/>
                </a:lnTo>
                <a:lnTo>
                  <a:pt x="1120" y="1702"/>
                </a:lnTo>
                <a:lnTo>
                  <a:pt x="1064" y="1728"/>
                </a:lnTo>
                <a:lnTo>
                  <a:pt x="1011" y="1760"/>
                </a:lnTo>
                <a:lnTo>
                  <a:pt x="962" y="1796"/>
                </a:lnTo>
                <a:lnTo>
                  <a:pt x="916" y="1837"/>
                </a:lnTo>
                <a:lnTo>
                  <a:pt x="875" y="1882"/>
                </a:lnTo>
                <a:lnTo>
                  <a:pt x="839" y="1931"/>
                </a:lnTo>
                <a:lnTo>
                  <a:pt x="807" y="1983"/>
                </a:lnTo>
                <a:lnTo>
                  <a:pt x="781" y="2039"/>
                </a:lnTo>
                <a:lnTo>
                  <a:pt x="759" y="2096"/>
                </a:lnTo>
                <a:lnTo>
                  <a:pt x="743" y="2156"/>
                </a:lnTo>
                <a:lnTo>
                  <a:pt x="734" y="2220"/>
                </a:lnTo>
                <a:lnTo>
                  <a:pt x="730" y="2284"/>
                </a:lnTo>
                <a:lnTo>
                  <a:pt x="734" y="2349"/>
                </a:lnTo>
                <a:lnTo>
                  <a:pt x="743" y="2411"/>
                </a:lnTo>
                <a:lnTo>
                  <a:pt x="759" y="2473"/>
                </a:lnTo>
                <a:lnTo>
                  <a:pt x="781" y="2530"/>
                </a:lnTo>
                <a:lnTo>
                  <a:pt x="807" y="2586"/>
                </a:lnTo>
                <a:lnTo>
                  <a:pt x="839" y="2638"/>
                </a:lnTo>
                <a:lnTo>
                  <a:pt x="875" y="2687"/>
                </a:lnTo>
                <a:lnTo>
                  <a:pt x="916" y="2731"/>
                </a:lnTo>
                <a:lnTo>
                  <a:pt x="962" y="2772"/>
                </a:lnTo>
                <a:lnTo>
                  <a:pt x="1011" y="2809"/>
                </a:lnTo>
                <a:lnTo>
                  <a:pt x="1064" y="2841"/>
                </a:lnTo>
                <a:lnTo>
                  <a:pt x="1120" y="2867"/>
                </a:lnTo>
                <a:lnTo>
                  <a:pt x="1178" y="2888"/>
                </a:lnTo>
                <a:lnTo>
                  <a:pt x="1240" y="2904"/>
                </a:lnTo>
                <a:lnTo>
                  <a:pt x="1302" y="2913"/>
                </a:lnTo>
                <a:lnTo>
                  <a:pt x="1367" y="2917"/>
                </a:lnTo>
                <a:lnTo>
                  <a:pt x="1432" y="2913"/>
                </a:lnTo>
                <a:lnTo>
                  <a:pt x="1496" y="2904"/>
                </a:lnTo>
                <a:lnTo>
                  <a:pt x="1557" y="2888"/>
                </a:lnTo>
                <a:lnTo>
                  <a:pt x="1616" y="2867"/>
                </a:lnTo>
                <a:lnTo>
                  <a:pt x="1671" y="2841"/>
                </a:lnTo>
                <a:lnTo>
                  <a:pt x="1724" y="2809"/>
                </a:lnTo>
                <a:lnTo>
                  <a:pt x="1773" y="2772"/>
                </a:lnTo>
                <a:lnTo>
                  <a:pt x="1818" y="2731"/>
                </a:lnTo>
                <a:lnTo>
                  <a:pt x="1859" y="2687"/>
                </a:lnTo>
                <a:lnTo>
                  <a:pt x="1896" y="2638"/>
                </a:lnTo>
                <a:lnTo>
                  <a:pt x="1928" y="2586"/>
                </a:lnTo>
                <a:lnTo>
                  <a:pt x="1955" y="2530"/>
                </a:lnTo>
                <a:lnTo>
                  <a:pt x="1976" y="2473"/>
                </a:lnTo>
                <a:lnTo>
                  <a:pt x="1992" y="2411"/>
                </a:lnTo>
                <a:lnTo>
                  <a:pt x="2002" y="2349"/>
                </a:lnTo>
                <a:lnTo>
                  <a:pt x="2004" y="2284"/>
                </a:lnTo>
                <a:lnTo>
                  <a:pt x="2002" y="2220"/>
                </a:lnTo>
                <a:lnTo>
                  <a:pt x="1992" y="2156"/>
                </a:lnTo>
                <a:lnTo>
                  <a:pt x="1976" y="2096"/>
                </a:lnTo>
                <a:lnTo>
                  <a:pt x="1955" y="2039"/>
                </a:lnTo>
                <a:lnTo>
                  <a:pt x="1928" y="1983"/>
                </a:lnTo>
                <a:lnTo>
                  <a:pt x="1896" y="1931"/>
                </a:lnTo>
                <a:lnTo>
                  <a:pt x="1859" y="1882"/>
                </a:lnTo>
                <a:lnTo>
                  <a:pt x="1818" y="1837"/>
                </a:lnTo>
                <a:lnTo>
                  <a:pt x="1773" y="1796"/>
                </a:lnTo>
                <a:lnTo>
                  <a:pt x="1724" y="1760"/>
                </a:lnTo>
                <a:lnTo>
                  <a:pt x="1671" y="1728"/>
                </a:lnTo>
                <a:lnTo>
                  <a:pt x="1616" y="1702"/>
                </a:lnTo>
                <a:lnTo>
                  <a:pt x="1557" y="1681"/>
                </a:lnTo>
                <a:lnTo>
                  <a:pt x="1496" y="1665"/>
                </a:lnTo>
                <a:lnTo>
                  <a:pt x="1432" y="1656"/>
                </a:lnTo>
                <a:lnTo>
                  <a:pt x="1367" y="1652"/>
                </a:lnTo>
                <a:close/>
                <a:moveTo>
                  <a:pt x="1217" y="927"/>
                </a:moveTo>
                <a:lnTo>
                  <a:pt x="1503" y="927"/>
                </a:lnTo>
                <a:lnTo>
                  <a:pt x="1523" y="931"/>
                </a:lnTo>
                <a:lnTo>
                  <a:pt x="1540" y="939"/>
                </a:lnTo>
                <a:lnTo>
                  <a:pt x="1552" y="952"/>
                </a:lnTo>
                <a:lnTo>
                  <a:pt x="1561" y="968"/>
                </a:lnTo>
                <a:lnTo>
                  <a:pt x="1564" y="988"/>
                </a:lnTo>
                <a:lnTo>
                  <a:pt x="1564" y="1156"/>
                </a:lnTo>
                <a:lnTo>
                  <a:pt x="1645" y="1173"/>
                </a:lnTo>
                <a:lnTo>
                  <a:pt x="1724" y="1196"/>
                </a:lnTo>
                <a:lnTo>
                  <a:pt x="1800" y="1224"/>
                </a:lnTo>
                <a:lnTo>
                  <a:pt x="1875" y="1257"/>
                </a:lnTo>
                <a:lnTo>
                  <a:pt x="1947" y="1297"/>
                </a:lnTo>
                <a:lnTo>
                  <a:pt x="2018" y="1340"/>
                </a:lnTo>
                <a:lnTo>
                  <a:pt x="2137" y="1222"/>
                </a:lnTo>
                <a:lnTo>
                  <a:pt x="2150" y="1212"/>
                </a:lnTo>
                <a:lnTo>
                  <a:pt x="2164" y="1206"/>
                </a:lnTo>
                <a:lnTo>
                  <a:pt x="2180" y="1204"/>
                </a:lnTo>
                <a:lnTo>
                  <a:pt x="2195" y="1206"/>
                </a:lnTo>
                <a:lnTo>
                  <a:pt x="2210" y="1212"/>
                </a:lnTo>
                <a:lnTo>
                  <a:pt x="2222" y="1222"/>
                </a:lnTo>
                <a:lnTo>
                  <a:pt x="2426" y="1422"/>
                </a:lnTo>
                <a:lnTo>
                  <a:pt x="2436" y="1435"/>
                </a:lnTo>
                <a:lnTo>
                  <a:pt x="2442" y="1450"/>
                </a:lnTo>
                <a:lnTo>
                  <a:pt x="2444" y="1466"/>
                </a:lnTo>
                <a:lnTo>
                  <a:pt x="2442" y="1480"/>
                </a:lnTo>
                <a:lnTo>
                  <a:pt x="2436" y="1495"/>
                </a:lnTo>
                <a:lnTo>
                  <a:pt x="2426" y="1507"/>
                </a:lnTo>
                <a:lnTo>
                  <a:pt x="2309" y="1623"/>
                </a:lnTo>
                <a:lnTo>
                  <a:pt x="2356" y="1693"/>
                </a:lnTo>
                <a:lnTo>
                  <a:pt x="2397" y="1766"/>
                </a:lnTo>
                <a:lnTo>
                  <a:pt x="2434" y="1842"/>
                </a:lnTo>
                <a:lnTo>
                  <a:pt x="2463" y="1920"/>
                </a:lnTo>
                <a:lnTo>
                  <a:pt x="2488" y="2000"/>
                </a:lnTo>
                <a:lnTo>
                  <a:pt x="2507" y="2082"/>
                </a:lnTo>
                <a:lnTo>
                  <a:pt x="2674" y="2082"/>
                </a:lnTo>
                <a:lnTo>
                  <a:pt x="2694" y="2085"/>
                </a:lnTo>
                <a:lnTo>
                  <a:pt x="2711" y="2093"/>
                </a:lnTo>
                <a:lnTo>
                  <a:pt x="2724" y="2107"/>
                </a:lnTo>
                <a:lnTo>
                  <a:pt x="2733" y="2123"/>
                </a:lnTo>
                <a:lnTo>
                  <a:pt x="2735" y="2142"/>
                </a:lnTo>
                <a:lnTo>
                  <a:pt x="2735" y="2426"/>
                </a:lnTo>
                <a:lnTo>
                  <a:pt x="2732" y="2445"/>
                </a:lnTo>
                <a:lnTo>
                  <a:pt x="2724" y="2462"/>
                </a:lnTo>
                <a:lnTo>
                  <a:pt x="2710" y="2475"/>
                </a:lnTo>
                <a:lnTo>
                  <a:pt x="2694" y="2484"/>
                </a:lnTo>
                <a:lnTo>
                  <a:pt x="2674" y="2487"/>
                </a:lnTo>
                <a:lnTo>
                  <a:pt x="2512" y="2487"/>
                </a:lnTo>
                <a:lnTo>
                  <a:pt x="2495" y="2569"/>
                </a:lnTo>
                <a:lnTo>
                  <a:pt x="2472" y="2650"/>
                </a:lnTo>
                <a:lnTo>
                  <a:pt x="2443" y="2730"/>
                </a:lnTo>
                <a:lnTo>
                  <a:pt x="2408" y="2807"/>
                </a:lnTo>
                <a:lnTo>
                  <a:pt x="2367" y="2881"/>
                </a:lnTo>
                <a:lnTo>
                  <a:pt x="2322" y="2953"/>
                </a:lnTo>
                <a:lnTo>
                  <a:pt x="2431" y="3060"/>
                </a:lnTo>
                <a:lnTo>
                  <a:pt x="2440" y="3074"/>
                </a:lnTo>
                <a:lnTo>
                  <a:pt x="2447" y="3088"/>
                </a:lnTo>
                <a:lnTo>
                  <a:pt x="2448" y="3103"/>
                </a:lnTo>
                <a:lnTo>
                  <a:pt x="2447" y="3118"/>
                </a:lnTo>
                <a:lnTo>
                  <a:pt x="2440" y="3133"/>
                </a:lnTo>
                <a:lnTo>
                  <a:pt x="2431" y="3145"/>
                </a:lnTo>
                <a:lnTo>
                  <a:pt x="2228" y="3347"/>
                </a:lnTo>
                <a:lnTo>
                  <a:pt x="2216" y="3356"/>
                </a:lnTo>
                <a:lnTo>
                  <a:pt x="2201" y="3362"/>
                </a:lnTo>
                <a:lnTo>
                  <a:pt x="2186" y="3364"/>
                </a:lnTo>
                <a:lnTo>
                  <a:pt x="2170" y="3362"/>
                </a:lnTo>
                <a:lnTo>
                  <a:pt x="2155" y="3356"/>
                </a:lnTo>
                <a:lnTo>
                  <a:pt x="2142" y="3347"/>
                </a:lnTo>
                <a:lnTo>
                  <a:pt x="2036" y="3241"/>
                </a:lnTo>
                <a:lnTo>
                  <a:pt x="1963" y="3288"/>
                </a:lnTo>
                <a:lnTo>
                  <a:pt x="1889" y="3330"/>
                </a:lnTo>
                <a:lnTo>
                  <a:pt x="1810" y="3365"/>
                </a:lnTo>
                <a:lnTo>
                  <a:pt x="1730" y="3396"/>
                </a:lnTo>
                <a:lnTo>
                  <a:pt x="1648" y="3419"/>
                </a:lnTo>
                <a:lnTo>
                  <a:pt x="1564" y="3438"/>
                </a:lnTo>
                <a:lnTo>
                  <a:pt x="1564" y="3581"/>
                </a:lnTo>
                <a:lnTo>
                  <a:pt x="1561" y="3601"/>
                </a:lnTo>
                <a:lnTo>
                  <a:pt x="1552" y="3617"/>
                </a:lnTo>
                <a:lnTo>
                  <a:pt x="1540" y="3629"/>
                </a:lnTo>
                <a:lnTo>
                  <a:pt x="1523" y="3638"/>
                </a:lnTo>
                <a:lnTo>
                  <a:pt x="1503" y="3641"/>
                </a:lnTo>
                <a:lnTo>
                  <a:pt x="1217" y="3641"/>
                </a:lnTo>
                <a:lnTo>
                  <a:pt x="1197" y="3638"/>
                </a:lnTo>
                <a:lnTo>
                  <a:pt x="1181" y="3629"/>
                </a:lnTo>
                <a:lnTo>
                  <a:pt x="1168" y="3617"/>
                </a:lnTo>
                <a:lnTo>
                  <a:pt x="1160" y="3601"/>
                </a:lnTo>
                <a:lnTo>
                  <a:pt x="1156" y="3581"/>
                </a:lnTo>
                <a:lnTo>
                  <a:pt x="1156" y="3438"/>
                </a:lnTo>
                <a:lnTo>
                  <a:pt x="1072" y="3419"/>
                </a:lnTo>
                <a:lnTo>
                  <a:pt x="988" y="3395"/>
                </a:lnTo>
                <a:lnTo>
                  <a:pt x="907" y="3365"/>
                </a:lnTo>
                <a:lnTo>
                  <a:pt x="829" y="3329"/>
                </a:lnTo>
                <a:lnTo>
                  <a:pt x="753" y="3287"/>
                </a:lnTo>
                <a:lnTo>
                  <a:pt x="681" y="3239"/>
                </a:lnTo>
                <a:lnTo>
                  <a:pt x="577" y="3342"/>
                </a:lnTo>
                <a:lnTo>
                  <a:pt x="565" y="3352"/>
                </a:lnTo>
                <a:lnTo>
                  <a:pt x="550" y="3357"/>
                </a:lnTo>
                <a:lnTo>
                  <a:pt x="535" y="3359"/>
                </a:lnTo>
                <a:lnTo>
                  <a:pt x="519" y="3357"/>
                </a:lnTo>
                <a:lnTo>
                  <a:pt x="504" y="3352"/>
                </a:lnTo>
                <a:lnTo>
                  <a:pt x="492" y="3342"/>
                </a:lnTo>
                <a:lnTo>
                  <a:pt x="289" y="3141"/>
                </a:lnTo>
                <a:lnTo>
                  <a:pt x="280" y="3127"/>
                </a:lnTo>
                <a:lnTo>
                  <a:pt x="273" y="3114"/>
                </a:lnTo>
                <a:lnTo>
                  <a:pt x="272" y="3098"/>
                </a:lnTo>
                <a:lnTo>
                  <a:pt x="273" y="3083"/>
                </a:lnTo>
                <a:lnTo>
                  <a:pt x="280" y="3068"/>
                </a:lnTo>
                <a:lnTo>
                  <a:pt x="289" y="3056"/>
                </a:lnTo>
                <a:lnTo>
                  <a:pt x="396" y="2949"/>
                </a:lnTo>
                <a:lnTo>
                  <a:pt x="350" y="2878"/>
                </a:lnTo>
                <a:lnTo>
                  <a:pt x="310" y="2804"/>
                </a:lnTo>
                <a:lnTo>
                  <a:pt x="276" y="2727"/>
                </a:lnTo>
                <a:lnTo>
                  <a:pt x="248" y="2649"/>
                </a:lnTo>
                <a:lnTo>
                  <a:pt x="225" y="2569"/>
                </a:lnTo>
                <a:lnTo>
                  <a:pt x="208" y="2487"/>
                </a:lnTo>
                <a:lnTo>
                  <a:pt x="60" y="2487"/>
                </a:lnTo>
                <a:lnTo>
                  <a:pt x="41" y="2484"/>
                </a:lnTo>
                <a:lnTo>
                  <a:pt x="25" y="2475"/>
                </a:lnTo>
                <a:lnTo>
                  <a:pt x="11" y="2462"/>
                </a:lnTo>
                <a:lnTo>
                  <a:pt x="3" y="2445"/>
                </a:lnTo>
                <a:lnTo>
                  <a:pt x="0" y="2427"/>
                </a:lnTo>
                <a:lnTo>
                  <a:pt x="0" y="2142"/>
                </a:lnTo>
                <a:lnTo>
                  <a:pt x="3" y="2123"/>
                </a:lnTo>
                <a:lnTo>
                  <a:pt x="11" y="2107"/>
                </a:lnTo>
                <a:lnTo>
                  <a:pt x="25" y="2093"/>
                </a:lnTo>
                <a:lnTo>
                  <a:pt x="41" y="2085"/>
                </a:lnTo>
                <a:lnTo>
                  <a:pt x="60" y="2082"/>
                </a:lnTo>
                <a:lnTo>
                  <a:pt x="213" y="2082"/>
                </a:lnTo>
                <a:lnTo>
                  <a:pt x="232" y="2000"/>
                </a:lnTo>
                <a:lnTo>
                  <a:pt x="256" y="1921"/>
                </a:lnTo>
                <a:lnTo>
                  <a:pt x="286" y="1844"/>
                </a:lnTo>
                <a:lnTo>
                  <a:pt x="322" y="1768"/>
                </a:lnTo>
                <a:lnTo>
                  <a:pt x="362" y="1695"/>
                </a:lnTo>
                <a:lnTo>
                  <a:pt x="409" y="1626"/>
                </a:lnTo>
                <a:lnTo>
                  <a:pt x="294" y="1513"/>
                </a:lnTo>
                <a:lnTo>
                  <a:pt x="284" y="1501"/>
                </a:lnTo>
                <a:lnTo>
                  <a:pt x="278" y="1486"/>
                </a:lnTo>
                <a:lnTo>
                  <a:pt x="276" y="1470"/>
                </a:lnTo>
                <a:lnTo>
                  <a:pt x="278" y="1455"/>
                </a:lnTo>
                <a:lnTo>
                  <a:pt x="284" y="1441"/>
                </a:lnTo>
                <a:lnTo>
                  <a:pt x="294" y="1428"/>
                </a:lnTo>
                <a:lnTo>
                  <a:pt x="498" y="1227"/>
                </a:lnTo>
                <a:lnTo>
                  <a:pt x="512" y="1215"/>
                </a:lnTo>
                <a:lnTo>
                  <a:pt x="531" y="1210"/>
                </a:lnTo>
                <a:lnTo>
                  <a:pt x="549" y="1210"/>
                </a:lnTo>
                <a:lnTo>
                  <a:pt x="567" y="1215"/>
                </a:lnTo>
                <a:lnTo>
                  <a:pt x="583" y="1227"/>
                </a:lnTo>
                <a:lnTo>
                  <a:pt x="700" y="1342"/>
                </a:lnTo>
                <a:lnTo>
                  <a:pt x="769" y="1298"/>
                </a:lnTo>
                <a:lnTo>
                  <a:pt x="842" y="1258"/>
                </a:lnTo>
                <a:lnTo>
                  <a:pt x="918" y="1224"/>
                </a:lnTo>
                <a:lnTo>
                  <a:pt x="995" y="1196"/>
                </a:lnTo>
                <a:lnTo>
                  <a:pt x="1075" y="1173"/>
                </a:lnTo>
                <a:lnTo>
                  <a:pt x="1156" y="1156"/>
                </a:lnTo>
                <a:lnTo>
                  <a:pt x="1156" y="988"/>
                </a:lnTo>
                <a:lnTo>
                  <a:pt x="1160" y="968"/>
                </a:lnTo>
                <a:lnTo>
                  <a:pt x="1168" y="952"/>
                </a:lnTo>
                <a:lnTo>
                  <a:pt x="1181" y="939"/>
                </a:lnTo>
                <a:lnTo>
                  <a:pt x="1197" y="931"/>
                </a:lnTo>
                <a:lnTo>
                  <a:pt x="1217" y="927"/>
                </a:lnTo>
                <a:close/>
                <a:moveTo>
                  <a:pt x="2872" y="614"/>
                </a:moveTo>
                <a:lnTo>
                  <a:pt x="2898" y="617"/>
                </a:lnTo>
                <a:lnTo>
                  <a:pt x="2923" y="625"/>
                </a:lnTo>
                <a:lnTo>
                  <a:pt x="2947" y="638"/>
                </a:lnTo>
                <a:lnTo>
                  <a:pt x="2968" y="654"/>
                </a:lnTo>
                <a:lnTo>
                  <a:pt x="2984" y="676"/>
                </a:lnTo>
                <a:lnTo>
                  <a:pt x="2997" y="700"/>
                </a:lnTo>
                <a:lnTo>
                  <a:pt x="3004" y="727"/>
                </a:lnTo>
                <a:lnTo>
                  <a:pt x="3007" y="753"/>
                </a:lnTo>
                <a:lnTo>
                  <a:pt x="3003" y="780"/>
                </a:lnTo>
                <a:lnTo>
                  <a:pt x="2995" y="805"/>
                </a:lnTo>
                <a:lnTo>
                  <a:pt x="2983" y="828"/>
                </a:lnTo>
                <a:lnTo>
                  <a:pt x="2966" y="848"/>
                </a:lnTo>
                <a:lnTo>
                  <a:pt x="2945" y="865"/>
                </a:lnTo>
                <a:lnTo>
                  <a:pt x="2920" y="878"/>
                </a:lnTo>
                <a:lnTo>
                  <a:pt x="2892" y="886"/>
                </a:lnTo>
                <a:lnTo>
                  <a:pt x="2866" y="888"/>
                </a:lnTo>
                <a:lnTo>
                  <a:pt x="2839" y="884"/>
                </a:lnTo>
                <a:lnTo>
                  <a:pt x="2814" y="877"/>
                </a:lnTo>
                <a:lnTo>
                  <a:pt x="2791" y="864"/>
                </a:lnTo>
                <a:lnTo>
                  <a:pt x="2770" y="847"/>
                </a:lnTo>
                <a:lnTo>
                  <a:pt x="2753" y="826"/>
                </a:lnTo>
                <a:lnTo>
                  <a:pt x="2741" y="802"/>
                </a:lnTo>
                <a:lnTo>
                  <a:pt x="2733" y="775"/>
                </a:lnTo>
                <a:lnTo>
                  <a:pt x="2730" y="747"/>
                </a:lnTo>
                <a:lnTo>
                  <a:pt x="2734" y="721"/>
                </a:lnTo>
                <a:lnTo>
                  <a:pt x="2742" y="696"/>
                </a:lnTo>
                <a:lnTo>
                  <a:pt x="2754" y="674"/>
                </a:lnTo>
                <a:lnTo>
                  <a:pt x="2771" y="653"/>
                </a:lnTo>
                <a:lnTo>
                  <a:pt x="2793" y="636"/>
                </a:lnTo>
                <a:lnTo>
                  <a:pt x="2818" y="624"/>
                </a:lnTo>
                <a:lnTo>
                  <a:pt x="2845" y="616"/>
                </a:lnTo>
                <a:lnTo>
                  <a:pt x="2872" y="614"/>
                </a:lnTo>
                <a:close/>
                <a:moveTo>
                  <a:pt x="2865" y="389"/>
                </a:moveTo>
                <a:lnTo>
                  <a:pt x="2822" y="393"/>
                </a:lnTo>
                <a:lnTo>
                  <a:pt x="2777" y="401"/>
                </a:lnTo>
                <a:lnTo>
                  <a:pt x="2734" y="415"/>
                </a:lnTo>
                <a:lnTo>
                  <a:pt x="2693" y="435"/>
                </a:lnTo>
                <a:lnTo>
                  <a:pt x="2655" y="459"/>
                </a:lnTo>
                <a:lnTo>
                  <a:pt x="2621" y="486"/>
                </a:lnTo>
                <a:lnTo>
                  <a:pt x="2591" y="517"/>
                </a:lnTo>
                <a:lnTo>
                  <a:pt x="2565" y="551"/>
                </a:lnTo>
                <a:lnTo>
                  <a:pt x="2543" y="589"/>
                </a:lnTo>
                <a:lnTo>
                  <a:pt x="2526" y="627"/>
                </a:lnTo>
                <a:lnTo>
                  <a:pt x="2515" y="668"/>
                </a:lnTo>
                <a:lnTo>
                  <a:pt x="2507" y="711"/>
                </a:lnTo>
                <a:lnTo>
                  <a:pt x="2504" y="754"/>
                </a:lnTo>
                <a:lnTo>
                  <a:pt x="2508" y="797"/>
                </a:lnTo>
                <a:lnTo>
                  <a:pt x="2516" y="841"/>
                </a:lnTo>
                <a:lnTo>
                  <a:pt x="2531" y="884"/>
                </a:lnTo>
                <a:lnTo>
                  <a:pt x="2550" y="925"/>
                </a:lnTo>
                <a:lnTo>
                  <a:pt x="2574" y="963"/>
                </a:lnTo>
                <a:lnTo>
                  <a:pt x="2601" y="997"/>
                </a:lnTo>
                <a:lnTo>
                  <a:pt x="2633" y="1026"/>
                </a:lnTo>
                <a:lnTo>
                  <a:pt x="2668" y="1052"/>
                </a:lnTo>
                <a:lnTo>
                  <a:pt x="2705" y="1074"/>
                </a:lnTo>
                <a:lnTo>
                  <a:pt x="2744" y="1091"/>
                </a:lnTo>
                <a:lnTo>
                  <a:pt x="2786" y="1103"/>
                </a:lnTo>
                <a:lnTo>
                  <a:pt x="2829" y="1110"/>
                </a:lnTo>
                <a:lnTo>
                  <a:pt x="2872" y="1112"/>
                </a:lnTo>
                <a:lnTo>
                  <a:pt x="2916" y="1109"/>
                </a:lnTo>
                <a:lnTo>
                  <a:pt x="2960" y="1101"/>
                </a:lnTo>
                <a:lnTo>
                  <a:pt x="3003" y="1086"/>
                </a:lnTo>
                <a:lnTo>
                  <a:pt x="3044" y="1067"/>
                </a:lnTo>
                <a:lnTo>
                  <a:pt x="3082" y="1043"/>
                </a:lnTo>
                <a:lnTo>
                  <a:pt x="3116" y="1016"/>
                </a:lnTo>
                <a:lnTo>
                  <a:pt x="3147" y="984"/>
                </a:lnTo>
                <a:lnTo>
                  <a:pt x="3172" y="950"/>
                </a:lnTo>
                <a:lnTo>
                  <a:pt x="3194" y="913"/>
                </a:lnTo>
                <a:lnTo>
                  <a:pt x="3211" y="874"/>
                </a:lnTo>
                <a:lnTo>
                  <a:pt x="3224" y="832"/>
                </a:lnTo>
                <a:lnTo>
                  <a:pt x="3230" y="790"/>
                </a:lnTo>
                <a:lnTo>
                  <a:pt x="3233" y="747"/>
                </a:lnTo>
                <a:lnTo>
                  <a:pt x="3230" y="704"/>
                </a:lnTo>
                <a:lnTo>
                  <a:pt x="3221" y="660"/>
                </a:lnTo>
                <a:lnTo>
                  <a:pt x="3208" y="617"/>
                </a:lnTo>
                <a:lnTo>
                  <a:pt x="3188" y="576"/>
                </a:lnTo>
                <a:lnTo>
                  <a:pt x="3164" y="539"/>
                </a:lnTo>
                <a:lnTo>
                  <a:pt x="3136" y="505"/>
                </a:lnTo>
                <a:lnTo>
                  <a:pt x="3104" y="476"/>
                </a:lnTo>
                <a:lnTo>
                  <a:pt x="3069" y="449"/>
                </a:lnTo>
                <a:lnTo>
                  <a:pt x="3032" y="428"/>
                </a:lnTo>
                <a:lnTo>
                  <a:pt x="2993" y="411"/>
                </a:lnTo>
                <a:lnTo>
                  <a:pt x="2952" y="398"/>
                </a:lnTo>
                <a:lnTo>
                  <a:pt x="2908" y="392"/>
                </a:lnTo>
                <a:lnTo>
                  <a:pt x="2865" y="389"/>
                </a:lnTo>
                <a:close/>
                <a:moveTo>
                  <a:pt x="2665" y="0"/>
                </a:moveTo>
                <a:lnTo>
                  <a:pt x="2679" y="2"/>
                </a:lnTo>
                <a:lnTo>
                  <a:pt x="2689" y="9"/>
                </a:lnTo>
                <a:lnTo>
                  <a:pt x="2697" y="21"/>
                </a:lnTo>
                <a:lnTo>
                  <a:pt x="2733" y="111"/>
                </a:lnTo>
                <a:lnTo>
                  <a:pt x="2802" y="101"/>
                </a:lnTo>
                <a:lnTo>
                  <a:pt x="2873" y="97"/>
                </a:lnTo>
                <a:lnTo>
                  <a:pt x="2943" y="102"/>
                </a:lnTo>
                <a:lnTo>
                  <a:pt x="3013" y="113"/>
                </a:lnTo>
                <a:lnTo>
                  <a:pt x="3051" y="25"/>
                </a:lnTo>
                <a:lnTo>
                  <a:pt x="3059" y="13"/>
                </a:lnTo>
                <a:lnTo>
                  <a:pt x="3071" y="7"/>
                </a:lnTo>
                <a:lnTo>
                  <a:pt x="3083" y="4"/>
                </a:lnTo>
                <a:lnTo>
                  <a:pt x="3097" y="7"/>
                </a:lnTo>
                <a:lnTo>
                  <a:pt x="3247" y="71"/>
                </a:lnTo>
                <a:lnTo>
                  <a:pt x="3258" y="79"/>
                </a:lnTo>
                <a:lnTo>
                  <a:pt x="3266" y="90"/>
                </a:lnTo>
                <a:lnTo>
                  <a:pt x="3268" y="104"/>
                </a:lnTo>
                <a:lnTo>
                  <a:pt x="3266" y="116"/>
                </a:lnTo>
                <a:lnTo>
                  <a:pt x="3228" y="203"/>
                </a:lnTo>
                <a:lnTo>
                  <a:pt x="3275" y="235"/>
                </a:lnTo>
                <a:lnTo>
                  <a:pt x="3319" y="273"/>
                </a:lnTo>
                <a:lnTo>
                  <a:pt x="3360" y="314"/>
                </a:lnTo>
                <a:lnTo>
                  <a:pt x="3397" y="357"/>
                </a:lnTo>
                <a:lnTo>
                  <a:pt x="3431" y="404"/>
                </a:lnTo>
                <a:lnTo>
                  <a:pt x="3519" y="369"/>
                </a:lnTo>
                <a:lnTo>
                  <a:pt x="3533" y="367"/>
                </a:lnTo>
                <a:lnTo>
                  <a:pt x="3547" y="370"/>
                </a:lnTo>
                <a:lnTo>
                  <a:pt x="3557" y="377"/>
                </a:lnTo>
                <a:lnTo>
                  <a:pt x="3565" y="388"/>
                </a:lnTo>
                <a:lnTo>
                  <a:pt x="3625" y="540"/>
                </a:lnTo>
                <a:lnTo>
                  <a:pt x="3628" y="554"/>
                </a:lnTo>
                <a:lnTo>
                  <a:pt x="3624" y="566"/>
                </a:lnTo>
                <a:lnTo>
                  <a:pt x="3617" y="576"/>
                </a:lnTo>
                <a:lnTo>
                  <a:pt x="3606" y="584"/>
                </a:lnTo>
                <a:lnTo>
                  <a:pt x="3519" y="618"/>
                </a:lnTo>
                <a:lnTo>
                  <a:pt x="3529" y="675"/>
                </a:lnTo>
                <a:lnTo>
                  <a:pt x="3534" y="733"/>
                </a:lnTo>
                <a:lnTo>
                  <a:pt x="3534" y="790"/>
                </a:lnTo>
                <a:lnTo>
                  <a:pt x="3528" y="848"/>
                </a:lnTo>
                <a:lnTo>
                  <a:pt x="3518" y="906"/>
                </a:lnTo>
                <a:lnTo>
                  <a:pt x="3599" y="940"/>
                </a:lnTo>
                <a:lnTo>
                  <a:pt x="3610" y="948"/>
                </a:lnTo>
                <a:lnTo>
                  <a:pt x="3617" y="959"/>
                </a:lnTo>
                <a:lnTo>
                  <a:pt x="3620" y="972"/>
                </a:lnTo>
                <a:lnTo>
                  <a:pt x="3616" y="985"/>
                </a:lnTo>
                <a:lnTo>
                  <a:pt x="3552" y="1135"/>
                </a:lnTo>
                <a:lnTo>
                  <a:pt x="3544" y="1146"/>
                </a:lnTo>
                <a:lnTo>
                  <a:pt x="3533" y="1153"/>
                </a:lnTo>
                <a:lnTo>
                  <a:pt x="3519" y="1155"/>
                </a:lnTo>
                <a:lnTo>
                  <a:pt x="3507" y="1153"/>
                </a:lnTo>
                <a:lnTo>
                  <a:pt x="3427" y="1119"/>
                </a:lnTo>
                <a:lnTo>
                  <a:pt x="3392" y="1166"/>
                </a:lnTo>
                <a:lnTo>
                  <a:pt x="3355" y="1211"/>
                </a:lnTo>
                <a:lnTo>
                  <a:pt x="3313" y="1251"/>
                </a:lnTo>
                <a:lnTo>
                  <a:pt x="3267" y="1289"/>
                </a:lnTo>
                <a:lnTo>
                  <a:pt x="3219" y="1322"/>
                </a:lnTo>
                <a:lnTo>
                  <a:pt x="3249" y="1399"/>
                </a:lnTo>
                <a:lnTo>
                  <a:pt x="3252" y="1411"/>
                </a:lnTo>
                <a:lnTo>
                  <a:pt x="3249" y="1425"/>
                </a:lnTo>
                <a:lnTo>
                  <a:pt x="3242" y="1435"/>
                </a:lnTo>
                <a:lnTo>
                  <a:pt x="3229" y="1443"/>
                </a:lnTo>
                <a:lnTo>
                  <a:pt x="3077" y="1503"/>
                </a:lnTo>
                <a:lnTo>
                  <a:pt x="3064" y="1505"/>
                </a:lnTo>
                <a:lnTo>
                  <a:pt x="3051" y="1503"/>
                </a:lnTo>
                <a:lnTo>
                  <a:pt x="3040" y="1495"/>
                </a:lnTo>
                <a:lnTo>
                  <a:pt x="3033" y="1484"/>
                </a:lnTo>
                <a:lnTo>
                  <a:pt x="3002" y="1408"/>
                </a:lnTo>
                <a:lnTo>
                  <a:pt x="2943" y="1417"/>
                </a:lnTo>
                <a:lnTo>
                  <a:pt x="2883" y="1420"/>
                </a:lnTo>
                <a:lnTo>
                  <a:pt x="2825" y="1419"/>
                </a:lnTo>
                <a:lnTo>
                  <a:pt x="2766" y="1413"/>
                </a:lnTo>
                <a:lnTo>
                  <a:pt x="2708" y="1402"/>
                </a:lnTo>
                <a:lnTo>
                  <a:pt x="2674" y="1478"/>
                </a:lnTo>
                <a:lnTo>
                  <a:pt x="2666" y="1489"/>
                </a:lnTo>
                <a:lnTo>
                  <a:pt x="2655" y="1496"/>
                </a:lnTo>
                <a:lnTo>
                  <a:pt x="2642" y="1498"/>
                </a:lnTo>
                <a:lnTo>
                  <a:pt x="2629" y="1496"/>
                </a:lnTo>
                <a:lnTo>
                  <a:pt x="2478" y="1432"/>
                </a:lnTo>
                <a:lnTo>
                  <a:pt x="2467" y="1424"/>
                </a:lnTo>
                <a:lnTo>
                  <a:pt x="2460" y="1412"/>
                </a:lnTo>
                <a:lnTo>
                  <a:pt x="2458" y="1400"/>
                </a:lnTo>
                <a:lnTo>
                  <a:pt x="2460" y="1386"/>
                </a:lnTo>
                <a:lnTo>
                  <a:pt x="2494" y="1308"/>
                </a:lnTo>
                <a:lnTo>
                  <a:pt x="2447" y="1273"/>
                </a:lnTo>
                <a:lnTo>
                  <a:pt x="2404" y="1236"/>
                </a:lnTo>
                <a:lnTo>
                  <a:pt x="2364" y="1194"/>
                </a:lnTo>
                <a:lnTo>
                  <a:pt x="2329" y="1149"/>
                </a:lnTo>
                <a:lnTo>
                  <a:pt x="2297" y="1101"/>
                </a:lnTo>
                <a:lnTo>
                  <a:pt x="2218" y="1133"/>
                </a:lnTo>
                <a:lnTo>
                  <a:pt x="2204" y="1135"/>
                </a:lnTo>
                <a:lnTo>
                  <a:pt x="2192" y="1131"/>
                </a:lnTo>
                <a:lnTo>
                  <a:pt x="2180" y="1125"/>
                </a:lnTo>
                <a:lnTo>
                  <a:pt x="2173" y="1113"/>
                </a:lnTo>
                <a:lnTo>
                  <a:pt x="2113" y="961"/>
                </a:lnTo>
                <a:lnTo>
                  <a:pt x="2109" y="948"/>
                </a:lnTo>
                <a:lnTo>
                  <a:pt x="2113" y="935"/>
                </a:lnTo>
                <a:lnTo>
                  <a:pt x="2120" y="924"/>
                </a:lnTo>
                <a:lnTo>
                  <a:pt x="2131" y="917"/>
                </a:lnTo>
                <a:lnTo>
                  <a:pt x="2212" y="886"/>
                </a:lnTo>
                <a:lnTo>
                  <a:pt x="2204" y="829"/>
                </a:lnTo>
                <a:lnTo>
                  <a:pt x="2201" y="772"/>
                </a:lnTo>
                <a:lnTo>
                  <a:pt x="2202" y="715"/>
                </a:lnTo>
                <a:lnTo>
                  <a:pt x="2208" y="658"/>
                </a:lnTo>
                <a:lnTo>
                  <a:pt x="2219" y="602"/>
                </a:lnTo>
                <a:lnTo>
                  <a:pt x="2134" y="566"/>
                </a:lnTo>
                <a:lnTo>
                  <a:pt x="2123" y="558"/>
                </a:lnTo>
                <a:lnTo>
                  <a:pt x="2116" y="547"/>
                </a:lnTo>
                <a:lnTo>
                  <a:pt x="2114" y="534"/>
                </a:lnTo>
                <a:lnTo>
                  <a:pt x="2116" y="521"/>
                </a:lnTo>
                <a:lnTo>
                  <a:pt x="2181" y="371"/>
                </a:lnTo>
                <a:lnTo>
                  <a:pt x="2189" y="360"/>
                </a:lnTo>
                <a:lnTo>
                  <a:pt x="2201" y="353"/>
                </a:lnTo>
                <a:lnTo>
                  <a:pt x="2213" y="351"/>
                </a:lnTo>
                <a:lnTo>
                  <a:pt x="2227" y="353"/>
                </a:lnTo>
                <a:lnTo>
                  <a:pt x="2314" y="391"/>
                </a:lnTo>
                <a:lnTo>
                  <a:pt x="2347" y="345"/>
                </a:lnTo>
                <a:lnTo>
                  <a:pt x="2384" y="302"/>
                </a:lnTo>
                <a:lnTo>
                  <a:pt x="2426" y="264"/>
                </a:lnTo>
                <a:lnTo>
                  <a:pt x="2469" y="227"/>
                </a:lnTo>
                <a:lnTo>
                  <a:pt x="2516" y="196"/>
                </a:lnTo>
                <a:lnTo>
                  <a:pt x="2480" y="106"/>
                </a:lnTo>
                <a:lnTo>
                  <a:pt x="2478" y="93"/>
                </a:lnTo>
                <a:lnTo>
                  <a:pt x="2480" y="80"/>
                </a:lnTo>
                <a:lnTo>
                  <a:pt x="2488" y="69"/>
                </a:lnTo>
                <a:lnTo>
                  <a:pt x="2500" y="62"/>
                </a:lnTo>
                <a:lnTo>
                  <a:pt x="2652" y="2"/>
                </a:lnTo>
                <a:lnTo>
                  <a:pt x="2665" y="0"/>
                </a:lnTo>
                <a:lnTo>
                  <a:pt x="2665" y="0"/>
                </a:lnTo>
                <a:close/>
              </a:path>
            </a:pathLst>
          </a:custGeom>
          <a:solidFill>
            <a:schemeClr val="accent5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90" name="Freeform 27">
            <a:extLst>
              <a:ext uri="{FF2B5EF4-FFF2-40B4-BE49-F238E27FC236}">
                <a16:creationId xmlns:a16="http://schemas.microsoft.com/office/drawing/2014/main" id="{895793DE-1872-455A-ACDE-652004F64F3B}"/>
              </a:ext>
            </a:extLst>
          </p:cNvPr>
          <p:cNvSpPr>
            <a:spLocks noEditPoints="1"/>
          </p:cNvSpPr>
          <p:nvPr/>
        </p:nvSpPr>
        <p:spPr bwMode="auto">
          <a:xfrm>
            <a:off x="10977988" y="5278225"/>
            <a:ext cx="348444" cy="349155"/>
          </a:xfrm>
          <a:custGeom>
            <a:avLst/>
            <a:gdLst>
              <a:gd name="T0" fmla="*/ 1582 w 3628"/>
              <a:gd name="T1" fmla="*/ 2173 h 3641"/>
              <a:gd name="T2" fmla="*/ 1539 w 3628"/>
              <a:gd name="T3" fmla="*/ 2454 h 3641"/>
              <a:gd name="T4" fmla="*/ 1257 w 3628"/>
              <a:gd name="T5" fmla="*/ 2497 h 3641"/>
              <a:gd name="T6" fmla="*/ 1129 w 3628"/>
              <a:gd name="T7" fmla="*/ 2245 h 3641"/>
              <a:gd name="T8" fmla="*/ 1329 w 3628"/>
              <a:gd name="T9" fmla="*/ 2048 h 3641"/>
              <a:gd name="T10" fmla="*/ 1011 w 3628"/>
              <a:gd name="T11" fmla="*/ 1760 h 3641"/>
              <a:gd name="T12" fmla="*/ 743 w 3628"/>
              <a:gd name="T13" fmla="*/ 2156 h 3641"/>
              <a:gd name="T14" fmla="*/ 839 w 3628"/>
              <a:gd name="T15" fmla="*/ 2638 h 3641"/>
              <a:gd name="T16" fmla="*/ 1240 w 3628"/>
              <a:gd name="T17" fmla="*/ 2904 h 3641"/>
              <a:gd name="T18" fmla="*/ 1724 w 3628"/>
              <a:gd name="T19" fmla="*/ 2809 h 3641"/>
              <a:gd name="T20" fmla="*/ 1992 w 3628"/>
              <a:gd name="T21" fmla="*/ 2411 h 3641"/>
              <a:gd name="T22" fmla="*/ 1896 w 3628"/>
              <a:gd name="T23" fmla="*/ 1931 h 3641"/>
              <a:gd name="T24" fmla="*/ 1496 w 3628"/>
              <a:gd name="T25" fmla="*/ 1665 h 3641"/>
              <a:gd name="T26" fmla="*/ 1561 w 3628"/>
              <a:gd name="T27" fmla="*/ 968 h 3641"/>
              <a:gd name="T28" fmla="*/ 2018 w 3628"/>
              <a:gd name="T29" fmla="*/ 1340 h 3641"/>
              <a:gd name="T30" fmla="*/ 2426 w 3628"/>
              <a:gd name="T31" fmla="*/ 1422 h 3641"/>
              <a:gd name="T32" fmla="*/ 2356 w 3628"/>
              <a:gd name="T33" fmla="*/ 1693 h 3641"/>
              <a:gd name="T34" fmla="*/ 2711 w 3628"/>
              <a:gd name="T35" fmla="*/ 2093 h 3641"/>
              <a:gd name="T36" fmla="*/ 2694 w 3628"/>
              <a:gd name="T37" fmla="*/ 2484 h 3641"/>
              <a:gd name="T38" fmla="*/ 2322 w 3628"/>
              <a:gd name="T39" fmla="*/ 2953 h 3641"/>
              <a:gd name="T40" fmla="*/ 2228 w 3628"/>
              <a:gd name="T41" fmla="*/ 3347 h 3641"/>
              <a:gd name="T42" fmla="*/ 1963 w 3628"/>
              <a:gd name="T43" fmla="*/ 3288 h 3641"/>
              <a:gd name="T44" fmla="*/ 1552 w 3628"/>
              <a:gd name="T45" fmla="*/ 3617 h 3641"/>
              <a:gd name="T46" fmla="*/ 1160 w 3628"/>
              <a:gd name="T47" fmla="*/ 3601 h 3641"/>
              <a:gd name="T48" fmla="*/ 681 w 3628"/>
              <a:gd name="T49" fmla="*/ 3239 h 3641"/>
              <a:gd name="T50" fmla="*/ 289 w 3628"/>
              <a:gd name="T51" fmla="*/ 3141 h 3641"/>
              <a:gd name="T52" fmla="*/ 350 w 3628"/>
              <a:gd name="T53" fmla="*/ 2878 h 3641"/>
              <a:gd name="T54" fmla="*/ 25 w 3628"/>
              <a:gd name="T55" fmla="*/ 2475 h 3641"/>
              <a:gd name="T56" fmla="*/ 41 w 3628"/>
              <a:gd name="T57" fmla="*/ 2085 h 3641"/>
              <a:gd name="T58" fmla="*/ 409 w 3628"/>
              <a:gd name="T59" fmla="*/ 1626 h 3641"/>
              <a:gd name="T60" fmla="*/ 498 w 3628"/>
              <a:gd name="T61" fmla="*/ 1227 h 3641"/>
              <a:gd name="T62" fmla="*/ 842 w 3628"/>
              <a:gd name="T63" fmla="*/ 1258 h 3641"/>
              <a:gd name="T64" fmla="*/ 1181 w 3628"/>
              <a:gd name="T65" fmla="*/ 939 h 3641"/>
              <a:gd name="T66" fmla="*/ 2984 w 3628"/>
              <a:gd name="T67" fmla="*/ 676 h 3641"/>
              <a:gd name="T68" fmla="*/ 2945 w 3628"/>
              <a:gd name="T69" fmla="*/ 865 h 3641"/>
              <a:gd name="T70" fmla="*/ 2753 w 3628"/>
              <a:gd name="T71" fmla="*/ 826 h 3641"/>
              <a:gd name="T72" fmla="*/ 2793 w 3628"/>
              <a:gd name="T73" fmla="*/ 636 h 3641"/>
              <a:gd name="T74" fmla="*/ 2693 w 3628"/>
              <a:gd name="T75" fmla="*/ 435 h 3641"/>
              <a:gd name="T76" fmla="*/ 2507 w 3628"/>
              <a:gd name="T77" fmla="*/ 711 h 3641"/>
              <a:gd name="T78" fmla="*/ 2633 w 3628"/>
              <a:gd name="T79" fmla="*/ 1026 h 3641"/>
              <a:gd name="T80" fmla="*/ 2960 w 3628"/>
              <a:gd name="T81" fmla="*/ 1101 h 3641"/>
              <a:gd name="T82" fmla="*/ 3211 w 3628"/>
              <a:gd name="T83" fmla="*/ 874 h 3641"/>
              <a:gd name="T84" fmla="*/ 3164 w 3628"/>
              <a:gd name="T85" fmla="*/ 539 h 3641"/>
              <a:gd name="T86" fmla="*/ 2865 w 3628"/>
              <a:gd name="T87" fmla="*/ 389 h 3641"/>
              <a:gd name="T88" fmla="*/ 2943 w 3628"/>
              <a:gd name="T89" fmla="*/ 102 h 3641"/>
              <a:gd name="T90" fmla="*/ 3258 w 3628"/>
              <a:gd name="T91" fmla="*/ 79 h 3641"/>
              <a:gd name="T92" fmla="*/ 3397 w 3628"/>
              <a:gd name="T93" fmla="*/ 357 h 3641"/>
              <a:gd name="T94" fmla="*/ 3628 w 3628"/>
              <a:gd name="T95" fmla="*/ 554 h 3641"/>
              <a:gd name="T96" fmla="*/ 3528 w 3628"/>
              <a:gd name="T97" fmla="*/ 848 h 3641"/>
              <a:gd name="T98" fmla="*/ 3544 w 3628"/>
              <a:gd name="T99" fmla="*/ 1146 h 3641"/>
              <a:gd name="T100" fmla="*/ 3267 w 3628"/>
              <a:gd name="T101" fmla="*/ 1289 h 3641"/>
              <a:gd name="T102" fmla="*/ 3064 w 3628"/>
              <a:gd name="T103" fmla="*/ 1505 h 3641"/>
              <a:gd name="T104" fmla="*/ 2766 w 3628"/>
              <a:gd name="T105" fmla="*/ 1413 h 3641"/>
              <a:gd name="T106" fmla="*/ 2467 w 3628"/>
              <a:gd name="T107" fmla="*/ 1424 h 3641"/>
              <a:gd name="T108" fmla="*/ 2329 w 3628"/>
              <a:gd name="T109" fmla="*/ 1149 h 3641"/>
              <a:gd name="T110" fmla="*/ 2109 w 3628"/>
              <a:gd name="T111" fmla="*/ 948 h 3641"/>
              <a:gd name="T112" fmla="*/ 2208 w 3628"/>
              <a:gd name="T113" fmla="*/ 658 h 3641"/>
              <a:gd name="T114" fmla="*/ 2189 w 3628"/>
              <a:gd name="T115" fmla="*/ 360 h 3641"/>
              <a:gd name="T116" fmla="*/ 2469 w 3628"/>
              <a:gd name="T117" fmla="*/ 227 h 3641"/>
              <a:gd name="T118" fmla="*/ 2665 w 3628"/>
              <a:gd name="T119" fmla="*/ 0 h 36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3628" h="3641">
                <a:moveTo>
                  <a:pt x="1367" y="2044"/>
                </a:moveTo>
                <a:lnTo>
                  <a:pt x="1407" y="2048"/>
                </a:lnTo>
                <a:lnTo>
                  <a:pt x="1444" y="2057"/>
                </a:lnTo>
                <a:lnTo>
                  <a:pt x="1479" y="2072"/>
                </a:lnTo>
                <a:lnTo>
                  <a:pt x="1510" y="2091"/>
                </a:lnTo>
                <a:lnTo>
                  <a:pt x="1539" y="2115"/>
                </a:lnTo>
                <a:lnTo>
                  <a:pt x="1563" y="2143"/>
                </a:lnTo>
                <a:lnTo>
                  <a:pt x="1582" y="2173"/>
                </a:lnTo>
                <a:lnTo>
                  <a:pt x="1597" y="2209"/>
                </a:lnTo>
                <a:lnTo>
                  <a:pt x="1606" y="2245"/>
                </a:lnTo>
                <a:lnTo>
                  <a:pt x="1609" y="2284"/>
                </a:lnTo>
                <a:lnTo>
                  <a:pt x="1606" y="2323"/>
                </a:lnTo>
                <a:lnTo>
                  <a:pt x="1597" y="2360"/>
                </a:lnTo>
                <a:lnTo>
                  <a:pt x="1582" y="2394"/>
                </a:lnTo>
                <a:lnTo>
                  <a:pt x="1563" y="2426"/>
                </a:lnTo>
                <a:lnTo>
                  <a:pt x="1539" y="2454"/>
                </a:lnTo>
                <a:lnTo>
                  <a:pt x="1510" y="2478"/>
                </a:lnTo>
                <a:lnTo>
                  <a:pt x="1479" y="2497"/>
                </a:lnTo>
                <a:lnTo>
                  <a:pt x="1444" y="2512"/>
                </a:lnTo>
                <a:lnTo>
                  <a:pt x="1407" y="2521"/>
                </a:lnTo>
                <a:lnTo>
                  <a:pt x="1367" y="2525"/>
                </a:lnTo>
                <a:lnTo>
                  <a:pt x="1329" y="2521"/>
                </a:lnTo>
                <a:lnTo>
                  <a:pt x="1291" y="2512"/>
                </a:lnTo>
                <a:lnTo>
                  <a:pt x="1257" y="2497"/>
                </a:lnTo>
                <a:lnTo>
                  <a:pt x="1225" y="2478"/>
                </a:lnTo>
                <a:lnTo>
                  <a:pt x="1197" y="2454"/>
                </a:lnTo>
                <a:lnTo>
                  <a:pt x="1172" y="2426"/>
                </a:lnTo>
                <a:lnTo>
                  <a:pt x="1153" y="2394"/>
                </a:lnTo>
                <a:lnTo>
                  <a:pt x="1138" y="2360"/>
                </a:lnTo>
                <a:lnTo>
                  <a:pt x="1129" y="2323"/>
                </a:lnTo>
                <a:lnTo>
                  <a:pt x="1125" y="2284"/>
                </a:lnTo>
                <a:lnTo>
                  <a:pt x="1129" y="2245"/>
                </a:lnTo>
                <a:lnTo>
                  <a:pt x="1138" y="2209"/>
                </a:lnTo>
                <a:lnTo>
                  <a:pt x="1153" y="2173"/>
                </a:lnTo>
                <a:lnTo>
                  <a:pt x="1172" y="2143"/>
                </a:lnTo>
                <a:lnTo>
                  <a:pt x="1197" y="2115"/>
                </a:lnTo>
                <a:lnTo>
                  <a:pt x="1225" y="2091"/>
                </a:lnTo>
                <a:lnTo>
                  <a:pt x="1257" y="2072"/>
                </a:lnTo>
                <a:lnTo>
                  <a:pt x="1291" y="2057"/>
                </a:lnTo>
                <a:lnTo>
                  <a:pt x="1329" y="2048"/>
                </a:lnTo>
                <a:lnTo>
                  <a:pt x="1367" y="2044"/>
                </a:lnTo>
                <a:close/>
                <a:moveTo>
                  <a:pt x="1367" y="1652"/>
                </a:moveTo>
                <a:lnTo>
                  <a:pt x="1302" y="1656"/>
                </a:lnTo>
                <a:lnTo>
                  <a:pt x="1240" y="1665"/>
                </a:lnTo>
                <a:lnTo>
                  <a:pt x="1178" y="1681"/>
                </a:lnTo>
                <a:lnTo>
                  <a:pt x="1120" y="1702"/>
                </a:lnTo>
                <a:lnTo>
                  <a:pt x="1064" y="1728"/>
                </a:lnTo>
                <a:lnTo>
                  <a:pt x="1011" y="1760"/>
                </a:lnTo>
                <a:lnTo>
                  <a:pt x="962" y="1796"/>
                </a:lnTo>
                <a:lnTo>
                  <a:pt x="916" y="1837"/>
                </a:lnTo>
                <a:lnTo>
                  <a:pt x="875" y="1882"/>
                </a:lnTo>
                <a:lnTo>
                  <a:pt x="839" y="1931"/>
                </a:lnTo>
                <a:lnTo>
                  <a:pt x="807" y="1983"/>
                </a:lnTo>
                <a:lnTo>
                  <a:pt x="781" y="2039"/>
                </a:lnTo>
                <a:lnTo>
                  <a:pt x="759" y="2096"/>
                </a:lnTo>
                <a:lnTo>
                  <a:pt x="743" y="2156"/>
                </a:lnTo>
                <a:lnTo>
                  <a:pt x="734" y="2220"/>
                </a:lnTo>
                <a:lnTo>
                  <a:pt x="730" y="2284"/>
                </a:lnTo>
                <a:lnTo>
                  <a:pt x="734" y="2349"/>
                </a:lnTo>
                <a:lnTo>
                  <a:pt x="743" y="2411"/>
                </a:lnTo>
                <a:lnTo>
                  <a:pt x="759" y="2473"/>
                </a:lnTo>
                <a:lnTo>
                  <a:pt x="781" y="2530"/>
                </a:lnTo>
                <a:lnTo>
                  <a:pt x="807" y="2586"/>
                </a:lnTo>
                <a:lnTo>
                  <a:pt x="839" y="2638"/>
                </a:lnTo>
                <a:lnTo>
                  <a:pt x="875" y="2687"/>
                </a:lnTo>
                <a:lnTo>
                  <a:pt x="916" y="2731"/>
                </a:lnTo>
                <a:lnTo>
                  <a:pt x="962" y="2772"/>
                </a:lnTo>
                <a:lnTo>
                  <a:pt x="1011" y="2809"/>
                </a:lnTo>
                <a:lnTo>
                  <a:pt x="1064" y="2841"/>
                </a:lnTo>
                <a:lnTo>
                  <a:pt x="1120" y="2867"/>
                </a:lnTo>
                <a:lnTo>
                  <a:pt x="1178" y="2888"/>
                </a:lnTo>
                <a:lnTo>
                  <a:pt x="1240" y="2904"/>
                </a:lnTo>
                <a:lnTo>
                  <a:pt x="1302" y="2913"/>
                </a:lnTo>
                <a:lnTo>
                  <a:pt x="1367" y="2917"/>
                </a:lnTo>
                <a:lnTo>
                  <a:pt x="1432" y="2913"/>
                </a:lnTo>
                <a:lnTo>
                  <a:pt x="1496" y="2904"/>
                </a:lnTo>
                <a:lnTo>
                  <a:pt x="1557" y="2888"/>
                </a:lnTo>
                <a:lnTo>
                  <a:pt x="1616" y="2867"/>
                </a:lnTo>
                <a:lnTo>
                  <a:pt x="1671" y="2841"/>
                </a:lnTo>
                <a:lnTo>
                  <a:pt x="1724" y="2809"/>
                </a:lnTo>
                <a:lnTo>
                  <a:pt x="1773" y="2772"/>
                </a:lnTo>
                <a:lnTo>
                  <a:pt x="1818" y="2731"/>
                </a:lnTo>
                <a:lnTo>
                  <a:pt x="1859" y="2687"/>
                </a:lnTo>
                <a:lnTo>
                  <a:pt x="1896" y="2638"/>
                </a:lnTo>
                <a:lnTo>
                  <a:pt x="1928" y="2586"/>
                </a:lnTo>
                <a:lnTo>
                  <a:pt x="1955" y="2530"/>
                </a:lnTo>
                <a:lnTo>
                  <a:pt x="1976" y="2473"/>
                </a:lnTo>
                <a:lnTo>
                  <a:pt x="1992" y="2411"/>
                </a:lnTo>
                <a:lnTo>
                  <a:pt x="2002" y="2349"/>
                </a:lnTo>
                <a:lnTo>
                  <a:pt x="2004" y="2284"/>
                </a:lnTo>
                <a:lnTo>
                  <a:pt x="2002" y="2220"/>
                </a:lnTo>
                <a:lnTo>
                  <a:pt x="1992" y="2156"/>
                </a:lnTo>
                <a:lnTo>
                  <a:pt x="1976" y="2096"/>
                </a:lnTo>
                <a:lnTo>
                  <a:pt x="1955" y="2039"/>
                </a:lnTo>
                <a:lnTo>
                  <a:pt x="1928" y="1983"/>
                </a:lnTo>
                <a:lnTo>
                  <a:pt x="1896" y="1931"/>
                </a:lnTo>
                <a:lnTo>
                  <a:pt x="1859" y="1882"/>
                </a:lnTo>
                <a:lnTo>
                  <a:pt x="1818" y="1837"/>
                </a:lnTo>
                <a:lnTo>
                  <a:pt x="1773" y="1796"/>
                </a:lnTo>
                <a:lnTo>
                  <a:pt x="1724" y="1760"/>
                </a:lnTo>
                <a:lnTo>
                  <a:pt x="1671" y="1728"/>
                </a:lnTo>
                <a:lnTo>
                  <a:pt x="1616" y="1702"/>
                </a:lnTo>
                <a:lnTo>
                  <a:pt x="1557" y="1681"/>
                </a:lnTo>
                <a:lnTo>
                  <a:pt x="1496" y="1665"/>
                </a:lnTo>
                <a:lnTo>
                  <a:pt x="1432" y="1656"/>
                </a:lnTo>
                <a:lnTo>
                  <a:pt x="1367" y="1652"/>
                </a:lnTo>
                <a:close/>
                <a:moveTo>
                  <a:pt x="1217" y="927"/>
                </a:moveTo>
                <a:lnTo>
                  <a:pt x="1503" y="927"/>
                </a:lnTo>
                <a:lnTo>
                  <a:pt x="1523" y="931"/>
                </a:lnTo>
                <a:lnTo>
                  <a:pt x="1540" y="939"/>
                </a:lnTo>
                <a:lnTo>
                  <a:pt x="1552" y="952"/>
                </a:lnTo>
                <a:lnTo>
                  <a:pt x="1561" y="968"/>
                </a:lnTo>
                <a:lnTo>
                  <a:pt x="1564" y="988"/>
                </a:lnTo>
                <a:lnTo>
                  <a:pt x="1564" y="1156"/>
                </a:lnTo>
                <a:lnTo>
                  <a:pt x="1645" y="1173"/>
                </a:lnTo>
                <a:lnTo>
                  <a:pt x="1724" y="1196"/>
                </a:lnTo>
                <a:lnTo>
                  <a:pt x="1800" y="1224"/>
                </a:lnTo>
                <a:lnTo>
                  <a:pt x="1875" y="1257"/>
                </a:lnTo>
                <a:lnTo>
                  <a:pt x="1947" y="1297"/>
                </a:lnTo>
                <a:lnTo>
                  <a:pt x="2018" y="1340"/>
                </a:lnTo>
                <a:lnTo>
                  <a:pt x="2137" y="1222"/>
                </a:lnTo>
                <a:lnTo>
                  <a:pt x="2150" y="1212"/>
                </a:lnTo>
                <a:lnTo>
                  <a:pt x="2164" y="1206"/>
                </a:lnTo>
                <a:lnTo>
                  <a:pt x="2180" y="1204"/>
                </a:lnTo>
                <a:lnTo>
                  <a:pt x="2195" y="1206"/>
                </a:lnTo>
                <a:lnTo>
                  <a:pt x="2210" y="1212"/>
                </a:lnTo>
                <a:lnTo>
                  <a:pt x="2222" y="1222"/>
                </a:lnTo>
                <a:lnTo>
                  <a:pt x="2426" y="1422"/>
                </a:lnTo>
                <a:lnTo>
                  <a:pt x="2436" y="1435"/>
                </a:lnTo>
                <a:lnTo>
                  <a:pt x="2442" y="1450"/>
                </a:lnTo>
                <a:lnTo>
                  <a:pt x="2444" y="1466"/>
                </a:lnTo>
                <a:lnTo>
                  <a:pt x="2442" y="1480"/>
                </a:lnTo>
                <a:lnTo>
                  <a:pt x="2436" y="1495"/>
                </a:lnTo>
                <a:lnTo>
                  <a:pt x="2426" y="1507"/>
                </a:lnTo>
                <a:lnTo>
                  <a:pt x="2309" y="1623"/>
                </a:lnTo>
                <a:lnTo>
                  <a:pt x="2356" y="1693"/>
                </a:lnTo>
                <a:lnTo>
                  <a:pt x="2397" y="1766"/>
                </a:lnTo>
                <a:lnTo>
                  <a:pt x="2434" y="1842"/>
                </a:lnTo>
                <a:lnTo>
                  <a:pt x="2463" y="1920"/>
                </a:lnTo>
                <a:lnTo>
                  <a:pt x="2488" y="2000"/>
                </a:lnTo>
                <a:lnTo>
                  <a:pt x="2507" y="2082"/>
                </a:lnTo>
                <a:lnTo>
                  <a:pt x="2674" y="2082"/>
                </a:lnTo>
                <a:lnTo>
                  <a:pt x="2694" y="2085"/>
                </a:lnTo>
                <a:lnTo>
                  <a:pt x="2711" y="2093"/>
                </a:lnTo>
                <a:lnTo>
                  <a:pt x="2724" y="2107"/>
                </a:lnTo>
                <a:lnTo>
                  <a:pt x="2733" y="2123"/>
                </a:lnTo>
                <a:lnTo>
                  <a:pt x="2735" y="2142"/>
                </a:lnTo>
                <a:lnTo>
                  <a:pt x="2735" y="2426"/>
                </a:lnTo>
                <a:lnTo>
                  <a:pt x="2732" y="2445"/>
                </a:lnTo>
                <a:lnTo>
                  <a:pt x="2724" y="2462"/>
                </a:lnTo>
                <a:lnTo>
                  <a:pt x="2710" y="2475"/>
                </a:lnTo>
                <a:lnTo>
                  <a:pt x="2694" y="2484"/>
                </a:lnTo>
                <a:lnTo>
                  <a:pt x="2674" y="2487"/>
                </a:lnTo>
                <a:lnTo>
                  <a:pt x="2512" y="2487"/>
                </a:lnTo>
                <a:lnTo>
                  <a:pt x="2495" y="2569"/>
                </a:lnTo>
                <a:lnTo>
                  <a:pt x="2472" y="2650"/>
                </a:lnTo>
                <a:lnTo>
                  <a:pt x="2443" y="2730"/>
                </a:lnTo>
                <a:lnTo>
                  <a:pt x="2408" y="2807"/>
                </a:lnTo>
                <a:lnTo>
                  <a:pt x="2367" y="2881"/>
                </a:lnTo>
                <a:lnTo>
                  <a:pt x="2322" y="2953"/>
                </a:lnTo>
                <a:lnTo>
                  <a:pt x="2431" y="3060"/>
                </a:lnTo>
                <a:lnTo>
                  <a:pt x="2440" y="3074"/>
                </a:lnTo>
                <a:lnTo>
                  <a:pt x="2447" y="3088"/>
                </a:lnTo>
                <a:lnTo>
                  <a:pt x="2448" y="3103"/>
                </a:lnTo>
                <a:lnTo>
                  <a:pt x="2447" y="3118"/>
                </a:lnTo>
                <a:lnTo>
                  <a:pt x="2440" y="3133"/>
                </a:lnTo>
                <a:lnTo>
                  <a:pt x="2431" y="3145"/>
                </a:lnTo>
                <a:lnTo>
                  <a:pt x="2228" y="3347"/>
                </a:lnTo>
                <a:lnTo>
                  <a:pt x="2216" y="3356"/>
                </a:lnTo>
                <a:lnTo>
                  <a:pt x="2201" y="3362"/>
                </a:lnTo>
                <a:lnTo>
                  <a:pt x="2186" y="3364"/>
                </a:lnTo>
                <a:lnTo>
                  <a:pt x="2170" y="3362"/>
                </a:lnTo>
                <a:lnTo>
                  <a:pt x="2155" y="3356"/>
                </a:lnTo>
                <a:lnTo>
                  <a:pt x="2142" y="3347"/>
                </a:lnTo>
                <a:lnTo>
                  <a:pt x="2036" y="3241"/>
                </a:lnTo>
                <a:lnTo>
                  <a:pt x="1963" y="3288"/>
                </a:lnTo>
                <a:lnTo>
                  <a:pt x="1889" y="3330"/>
                </a:lnTo>
                <a:lnTo>
                  <a:pt x="1810" y="3365"/>
                </a:lnTo>
                <a:lnTo>
                  <a:pt x="1730" y="3396"/>
                </a:lnTo>
                <a:lnTo>
                  <a:pt x="1648" y="3419"/>
                </a:lnTo>
                <a:lnTo>
                  <a:pt x="1564" y="3438"/>
                </a:lnTo>
                <a:lnTo>
                  <a:pt x="1564" y="3581"/>
                </a:lnTo>
                <a:lnTo>
                  <a:pt x="1561" y="3601"/>
                </a:lnTo>
                <a:lnTo>
                  <a:pt x="1552" y="3617"/>
                </a:lnTo>
                <a:lnTo>
                  <a:pt x="1540" y="3629"/>
                </a:lnTo>
                <a:lnTo>
                  <a:pt x="1523" y="3638"/>
                </a:lnTo>
                <a:lnTo>
                  <a:pt x="1503" y="3641"/>
                </a:lnTo>
                <a:lnTo>
                  <a:pt x="1217" y="3641"/>
                </a:lnTo>
                <a:lnTo>
                  <a:pt x="1197" y="3638"/>
                </a:lnTo>
                <a:lnTo>
                  <a:pt x="1181" y="3629"/>
                </a:lnTo>
                <a:lnTo>
                  <a:pt x="1168" y="3617"/>
                </a:lnTo>
                <a:lnTo>
                  <a:pt x="1160" y="3601"/>
                </a:lnTo>
                <a:lnTo>
                  <a:pt x="1156" y="3581"/>
                </a:lnTo>
                <a:lnTo>
                  <a:pt x="1156" y="3438"/>
                </a:lnTo>
                <a:lnTo>
                  <a:pt x="1072" y="3419"/>
                </a:lnTo>
                <a:lnTo>
                  <a:pt x="988" y="3395"/>
                </a:lnTo>
                <a:lnTo>
                  <a:pt x="907" y="3365"/>
                </a:lnTo>
                <a:lnTo>
                  <a:pt x="829" y="3329"/>
                </a:lnTo>
                <a:lnTo>
                  <a:pt x="753" y="3287"/>
                </a:lnTo>
                <a:lnTo>
                  <a:pt x="681" y="3239"/>
                </a:lnTo>
                <a:lnTo>
                  <a:pt x="577" y="3342"/>
                </a:lnTo>
                <a:lnTo>
                  <a:pt x="565" y="3352"/>
                </a:lnTo>
                <a:lnTo>
                  <a:pt x="550" y="3357"/>
                </a:lnTo>
                <a:lnTo>
                  <a:pt x="535" y="3359"/>
                </a:lnTo>
                <a:lnTo>
                  <a:pt x="519" y="3357"/>
                </a:lnTo>
                <a:lnTo>
                  <a:pt x="504" y="3352"/>
                </a:lnTo>
                <a:lnTo>
                  <a:pt x="492" y="3342"/>
                </a:lnTo>
                <a:lnTo>
                  <a:pt x="289" y="3141"/>
                </a:lnTo>
                <a:lnTo>
                  <a:pt x="280" y="3127"/>
                </a:lnTo>
                <a:lnTo>
                  <a:pt x="273" y="3114"/>
                </a:lnTo>
                <a:lnTo>
                  <a:pt x="272" y="3098"/>
                </a:lnTo>
                <a:lnTo>
                  <a:pt x="273" y="3083"/>
                </a:lnTo>
                <a:lnTo>
                  <a:pt x="280" y="3068"/>
                </a:lnTo>
                <a:lnTo>
                  <a:pt x="289" y="3056"/>
                </a:lnTo>
                <a:lnTo>
                  <a:pt x="396" y="2949"/>
                </a:lnTo>
                <a:lnTo>
                  <a:pt x="350" y="2878"/>
                </a:lnTo>
                <a:lnTo>
                  <a:pt x="310" y="2804"/>
                </a:lnTo>
                <a:lnTo>
                  <a:pt x="276" y="2727"/>
                </a:lnTo>
                <a:lnTo>
                  <a:pt x="248" y="2649"/>
                </a:lnTo>
                <a:lnTo>
                  <a:pt x="225" y="2569"/>
                </a:lnTo>
                <a:lnTo>
                  <a:pt x="208" y="2487"/>
                </a:lnTo>
                <a:lnTo>
                  <a:pt x="60" y="2487"/>
                </a:lnTo>
                <a:lnTo>
                  <a:pt x="41" y="2484"/>
                </a:lnTo>
                <a:lnTo>
                  <a:pt x="25" y="2475"/>
                </a:lnTo>
                <a:lnTo>
                  <a:pt x="11" y="2462"/>
                </a:lnTo>
                <a:lnTo>
                  <a:pt x="3" y="2445"/>
                </a:lnTo>
                <a:lnTo>
                  <a:pt x="0" y="2427"/>
                </a:lnTo>
                <a:lnTo>
                  <a:pt x="0" y="2142"/>
                </a:lnTo>
                <a:lnTo>
                  <a:pt x="3" y="2123"/>
                </a:lnTo>
                <a:lnTo>
                  <a:pt x="11" y="2107"/>
                </a:lnTo>
                <a:lnTo>
                  <a:pt x="25" y="2093"/>
                </a:lnTo>
                <a:lnTo>
                  <a:pt x="41" y="2085"/>
                </a:lnTo>
                <a:lnTo>
                  <a:pt x="60" y="2082"/>
                </a:lnTo>
                <a:lnTo>
                  <a:pt x="213" y="2082"/>
                </a:lnTo>
                <a:lnTo>
                  <a:pt x="232" y="2000"/>
                </a:lnTo>
                <a:lnTo>
                  <a:pt x="256" y="1921"/>
                </a:lnTo>
                <a:lnTo>
                  <a:pt x="286" y="1844"/>
                </a:lnTo>
                <a:lnTo>
                  <a:pt x="322" y="1768"/>
                </a:lnTo>
                <a:lnTo>
                  <a:pt x="362" y="1695"/>
                </a:lnTo>
                <a:lnTo>
                  <a:pt x="409" y="1626"/>
                </a:lnTo>
                <a:lnTo>
                  <a:pt x="294" y="1513"/>
                </a:lnTo>
                <a:lnTo>
                  <a:pt x="284" y="1501"/>
                </a:lnTo>
                <a:lnTo>
                  <a:pt x="278" y="1486"/>
                </a:lnTo>
                <a:lnTo>
                  <a:pt x="276" y="1470"/>
                </a:lnTo>
                <a:lnTo>
                  <a:pt x="278" y="1455"/>
                </a:lnTo>
                <a:lnTo>
                  <a:pt x="284" y="1441"/>
                </a:lnTo>
                <a:lnTo>
                  <a:pt x="294" y="1428"/>
                </a:lnTo>
                <a:lnTo>
                  <a:pt x="498" y="1227"/>
                </a:lnTo>
                <a:lnTo>
                  <a:pt x="512" y="1215"/>
                </a:lnTo>
                <a:lnTo>
                  <a:pt x="531" y="1210"/>
                </a:lnTo>
                <a:lnTo>
                  <a:pt x="549" y="1210"/>
                </a:lnTo>
                <a:lnTo>
                  <a:pt x="567" y="1215"/>
                </a:lnTo>
                <a:lnTo>
                  <a:pt x="583" y="1227"/>
                </a:lnTo>
                <a:lnTo>
                  <a:pt x="700" y="1342"/>
                </a:lnTo>
                <a:lnTo>
                  <a:pt x="769" y="1298"/>
                </a:lnTo>
                <a:lnTo>
                  <a:pt x="842" y="1258"/>
                </a:lnTo>
                <a:lnTo>
                  <a:pt x="918" y="1224"/>
                </a:lnTo>
                <a:lnTo>
                  <a:pt x="995" y="1196"/>
                </a:lnTo>
                <a:lnTo>
                  <a:pt x="1075" y="1173"/>
                </a:lnTo>
                <a:lnTo>
                  <a:pt x="1156" y="1156"/>
                </a:lnTo>
                <a:lnTo>
                  <a:pt x="1156" y="988"/>
                </a:lnTo>
                <a:lnTo>
                  <a:pt x="1160" y="968"/>
                </a:lnTo>
                <a:lnTo>
                  <a:pt x="1168" y="952"/>
                </a:lnTo>
                <a:lnTo>
                  <a:pt x="1181" y="939"/>
                </a:lnTo>
                <a:lnTo>
                  <a:pt x="1197" y="931"/>
                </a:lnTo>
                <a:lnTo>
                  <a:pt x="1217" y="927"/>
                </a:lnTo>
                <a:close/>
                <a:moveTo>
                  <a:pt x="2872" y="614"/>
                </a:moveTo>
                <a:lnTo>
                  <a:pt x="2898" y="617"/>
                </a:lnTo>
                <a:lnTo>
                  <a:pt x="2923" y="625"/>
                </a:lnTo>
                <a:lnTo>
                  <a:pt x="2947" y="638"/>
                </a:lnTo>
                <a:lnTo>
                  <a:pt x="2968" y="654"/>
                </a:lnTo>
                <a:lnTo>
                  <a:pt x="2984" y="676"/>
                </a:lnTo>
                <a:lnTo>
                  <a:pt x="2997" y="700"/>
                </a:lnTo>
                <a:lnTo>
                  <a:pt x="3004" y="727"/>
                </a:lnTo>
                <a:lnTo>
                  <a:pt x="3007" y="753"/>
                </a:lnTo>
                <a:lnTo>
                  <a:pt x="3003" y="780"/>
                </a:lnTo>
                <a:lnTo>
                  <a:pt x="2995" y="805"/>
                </a:lnTo>
                <a:lnTo>
                  <a:pt x="2983" y="828"/>
                </a:lnTo>
                <a:lnTo>
                  <a:pt x="2966" y="848"/>
                </a:lnTo>
                <a:lnTo>
                  <a:pt x="2945" y="865"/>
                </a:lnTo>
                <a:lnTo>
                  <a:pt x="2920" y="878"/>
                </a:lnTo>
                <a:lnTo>
                  <a:pt x="2892" y="886"/>
                </a:lnTo>
                <a:lnTo>
                  <a:pt x="2866" y="888"/>
                </a:lnTo>
                <a:lnTo>
                  <a:pt x="2839" y="884"/>
                </a:lnTo>
                <a:lnTo>
                  <a:pt x="2814" y="877"/>
                </a:lnTo>
                <a:lnTo>
                  <a:pt x="2791" y="864"/>
                </a:lnTo>
                <a:lnTo>
                  <a:pt x="2770" y="847"/>
                </a:lnTo>
                <a:lnTo>
                  <a:pt x="2753" y="826"/>
                </a:lnTo>
                <a:lnTo>
                  <a:pt x="2741" y="802"/>
                </a:lnTo>
                <a:lnTo>
                  <a:pt x="2733" y="775"/>
                </a:lnTo>
                <a:lnTo>
                  <a:pt x="2730" y="747"/>
                </a:lnTo>
                <a:lnTo>
                  <a:pt x="2734" y="721"/>
                </a:lnTo>
                <a:lnTo>
                  <a:pt x="2742" y="696"/>
                </a:lnTo>
                <a:lnTo>
                  <a:pt x="2754" y="674"/>
                </a:lnTo>
                <a:lnTo>
                  <a:pt x="2771" y="653"/>
                </a:lnTo>
                <a:lnTo>
                  <a:pt x="2793" y="636"/>
                </a:lnTo>
                <a:lnTo>
                  <a:pt x="2818" y="624"/>
                </a:lnTo>
                <a:lnTo>
                  <a:pt x="2845" y="616"/>
                </a:lnTo>
                <a:lnTo>
                  <a:pt x="2872" y="614"/>
                </a:lnTo>
                <a:close/>
                <a:moveTo>
                  <a:pt x="2865" y="389"/>
                </a:moveTo>
                <a:lnTo>
                  <a:pt x="2822" y="393"/>
                </a:lnTo>
                <a:lnTo>
                  <a:pt x="2777" y="401"/>
                </a:lnTo>
                <a:lnTo>
                  <a:pt x="2734" y="415"/>
                </a:lnTo>
                <a:lnTo>
                  <a:pt x="2693" y="435"/>
                </a:lnTo>
                <a:lnTo>
                  <a:pt x="2655" y="459"/>
                </a:lnTo>
                <a:lnTo>
                  <a:pt x="2621" y="486"/>
                </a:lnTo>
                <a:lnTo>
                  <a:pt x="2591" y="517"/>
                </a:lnTo>
                <a:lnTo>
                  <a:pt x="2565" y="551"/>
                </a:lnTo>
                <a:lnTo>
                  <a:pt x="2543" y="589"/>
                </a:lnTo>
                <a:lnTo>
                  <a:pt x="2526" y="627"/>
                </a:lnTo>
                <a:lnTo>
                  <a:pt x="2515" y="668"/>
                </a:lnTo>
                <a:lnTo>
                  <a:pt x="2507" y="711"/>
                </a:lnTo>
                <a:lnTo>
                  <a:pt x="2504" y="754"/>
                </a:lnTo>
                <a:lnTo>
                  <a:pt x="2508" y="797"/>
                </a:lnTo>
                <a:lnTo>
                  <a:pt x="2516" y="841"/>
                </a:lnTo>
                <a:lnTo>
                  <a:pt x="2531" y="884"/>
                </a:lnTo>
                <a:lnTo>
                  <a:pt x="2550" y="925"/>
                </a:lnTo>
                <a:lnTo>
                  <a:pt x="2574" y="963"/>
                </a:lnTo>
                <a:lnTo>
                  <a:pt x="2601" y="997"/>
                </a:lnTo>
                <a:lnTo>
                  <a:pt x="2633" y="1026"/>
                </a:lnTo>
                <a:lnTo>
                  <a:pt x="2668" y="1052"/>
                </a:lnTo>
                <a:lnTo>
                  <a:pt x="2705" y="1074"/>
                </a:lnTo>
                <a:lnTo>
                  <a:pt x="2744" y="1091"/>
                </a:lnTo>
                <a:lnTo>
                  <a:pt x="2786" y="1103"/>
                </a:lnTo>
                <a:lnTo>
                  <a:pt x="2829" y="1110"/>
                </a:lnTo>
                <a:lnTo>
                  <a:pt x="2872" y="1112"/>
                </a:lnTo>
                <a:lnTo>
                  <a:pt x="2916" y="1109"/>
                </a:lnTo>
                <a:lnTo>
                  <a:pt x="2960" y="1101"/>
                </a:lnTo>
                <a:lnTo>
                  <a:pt x="3003" y="1086"/>
                </a:lnTo>
                <a:lnTo>
                  <a:pt x="3044" y="1067"/>
                </a:lnTo>
                <a:lnTo>
                  <a:pt x="3082" y="1043"/>
                </a:lnTo>
                <a:lnTo>
                  <a:pt x="3116" y="1016"/>
                </a:lnTo>
                <a:lnTo>
                  <a:pt x="3147" y="984"/>
                </a:lnTo>
                <a:lnTo>
                  <a:pt x="3172" y="950"/>
                </a:lnTo>
                <a:lnTo>
                  <a:pt x="3194" y="913"/>
                </a:lnTo>
                <a:lnTo>
                  <a:pt x="3211" y="874"/>
                </a:lnTo>
                <a:lnTo>
                  <a:pt x="3224" y="832"/>
                </a:lnTo>
                <a:lnTo>
                  <a:pt x="3230" y="790"/>
                </a:lnTo>
                <a:lnTo>
                  <a:pt x="3233" y="747"/>
                </a:lnTo>
                <a:lnTo>
                  <a:pt x="3230" y="704"/>
                </a:lnTo>
                <a:lnTo>
                  <a:pt x="3221" y="660"/>
                </a:lnTo>
                <a:lnTo>
                  <a:pt x="3208" y="617"/>
                </a:lnTo>
                <a:lnTo>
                  <a:pt x="3188" y="576"/>
                </a:lnTo>
                <a:lnTo>
                  <a:pt x="3164" y="539"/>
                </a:lnTo>
                <a:lnTo>
                  <a:pt x="3136" y="505"/>
                </a:lnTo>
                <a:lnTo>
                  <a:pt x="3104" y="476"/>
                </a:lnTo>
                <a:lnTo>
                  <a:pt x="3069" y="449"/>
                </a:lnTo>
                <a:lnTo>
                  <a:pt x="3032" y="428"/>
                </a:lnTo>
                <a:lnTo>
                  <a:pt x="2993" y="411"/>
                </a:lnTo>
                <a:lnTo>
                  <a:pt x="2952" y="398"/>
                </a:lnTo>
                <a:lnTo>
                  <a:pt x="2908" y="392"/>
                </a:lnTo>
                <a:lnTo>
                  <a:pt x="2865" y="389"/>
                </a:lnTo>
                <a:close/>
                <a:moveTo>
                  <a:pt x="2665" y="0"/>
                </a:moveTo>
                <a:lnTo>
                  <a:pt x="2679" y="2"/>
                </a:lnTo>
                <a:lnTo>
                  <a:pt x="2689" y="9"/>
                </a:lnTo>
                <a:lnTo>
                  <a:pt x="2697" y="21"/>
                </a:lnTo>
                <a:lnTo>
                  <a:pt x="2733" y="111"/>
                </a:lnTo>
                <a:lnTo>
                  <a:pt x="2802" y="101"/>
                </a:lnTo>
                <a:lnTo>
                  <a:pt x="2873" y="97"/>
                </a:lnTo>
                <a:lnTo>
                  <a:pt x="2943" y="102"/>
                </a:lnTo>
                <a:lnTo>
                  <a:pt x="3013" y="113"/>
                </a:lnTo>
                <a:lnTo>
                  <a:pt x="3051" y="25"/>
                </a:lnTo>
                <a:lnTo>
                  <a:pt x="3059" y="13"/>
                </a:lnTo>
                <a:lnTo>
                  <a:pt x="3071" y="7"/>
                </a:lnTo>
                <a:lnTo>
                  <a:pt x="3083" y="4"/>
                </a:lnTo>
                <a:lnTo>
                  <a:pt x="3097" y="7"/>
                </a:lnTo>
                <a:lnTo>
                  <a:pt x="3247" y="71"/>
                </a:lnTo>
                <a:lnTo>
                  <a:pt x="3258" y="79"/>
                </a:lnTo>
                <a:lnTo>
                  <a:pt x="3266" y="90"/>
                </a:lnTo>
                <a:lnTo>
                  <a:pt x="3268" y="104"/>
                </a:lnTo>
                <a:lnTo>
                  <a:pt x="3266" y="116"/>
                </a:lnTo>
                <a:lnTo>
                  <a:pt x="3228" y="203"/>
                </a:lnTo>
                <a:lnTo>
                  <a:pt x="3275" y="235"/>
                </a:lnTo>
                <a:lnTo>
                  <a:pt x="3319" y="273"/>
                </a:lnTo>
                <a:lnTo>
                  <a:pt x="3360" y="314"/>
                </a:lnTo>
                <a:lnTo>
                  <a:pt x="3397" y="357"/>
                </a:lnTo>
                <a:lnTo>
                  <a:pt x="3431" y="404"/>
                </a:lnTo>
                <a:lnTo>
                  <a:pt x="3519" y="369"/>
                </a:lnTo>
                <a:lnTo>
                  <a:pt x="3533" y="367"/>
                </a:lnTo>
                <a:lnTo>
                  <a:pt x="3547" y="370"/>
                </a:lnTo>
                <a:lnTo>
                  <a:pt x="3557" y="377"/>
                </a:lnTo>
                <a:lnTo>
                  <a:pt x="3565" y="388"/>
                </a:lnTo>
                <a:lnTo>
                  <a:pt x="3625" y="540"/>
                </a:lnTo>
                <a:lnTo>
                  <a:pt x="3628" y="554"/>
                </a:lnTo>
                <a:lnTo>
                  <a:pt x="3624" y="566"/>
                </a:lnTo>
                <a:lnTo>
                  <a:pt x="3617" y="576"/>
                </a:lnTo>
                <a:lnTo>
                  <a:pt x="3606" y="584"/>
                </a:lnTo>
                <a:lnTo>
                  <a:pt x="3519" y="618"/>
                </a:lnTo>
                <a:lnTo>
                  <a:pt x="3529" y="675"/>
                </a:lnTo>
                <a:lnTo>
                  <a:pt x="3534" y="733"/>
                </a:lnTo>
                <a:lnTo>
                  <a:pt x="3534" y="790"/>
                </a:lnTo>
                <a:lnTo>
                  <a:pt x="3528" y="848"/>
                </a:lnTo>
                <a:lnTo>
                  <a:pt x="3518" y="906"/>
                </a:lnTo>
                <a:lnTo>
                  <a:pt x="3599" y="940"/>
                </a:lnTo>
                <a:lnTo>
                  <a:pt x="3610" y="948"/>
                </a:lnTo>
                <a:lnTo>
                  <a:pt x="3617" y="959"/>
                </a:lnTo>
                <a:lnTo>
                  <a:pt x="3620" y="972"/>
                </a:lnTo>
                <a:lnTo>
                  <a:pt x="3616" y="985"/>
                </a:lnTo>
                <a:lnTo>
                  <a:pt x="3552" y="1135"/>
                </a:lnTo>
                <a:lnTo>
                  <a:pt x="3544" y="1146"/>
                </a:lnTo>
                <a:lnTo>
                  <a:pt x="3533" y="1153"/>
                </a:lnTo>
                <a:lnTo>
                  <a:pt x="3519" y="1155"/>
                </a:lnTo>
                <a:lnTo>
                  <a:pt x="3507" y="1153"/>
                </a:lnTo>
                <a:lnTo>
                  <a:pt x="3427" y="1119"/>
                </a:lnTo>
                <a:lnTo>
                  <a:pt x="3392" y="1166"/>
                </a:lnTo>
                <a:lnTo>
                  <a:pt x="3355" y="1211"/>
                </a:lnTo>
                <a:lnTo>
                  <a:pt x="3313" y="1251"/>
                </a:lnTo>
                <a:lnTo>
                  <a:pt x="3267" y="1289"/>
                </a:lnTo>
                <a:lnTo>
                  <a:pt x="3219" y="1322"/>
                </a:lnTo>
                <a:lnTo>
                  <a:pt x="3249" y="1399"/>
                </a:lnTo>
                <a:lnTo>
                  <a:pt x="3252" y="1411"/>
                </a:lnTo>
                <a:lnTo>
                  <a:pt x="3249" y="1425"/>
                </a:lnTo>
                <a:lnTo>
                  <a:pt x="3242" y="1435"/>
                </a:lnTo>
                <a:lnTo>
                  <a:pt x="3229" y="1443"/>
                </a:lnTo>
                <a:lnTo>
                  <a:pt x="3077" y="1503"/>
                </a:lnTo>
                <a:lnTo>
                  <a:pt x="3064" y="1505"/>
                </a:lnTo>
                <a:lnTo>
                  <a:pt x="3051" y="1503"/>
                </a:lnTo>
                <a:lnTo>
                  <a:pt x="3040" y="1495"/>
                </a:lnTo>
                <a:lnTo>
                  <a:pt x="3033" y="1484"/>
                </a:lnTo>
                <a:lnTo>
                  <a:pt x="3002" y="1408"/>
                </a:lnTo>
                <a:lnTo>
                  <a:pt x="2943" y="1417"/>
                </a:lnTo>
                <a:lnTo>
                  <a:pt x="2883" y="1420"/>
                </a:lnTo>
                <a:lnTo>
                  <a:pt x="2825" y="1419"/>
                </a:lnTo>
                <a:lnTo>
                  <a:pt x="2766" y="1413"/>
                </a:lnTo>
                <a:lnTo>
                  <a:pt x="2708" y="1402"/>
                </a:lnTo>
                <a:lnTo>
                  <a:pt x="2674" y="1478"/>
                </a:lnTo>
                <a:lnTo>
                  <a:pt x="2666" y="1489"/>
                </a:lnTo>
                <a:lnTo>
                  <a:pt x="2655" y="1496"/>
                </a:lnTo>
                <a:lnTo>
                  <a:pt x="2642" y="1498"/>
                </a:lnTo>
                <a:lnTo>
                  <a:pt x="2629" y="1496"/>
                </a:lnTo>
                <a:lnTo>
                  <a:pt x="2478" y="1432"/>
                </a:lnTo>
                <a:lnTo>
                  <a:pt x="2467" y="1424"/>
                </a:lnTo>
                <a:lnTo>
                  <a:pt x="2460" y="1412"/>
                </a:lnTo>
                <a:lnTo>
                  <a:pt x="2458" y="1400"/>
                </a:lnTo>
                <a:lnTo>
                  <a:pt x="2460" y="1386"/>
                </a:lnTo>
                <a:lnTo>
                  <a:pt x="2494" y="1308"/>
                </a:lnTo>
                <a:lnTo>
                  <a:pt x="2447" y="1273"/>
                </a:lnTo>
                <a:lnTo>
                  <a:pt x="2404" y="1236"/>
                </a:lnTo>
                <a:lnTo>
                  <a:pt x="2364" y="1194"/>
                </a:lnTo>
                <a:lnTo>
                  <a:pt x="2329" y="1149"/>
                </a:lnTo>
                <a:lnTo>
                  <a:pt x="2297" y="1101"/>
                </a:lnTo>
                <a:lnTo>
                  <a:pt x="2218" y="1133"/>
                </a:lnTo>
                <a:lnTo>
                  <a:pt x="2204" y="1135"/>
                </a:lnTo>
                <a:lnTo>
                  <a:pt x="2192" y="1131"/>
                </a:lnTo>
                <a:lnTo>
                  <a:pt x="2180" y="1125"/>
                </a:lnTo>
                <a:lnTo>
                  <a:pt x="2173" y="1113"/>
                </a:lnTo>
                <a:lnTo>
                  <a:pt x="2113" y="961"/>
                </a:lnTo>
                <a:lnTo>
                  <a:pt x="2109" y="948"/>
                </a:lnTo>
                <a:lnTo>
                  <a:pt x="2113" y="935"/>
                </a:lnTo>
                <a:lnTo>
                  <a:pt x="2120" y="924"/>
                </a:lnTo>
                <a:lnTo>
                  <a:pt x="2131" y="917"/>
                </a:lnTo>
                <a:lnTo>
                  <a:pt x="2212" y="886"/>
                </a:lnTo>
                <a:lnTo>
                  <a:pt x="2204" y="829"/>
                </a:lnTo>
                <a:lnTo>
                  <a:pt x="2201" y="772"/>
                </a:lnTo>
                <a:lnTo>
                  <a:pt x="2202" y="715"/>
                </a:lnTo>
                <a:lnTo>
                  <a:pt x="2208" y="658"/>
                </a:lnTo>
                <a:lnTo>
                  <a:pt x="2219" y="602"/>
                </a:lnTo>
                <a:lnTo>
                  <a:pt x="2134" y="566"/>
                </a:lnTo>
                <a:lnTo>
                  <a:pt x="2123" y="558"/>
                </a:lnTo>
                <a:lnTo>
                  <a:pt x="2116" y="547"/>
                </a:lnTo>
                <a:lnTo>
                  <a:pt x="2114" y="534"/>
                </a:lnTo>
                <a:lnTo>
                  <a:pt x="2116" y="521"/>
                </a:lnTo>
                <a:lnTo>
                  <a:pt x="2181" y="371"/>
                </a:lnTo>
                <a:lnTo>
                  <a:pt x="2189" y="360"/>
                </a:lnTo>
                <a:lnTo>
                  <a:pt x="2201" y="353"/>
                </a:lnTo>
                <a:lnTo>
                  <a:pt x="2213" y="351"/>
                </a:lnTo>
                <a:lnTo>
                  <a:pt x="2227" y="353"/>
                </a:lnTo>
                <a:lnTo>
                  <a:pt x="2314" y="391"/>
                </a:lnTo>
                <a:lnTo>
                  <a:pt x="2347" y="345"/>
                </a:lnTo>
                <a:lnTo>
                  <a:pt x="2384" y="302"/>
                </a:lnTo>
                <a:lnTo>
                  <a:pt x="2426" y="264"/>
                </a:lnTo>
                <a:lnTo>
                  <a:pt x="2469" y="227"/>
                </a:lnTo>
                <a:lnTo>
                  <a:pt x="2516" y="196"/>
                </a:lnTo>
                <a:lnTo>
                  <a:pt x="2480" y="106"/>
                </a:lnTo>
                <a:lnTo>
                  <a:pt x="2478" y="93"/>
                </a:lnTo>
                <a:lnTo>
                  <a:pt x="2480" y="80"/>
                </a:lnTo>
                <a:lnTo>
                  <a:pt x="2488" y="69"/>
                </a:lnTo>
                <a:lnTo>
                  <a:pt x="2500" y="62"/>
                </a:lnTo>
                <a:lnTo>
                  <a:pt x="2652" y="2"/>
                </a:lnTo>
                <a:lnTo>
                  <a:pt x="2665" y="0"/>
                </a:lnTo>
                <a:lnTo>
                  <a:pt x="2665" y="0"/>
                </a:lnTo>
                <a:close/>
              </a:path>
            </a:pathLst>
          </a:custGeom>
          <a:solidFill>
            <a:schemeClr val="accent5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1D17BE6-37E9-4A2D-9B3C-FA8C64FF58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3398" y="3230185"/>
            <a:ext cx="2541686" cy="222267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070C564-37AC-48C7-9D99-E5BDDBD746D5}"/>
              </a:ext>
            </a:extLst>
          </p:cNvPr>
          <p:cNvSpPr txBox="1"/>
          <p:nvPr/>
        </p:nvSpPr>
        <p:spPr>
          <a:xfrm>
            <a:off x="1642448" y="1743393"/>
            <a:ext cx="277412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>
                <a:latin typeface="Arial Black" panose="020B0A04020102020204" pitchFamily="34" charset="0"/>
              </a:rPr>
              <a:t>Technology Used</a:t>
            </a:r>
          </a:p>
        </p:txBody>
      </p:sp>
      <p:pic>
        <p:nvPicPr>
          <p:cNvPr id="277" name="Picture 276">
            <a:extLst>
              <a:ext uri="{FF2B5EF4-FFF2-40B4-BE49-F238E27FC236}">
                <a16:creationId xmlns:a16="http://schemas.microsoft.com/office/drawing/2014/main" id="{1314422F-35AB-4370-89C2-DBF77B2F0A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5200" y="1"/>
            <a:ext cx="2336799" cy="1409498"/>
          </a:xfrm>
          <a:prstGeom prst="rect">
            <a:avLst/>
          </a:prstGeom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36666241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D859E4CC-DEF1-4A75-AB02-7788EC78963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8" name="Rectangle 7"/>
          <p:cNvSpPr/>
          <p:nvPr/>
        </p:nvSpPr>
        <p:spPr>
          <a:xfrm>
            <a:off x="-10079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-10079" y="1436571"/>
            <a:ext cx="25903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accent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PROBLEM-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453120" y="2707105"/>
            <a:ext cx="649705" cy="721895"/>
          </a:xfrm>
          <a:prstGeom prst="rect">
            <a:avLst/>
          </a:prstGeom>
          <a:solidFill>
            <a:srgbClr val="FF6600"/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453120" y="3933734"/>
            <a:ext cx="649705" cy="721895"/>
          </a:xfrm>
          <a:prstGeom prst="rect">
            <a:avLst/>
          </a:prstGeom>
          <a:solidFill>
            <a:srgbClr val="FF6600"/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473973" y="5145018"/>
            <a:ext cx="649705" cy="721895"/>
          </a:xfrm>
          <a:prstGeom prst="rect">
            <a:avLst/>
          </a:prstGeom>
          <a:solidFill>
            <a:srgbClr val="FF6600"/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1628558" y="2829130"/>
            <a:ext cx="3970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600305" y="4024202"/>
            <a:ext cx="3970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600305" y="5321686"/>
            <a:ext cx="3970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</a:p>
        </p:txBody>
      </p:sp>
      <p:sp>
        <p:nvSpPr>
          <p:cNvPr id="9" name="Rectangle 8"/>
          <p:cNvSpPr/>
          <p:nvPr/>
        </p:nvSpPr>
        <p:spPr>
          <a:xfrm>
            <a:off x="2112904" y="2357771"/>
            <a:ext cx="8446171" cy="1251284"/>
          </a:xfrm>
          <a:prstGeom prst="rect">
            <a:avLst/>
          </a:prstGeom>
          <a:gradFill flip="none" rotWithShape="1">
            <a:gsLst>
              <a:gs pos="0">
                <a:srgbClr val="D5E40E">
                  <a:shade val="30000"/>
                  <a:satMod val="115000"/>
                </a:srgbClr>
              </a:gs>
              <a:gs pos="50000">
                <a:srgbClr val="D5E40E">
                  <a:shade val="67500"/>
                  <a:satMod val="115000"/>
                </a:srgbClr>
              </a:gs>
              <a:gs pos="100000">
                <a:srgbClr val="D5E40E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112904" y="4825379"/>
            <a:ext cx="8446171" cy="1251284"/>
          </a:xfrm>
          <a:prstGeom prst="rect">
            <a:avLst/>
          </a:prstGeom>
          <a:gradFill flip="none" rotWithShape="1">
            <a:gsLst>
              <a:gs pos="0">
                <a:srgbClr val="D5E40E">
                  <a:shade val="30000"/>
                  <a:satMod val="115000"/>
                </a:srgbClr>
              </a:gs>
              <a:gs pos="50000">
                <a:srgbClr val="D5E40E">
                  <a:shade val="67500"/>
                  <a:satMod val="115000"/>
                </a:srgbClr>
              </a:gs>
              <a:gs pos="100000">
                <a:srgbClr val="D5E40E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112904" y="3583586"/>
            <a:ext cx="8446171" cy="1251284"/>
          </a:xfrm>
          <a:prstGeom prst="rect">
            <a:avLst/>
          </a:prstGeom>
          <a:gradFill flip="none" rotWithShape="1">
            <a:gsLst>
              <a:gs pos="0">
                <a:srgbClr val="D5E40E">
                  <a:shade val="30000"/>
                  <a:satMod val="115000"/>
                </a:srgbClr>
              </a:gs>
              <a:gs pos="50000">
                <a:srgbClr val="D5E40E">
                  <a:shade val="67500"/>
                  <a:satMod val="115000"/>
                </a:srgbClr>
              </a:gs>
              <a:gs pos="100000">
                <a:srgbClr val="D5E40E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191753" y="2724380"/>
            <a:ext cx="7808494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defRPr/>
            </a:pPr>
            <a:r>
              <a:rPr lang="en-IN" sz="2400" dirty="0"/>
              <a:t>In earlier times people have to go bank for taking a loan. So that would be time consuming.</a:t>
            </a:r>
            <a:endParaRPr lang="en-US" sz="2400" kern="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191753" y="4044042"/>
            <a:ext cx="780849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defRPr/>
            </a:pPr>
            <a:r>
              <a:rPr lang="en-IN" sz="2400" dirty="0">
                <a:latin typeface="Open Sans" panose="020B0606030504020204"/>
              </a:rPr>
              <a:t>Not secure as well as intervention of third party.</a:t>
            </a:r>
            <a:endParaRPr lang="en-US" sz="2400" kern="0" dirty="0">
              <a:solidFill>
                <a:schemeClr val="bg1"/>
              </a:solidFill>
              <a:latin typeface="Open Sans" panose="020B0606030504020204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181674" y="5154542"/>
            <a:ext cx="78084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2400" kern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Waste of paper and also auto correction can’t be done on hard copy.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F662BE17-4AE1-456E-BF48-652BBF4AE1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5200" y="1"/>
            <a:ext cx="2336799" cy="1409498"/>
          </a:xfrm>
          <a:prstGeom prst="rect">
            <a:avLst/>
          </a:prstGeom>
          <a:effectLst>
            <a:softEdge rad="63500"/>
          </a:effectLst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123A2EEA-556C-47EB-8A61-B6D5C978DA0C}"/>
              </a:ext>
            </a:extLst>
          </p:cNvPr>
          <p:cNvGrpSpPr/>
          <p:nvPr/>
        </p:nvGrpSpPr>
        <p:grpSpPr>
          <a:xfrm>
            <a:off x="2085975" y="-6349"/>
            <a:ext cx="8020050" cy="1202154"/>
            <a:chOff x="2336800" y="-6350"/>
            <a:chExt cx="7495821" cy="1374775"/>
          </a:xfrm>
        </p:grpSpPr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id="{958E4899-4EA3-4576-B5B5-0A229AD8917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36800" y="1"/>
              <a:ext cx="7495821" cy="1282700"/>
            </a:xfrm>
            <a:custGeom>
              <a:avLst/>
              <a:gdLst>
                <a:gd name="T0" fmla="*/ 2232 w 2232"/>
                <a:gd name="T1" fmla="*/ 0 h 463"/>
                <a:gd name="T2" fmla="*/ 2103 w 2232"/>
                <a:gd name="T3" fmla="*/ 19 h 463"/>
                <a:gd name="T4" fmla="*/ 2025 w 2232"/>
                <a:gd name="T5" fmla="*/ 67 h 463"/>
                <a:gd name="T6" fmla="*/ 1955 w 2232"/>
                <a:gd name="T7" fmla="*/ 149 h 463"/>
                <a:gd name="T8" fmla="*/ 1842 w 2232"/>
                <a:gd name="T9" fmla="*/ 334 h 463"/>
                <a:gd name="T10" fmla="*/ 1626 w 2232"/>
                <a:gd name="T11" fmla="*/ 463 h 463"/>
                <a:gd name="T12" fmla="*/ 606 w 2232"/>
                <a:gd name="T13" fmla="*/ 463 h 463"/>
                <a:gd name="T14" fmla="*/ 390 w 2232"/>
                <a:gd name="T15" fmla="*/ 334 h 463"/>
                <a:gd name="T16" fmla="*/ 277 w 2232"/>
                <a:gd name="T17" fmla="*/ 149 h 463"/>
                <a:gd name="T18" fmla="*/ 207 w 2232"/>
                <a:gd name="T19" fmla="*/ 67 h 463"/>
                <a:gd name="T20" fmla="*/ 129 w 2232"/>
                <a:gd name="T21" fmla="*/ 19 h 463"/>
                <a:gd name="T22" fmla="*/ 0 w 2232"/>
                <a:gd name="T23" fmla="*/ 0 h 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32" h="463">
                  <a:moveTo>
                    <a:pt x="2232" y="0"/>
                  </a:moveTo>
                  <a:cubicBezTo>
                    <a:pt x="2232" y="0"/>
                    <a:pt x="2142" y="0"/>
                    <a:pt x="2103" y="19"/>
                  </a:cubicBezTo>
                  <a:cubicBezTo>
                    <a:pt x="2077" y="31"/>
                    <a:pt x="2047" y="48"/>
                    <a:pt x="2025" y="67"/>
                  </a:cubicBezTo>
                  <a:cubicBezTo>
                    <a:pt x="1994" y="93"/>
                    <a:pt x="1974" y="119"/>
                    <a:pt x="1955" y="149"/>
                  </a:cubicBezTo>
                  <a:cubicBezTo>
                    <a:pt x="1913" y="216"/>
                    <a:pt x="1872" y="274"/>
                    <a:pt x="1842" y="334"/>
                  </a:cubicBezTo>
                  <a:cubicBezTo>
                    <a:pt x="1802" y="413"/>
                    <a:pt x="1718" y="463"/>
                    <a:pt x="1626" y="463"/>
                  </a:cubicBezTo>
                  <a:cubicBezTo>
                    <a:pt x="606" y="463"/>
                    <a:pt x="606" y="463"/>
                    <a:pt x="606" y="463"/>
                  </a:cubicBezTo>
                  <a:cubicBezTo>
                    <a:pt x="514" y="463"/>
                    <a:pt x="430" y="413"/>
                    <a:pt x="390" y="334"/>
                  </a:cubicBezTo>
                  <a:cubicBezTo>
                    <a:pt x="360" y="274"/>
                    <a:pt x="319" y="216"/>
                    <a:pt x="277" y="149"/>
                  </a:cubicBezTo>
                  <a:cubicBezTo>
                    <a:pt x="258" y="119"/>
                    <a:pt x="238" y="93"/>
                    <a:pt x="207" y="67"/>
                  </a:cubicBezTo>
                  <a:cubicBezTo>
                    <a:pt x="185" y="48"/>
                    <a:pt x="155" y="31"/>
                    <a:pt x="129" y="19"/>
                  </a:cubicBezTo>
                  <a:cubicBezTo>
                    <a:pt x="90" y="0"/>
                    <a:pt x="0" y="0"/>
                    <a:pt x="0" y="0"/>
                  </a:cubicBezTo>
                </a:path>
              </a:pathLst>
            </a:custGeom>
            <a:gradFill flip="none" rotWithShape="1">
              <a:gsLst>
                <a:gs pos="0">
                  <a:srgbClr val="3EDCFC"/>
                </a:gs>
                <a:gs pos="63000">
                  <a:srgbClr val="01A0D9"/>
                </a:gs>
              </a:gsLst>
              <a:lin ang="54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5">
              <a:extLst>
                <a:ext uri="{FF2B5EF4-FFF2-40B4-BE49-F238E27FC236}">
                  <a16:creationId xmlns:a16="http://schemas.microsoft.com/office/drawing/2014/main" id="{33AD034F-518E-4C3A-9BFB-CCF7A2F2EB7A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8763" y="-6350"/>
              <a:ext cx="1447800" cy="1282700"/>
            </a:xfrm>
            <a:custGeom>
              <a:avLst/>
              <a:gdLst>
                <a:gd name="T0" fmla="*/ 492 w 492"/>
                <a:gd name="T1" fmla="*/ 434 h 434"/>
                <a:gd name="T2" fmla="*/ 360 w 492"/>
                <a:gd name="T3" fmla="*/ 330 h 434"/>
                <a:gd name="T4" fmla="*/ 217 w 492"/>
                <a:gd name="T5" fmla="*/ 139 h 434"/>
                <a:gd name="T6" fmla="*/ 132 w 492"/>
                <a:gd name="T7" fmla="*/ 56 h 434"/>
                <a:gd name="T8" fmla="*/ 41 w 492"/>
                <a:gd name="T9" fmla="*/ 11 h 434"/>
                <a:gd name="T10" fmla="*/ 0 w 492"/>
                <a:gd name="T11" fmla="*/ 2 h 434"/>
                <a:gd name="T12" fmla="*/ 151 w 492"/>
                <a:gd name="T13" fmla="*/ 22 h 434"/>
                <a:gd name="T14" fmla="*/ 237 w 492"/>
                <a:gd name="T15" fmla="*/ 74 h 434"/>
                <a:gd name="T16" fmla="*/ 314 w 492"/>
                <a:gd name="T17" fmla="*/ 164 h 434"/>
                <a:gd name="T18" fmla="*/ 439 w 492"/>
                <a:gd name="T19" fmla="*/ 365 h 434"/>
                <a:gd name="T20" fmla="*/ 492 w 492"/>
                <a:gd name="T21" fmla="*/ 434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2" h="434">
                  <a:moveTo>
                    <a:pt x="492" y="434"/>
                  </a:moveTo>
                  <a:cubicBezTo>
                    <a:pt x="438" y="414"/>
                    <a:pt x="391" y="378"/>
                    <a:pt x="360" y="330"/>
                  </a:cubicBezTo>
                  <a:cubicBezTo>
                    <a:pt x="320" y="267"/>
                    <a:pt x="270" y="207"/>
                    <a:pt x="217" y="139"/>
                  </a:cubicBezTo>
                  <a:cubicBezTo>
                    <a:pt x="193" y="108"/>
                    <a:pt x="169" y="82"/>
                    <a:pt x="132" y="56"/>
                  </a:cubicBezTo>
                  <a:cubicBezTo>
                    <a:pt x="106" y="38"/>
                    <a:pt x="71" y="22"/>
                    <a:pt x="41" y="11"/>
                  </a:cubicBezTo>
                  <a:cubicBezTo>
                    <a:pt x="30" y="7"/>
                    <a:pt x="15" y="4"/>
                    <a:pt x="0" y="2"/>
                  </a:cubicBezTo>
                  <a:cubicBezTo>
                    <a:pt x="70" y="0"/>
                    <a:pt x="119" y="7"/>
                    <a:pt x="151" y="22"/>
                  </a:cubicBezTo>
                  <a:cubicBezTo>
                    <a:pt x="179" y="36"/>
                    <a:pt x="213" y="55"/>
                    <a:pt x="237" y="74"/>
                  </a:cubicBezTo>
                  <a:cubicBezTo>
                    <a:pt x="271" y="103"/>
                    <a:pt x="293" y="131"/>
                    <a:pt x="314" y="164"/>
                  </a:cubicBezTo>
                  <a:cubicBezTo>
                    <a:pt x="361" y="236"/>
                    <a:pt x="405" y="300"/>
                    <a:pt x="439" y="365"/>
                  </a:cubicBezTo>
                  <a:cubicBezTo>
                    <a:pt x="453" y="391"/>
                    <a:pt x="471" y="414"/>
                    <a:pt x="492" y="43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139700" dist="38100" dir="2700000" algn="tl" rotWithShape="0">
                <a:prstClr val="black">
                  <a:alpha val="14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6">
              <a:extLst>
                <a:ext uri="{FF2B5EF4-FFF2-40B4-BE49-F238E27FC236}">
                  <a16:creationId xmlns:a16="http://schemas.microsoft.com/office/drawing/2014/main" id="{81B3AA8E-93FE-4090-919A-0E3AF17881E4}"/>
                </a:ext>
              </a:extLst>
            </p:cNvPr>
            <p:cNvSpPr>
              <a:spLocks/>
            </p:cNvSpPr>
            <p:nvPr/>
          </p:nvSpPr>
          <p:spPr bwMode="auto">
            <a:xfrm>
              <a:off x="7948613" y="0"/>
              <a:ext cx="1447800" cy="1276350"/>
            </a:xfrm>
            <a:custGeom>
              <a:avLst/>
              <a:gdLst>
                <a:gd name="T0" fmla="*/ 0 w 492"/>
                <a:gd name="T1" fmla="*/ 432 h 432"/>
                <a:gd name="T2" fmla="*/ 132 w 492"/>
                <a:gd name="T3" fmla="*/ 328 h 432"/>
                <a:gd name="T4" fmla="*/ 275 w 492"/>
                <a:gd name="T5" fmla="*/ 137 h 432"/>
                <a:gd name="T6" fmla="*/ 360 w 492"/>
                <a:gd name="T7" fmla="*/ 54 h 432"/>
                <a:gd name="T8" fmla="*/ 450 w 492"/>
                <a:gd name="T9" fmla="*/ 9 h 432"/>
                <a:gd name="T10" fmla="*/ 492 w 492"/>
                <a:gd name="T11" fmla="*/ 0 h 432"/>
                <a:gd name="T12" fmla="*/ 341 w 492"/>
                <a:gd name="T13" fmla="*/ 20 h 432"/>
                <a:gd name="T14" fmla="*/ 255 w 492"/>
                <a:gd name="T15" fmla="*/ 72 h 432"/>
                <a:gd name="T16" fmla="*/ 178 w 492"/>
                <a:gd name="T17" fmla="*/ 162 h 432"/>
                <a:gd name="T18" fmla="*/ 52 w 492"/>
                <a:gd name="T19" fmla="*/ 363 h 432"/>
                <a:gd name="T20" fmla="*/ 0 w 492"/>
                <a:gd name="T21" fmla="*/ 432 h 4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2" h="432">
                  <a:moveTo>
                    <a:pt x="0" y="432"/>
                  </a:moveTo>
                  <a:cubicBezTo>
                    <a:pt x="54" y="412"/>
                    <a:pt x="101" y="376"/>
                    <a:pt x="132" y="328"/>
                  </a:cubicBezTo>
                  <a:cubicBezTo>
                    <a:pt x="171" y="265"/>
                    <a:pt x="221" y="205"/>
                    <a:pt x="275" y="137"/>
                  </a:cubicBezTo>
                  <a:cubicBezTo>
                    <a:pt x="299" y="106"/>
                    <a:pt x="323" y="80"/>
                    <a:pt x="360" y="54"/>
                  </a:cubicBezTo>
                  <a:cubicBezTo>
                    <a:pt x="385" y="36"/>
                    <a:pt x="421" y="20"/>
                    <a:pt x="450" y="9"/>
                  </a:cubicBezTo>
                  <a:cubicBezTo>
                    <a:pt x="462" y="5"/>
                    <a:pt x="476" y="2"/>
                    <a:pt x="492" y="0"/>
                  </a:cubicBezTo>
                  <a:cubicBezTo>
                    <a:pt x="428" y="0"/>
                    <a:pt x="373" y="5"/>
                    <a:pt x="341" y="20"/>
                  </a:cubicBezTo>
                  <a:cubicBezTo>
                    <a:pt x="313" y="34"/>
                    <a:pt x="279" y="53"/>
                    <a:pt x="255" y="72"/>
                  </a:cubicBezTo>
                  <a:cubicBezTo>
                    <a:pt x="221" y="101"/>
                    <a:pt x="199" y="129"/>
                    <a:pt x="178" y="162"/>
                  </a:cubicBezTo>
                  <a:cubicBezTo>
                    <a:pt x="131" y="234"/>
                    <a:pt x="86" y="298"/>
                    <a:pt x="52" y="363"/>
                  </a:cubicBezTo>
                  <a:cubicBezTo>
                    <a:pt x="39" y="389"/>
                    <a:pt x="21" y="412"/>
                    <a:pt x="0" y="43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152400" dist="38100" dir="2700000" algn="tl" rotWithShape="0">
                <a:prstClr val="black">
                  <a:alpha val="14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7">
              <a:extLst>
                <a:ext uri="{FF2B5EF4-FFF2-40B4-BE49-F238E27FC236}">
                  <a16:creationId xmlns:a16="http://schemas.microsoft.com/office/drawing/2014/main" id="{C017B403-BA23-4244-BA9F-695DA9DBCBBF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9401" y="0"/>
              <a:ext cx="6565900" cy="1368425"/>
            </a:xfrm>
            <a:custGeom>
              <a:avLst/>
              <a:gdLst>
                <a:gd name="T0" fmla="*/ 2232 w 2232"/>
                <a:gd name="T1" fmla="*/ 0 h 463"/>
                <a:gd name="T2" fmla="*/ 2103 w 2232"/>
                <a:gd name="T3" fmla="*/ 19 h 463"/>
                <a:gd name="T4" fmla="*/ 2025 w 2232"/>
                <a:gd name="T5" fmla="*/ 67 h 463"/>
                <a:gd name="T6" fmla="*/ 1955 w 2232"/>
                <a:gd name="T7" fmla="*/ 149 h 463"/>
                <a:gd name="T8" fmla="*/ 1842 w 2232"/>
                <a:gd name="T9" fmla="*/ 334 h 463"/>
                <a:gd name="T10" fmla="*/ 1626 w 2232"/>
                <a:gd name="T11" fmla="*/ 463 h 463"/>
                <a:gd name="T12" fmla="*/ 606 w 2232"/>
                <a:gd name="T13" fmla="*/ 463 h 463"/>
                <a:gd name="T14" fmla="*/ 390 w 2232"/>
                <a:gd name="T15" fmla="*/ 334 h 463"/>
                <a:gd name="T16" fmla="*/ 277 w 2232"/>
                <a:gd name="T17" fmla="*/ 149 h 463"/>
                <a:gd name="T18" fmla="*/ 207 w 2232"/>
                <a:gd name="T19" fmla="*/ 67 h 463"/>
                <a:gd name="T20" fmla="*/ 129 w 2232"/>
                <a:gd name="T21" fmla="*/ 19 h 463"/>
                <a:gd name="T22" fmla="*/ 0 w 2232"/>
                <a:gd name="T23" fmla="*/ 0 h 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32" h="463">
                  <a:moveTo>
                    <a:pt x="2232" y="0"/>
                  </a:moveTo>
                  <a:cubicBezTo>
                    <a:pt x="2232" y="0"/>
                    <a:pt x="2142" y="0"/>
                    <a:pt x="2103" y="19"/>
                  </a:cubicBezTo>
                  <a:cubicBezTo>
                    <a:pt x="2077" y="31"/>
                    <a:pt x="2047" y="48"/>
                    <a:pt x="2025" y="67"/>
                  </a:cubicBezTo>
                  <a:cubicBezTo>
                    <a:pt x="1994" y="93"/>
                    <a:pt x="1974" y="119"/>
                    <a:pt x="1955" y="149"/>
                  </a:cubicBezTo>
                  <a:cubicBezTo>
                    <a:pt x="1913" y="216"/>
                    <a:pt x="1872" y="274"/>
                    <a:pt x="1842" y="334"/>
                  </a:cubicBezTo>
                  <a:cubicBezTo>
                    <a:pt x="1802" y="413"/>
                    <a:pt x="1718" y="463"/>
                    <a:pt x="1626" y="463"/>
                  </a:cubicBezTo>
                  <a:cubicBezTo>
                    <a:pt x="606" y="463"/>
                    <a:pt x="606" y="463"/>
                    <a:pt x="606" y="463"/>
                  </a:cubicBezTo>
                  <a:cubicBezTo>
                    <a:pt x="514" y="463"/>
                    <a:pt x="430" y="413"/>
                    <a:pt x="390" y="334"/>
                  </a:cubicBezTo>
                  <a:cubicBezTo>
                    <a:pt x="360" y="274"/>
                    <a:pt x="319" y="216"/>
                    <a:pt x="277" y="149"/>
                  </a:cubicBezTo>
                  <a:cubicBezTo>
                    <a:pt x="258" y="119"/>
                    <a:pt x="238" y="93"/>
                    <a:pt x="207" y="67"/>
                  </a:cubicBezTo>
                  <a:cubicBezTo>
                    <a:pt x="185" y="48"/>
                    <a:pt x="155" y="31"/>
                    <a:pt x="129" y="19"/>
                  </a:cubicBezTo>
                  <a:cubicBezTo>
                    <a:pt x="90" y="0"/>
                    <a:pt x="0" y="0"/>
                    <a:pt x="0" y="0"/>
                  </a:cubicBezTo>
                </a:path>
              </a:pathLst>
            </a:custGeom>
            <a:gradFill>
              <a:gsLst>
                <a:gs pos="100000">
                  <a:srgbClr val="3EDCFC"/>
                </a:gs>
                <a:gs pos="0">
                  <a:srgbClr val="01A0D9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22BC62B7-2B27-41C2-A329-9C74819F6954}"/>
              </a:ext>
            </a:extLst>
          </p:cNvPr>
          <p:cNvSpPr/>
          <p:nvPr/>
        </p:nvSpPr>
        <p:spPr>
          <a:xfrm>
            <a:off x="3989645" y="223947"/>
            <a:ext cx="410061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32029052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894269" y="3892786"/>
            <a:ext cx="3476829" cy="1949173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75000"/>
                  <a:shade val="30000"/>
                  <a:satMod val="115000"/>
                </a:schemeClr>
              </a:gs>
              <a:gs pos="50000">
                <a:schemeClr val="accent2">
                  <a:lumMod val="75000"/>
                  <a:shade val="67500"/>
                  <a:satMod val="115000"/>
                </a:schemeClr>
              </a:gs>
              <a:gs pos="100000">
                <a:schemeClr val="accent2">
                  <a:lumMod val="75000"/>
                  <a:shade val="100000"/>
                  <a:satMod val="11500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361164" y="1941863"/>
            <a:ext cx="3476829" cy="1957454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75000"/>
                  <a:shade val="30000"/>
                  <a:satMod val="115000"/>
                </a:schemeClr>
              </a:gs>
              <a:gs pos="50000">
                <a:schemeClr val="accent2">
                  <a:lumMod val="75000"/>
                  <a:shade val="67500"/>
                  <a:satMod val="115000"/>
                </a:schemeClr>
              </a:gs>
              <a:gs pos="100000">
                <a:schemeClr val="accent2">
                  <a:lumMod val="75000"/>
                  <a:shade val="100000"/>
                  <a:satMod val="115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828059" y="3873193"/>
            <a:ext cx="3486764" cy="1966075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75000"/>
                  <a:shade val="30000"/>
                  <a:satMod val="115000"/>
                </a:schemeClr>
              </a:gs>
              <a:gs pos="50000">
                <a:schemeClr val="accent2">
                  <a:lumMod val="75000"/>
                  <a:shade val="67500"/>
                  <a:satMod val="115000"/>
                </a:schemeClr>
              </a:gs>
              <a:gs pos="100000">
                <a:schemeClr val="accent2">
                  <a:lumMod val="75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4714752" y="2190295"/>
            <a:ext cx="276965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The software generates a brief report to a manager level user that helps decide the approval of a loan application.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250731" y="4079351"/>
            <a:ext cx="276965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IN" dirty="0">
                <a:solidFill>
                  <a:schemeClr val="bg1"/>
                </a:solidFill>
              </a:rPr>
              <a:t>The main purpose of E-Loan is to provide the ability to initiate a new mortgage loan in the system and to provide loan status.</a:t>
            </a:r>
            <a:endParaRPr lang="en-US" kern="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186385" y="4079351"/>
            <a:ext cx="276965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So by this application that we have made , people can easily take any type of loan that they want by just submitting there documents.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78CE1D-B0A3-403B-B095-C4FEC0A97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OUR</a:t>
            </a:r>
            <a:r>
              <a:rPr lang="en-US" sz="4000" b="1" dirty="0">
                <a:solidFill>
                  <a:srgbClr val="FF66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4000" dirty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SOLUTION</a:t>
            </a:r>
            <a:endParaRPr lang="en-IN" sz="4000" dirty="0">
              <a:solidFill>
                <a:schemeClr val="accent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21" name="Picture Placeholder 20">
            <a:extLst>
              <a:ext uri="{FF2B5EF4-FFF2-40B4-BE49-F238E27FC236}">
                <a16:creationId xmlns:a16="http://schemas.microsoft.com/office/drawing/2014/main" id="{7C4B2ABC-305E-4051-A00D-3CBF329F8D1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28" name="Picture Placeholder 27">
            <a:extLst>
              <a:ext uri="{FF2B5EF4-FFF2-40B4-BE49-F238E27FC236}">
                <a16:creationId xmlns:a16="http://schemas.microsoft.com/office/drawing/2014/main" id="{3C939A54-D3E3-4F63-B13A-CF02402488C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30" name="Picture Placeholder 29">
            <a:extLst>
              <a:ext uri="{FF2B5EF4-FFF2-40B4-BE49-F238E27FC236}">
                <a16:creationId xmlns:a16="http://schemas.microsoft.com/office/drawing/2014/main" id="{3FB45BD5-DE4C-4705-B310-574A1C36F99D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15D5E60C-2A79-463C-9080-F7E49B181ABB}"/>
              </a:ext>
            </a:extLst>
          </p:cNvPr>
          <p:cNvSpPr/>
          <p:nvPr/>
        </p:nvSpPr>
        <p:spPr>
          <a:xfrm>
            <a:off x="884335" y="1943180"/>
            <a:ext cx="3476828" cy="1949173"/>
          </a:xfrm>
          <a:prstGeom prst="rect">
            <a:avLst/>
          </a:prstGeom>
          <a:solidFill>
            <a:schemeClr val="accent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F24031F-6E21-4E94-9E6A-D323192698B1}"/>
              </a:ext>
            </a:extLst>
          </p:cNvPr>
          <p:cNvSpPr/>
          <p:nvPr/>
        </p:nvSpPr>
        <p:spPr>
          <a:xfrm>
            <a:off x="4364037" y="3884504"/>
            <a:ext cx="3467120" cy="1949173"/>
          </a:xfrm>
          <a:prstGeom prst="rect">
            <a:avLst/>
          </a:prstGeom>
          <a:solidFill>
            <a:schemeClr val="accent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AE5697B-9746-4FB0-BB8A-833A30C13FC0}"/>
              </a:ext>
            </a:extLst>
          </p:cNvPr>
          <p:cNvSpPr/>
          <p:nvPr/>
        </p:nvSpPr>
        <p:spPr>
          <a:xfrm>
            <a:off x="7827830" y="1943350"/>
            <a:ext cx="3486763" cy="1947227"/>
          </a:xfrm>
          <a:prstGeom prst="rect">
            <a:avLst/>
          </a:prstGeom>
          <a:solidFill>
            <a:schemeClr val="accent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3BD7F01-5FDF-4A23-8259-AA2F6CDB864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5200" y="1"/>
            <a:ext cx="2336799" cy="1409498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39352222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801"/>
          <a:stretch/>
        </p:blipFill>
        <p:spPr>
          <a:xfrm>
            <a:off x="2318473" y="5625714"/>
            <a:ext cx="9151477" cy="38178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2103119" y="406552"/>
            <a:ext cx="9036068" cy="522007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55663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" name="Group 2">
            <a:extLst>
              <a:ext uri="{FF2B5EF4-FFF2-40B4-BE49-F238E27FC236}">
                <a16:creationId xmlns:a16="http://schemas.microsoft.com/office/drawing/2014/main" id="{EB8654F1-A42F-4C0F-8E3C-FDBF45D181F1}"/>
              </a:ext>
            </a:extLst>
          </p:cNvPr>
          <p:cNvGrpSpPr/>
          <p:nvPr/>
        </p:nvGrpSpPr>
        <p:grpSpPr>
          <a:xfrm>
            <a:off x="0" y="-784112"/>
            <a:ext cx="4206240" cy="7315540"/>
            <a:chOff x="359788" y="-672352"/>
            <a:chExt cx="4206240" cy="7315540"/>
          </a:xfrm>
        </p:grpSpPr>
        <p:sp>
          <p:nvSpPr>
            <p:cNvPr id="12" name="Oval 11"/>
            <p:cNvSpPr/>
            <p:nvPr/>
          </p:nvSpPr>
          <p:spPr>
            <a:xfrm>
              <a:off x="2051427" y="5820228"/>
              <a:ext cx="822960" cy="8229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scene3d>
              <a:camera prst="perspectiveRelaxed">
                <a:rot lat="17973601" lon="0" rev="0"/>
              </a:camera>
              <a:lightRig rig="threePt" dir="t"/>
            </a:scene3d>
            <a:sp3d>
              <a:bevelT h="12700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2234307" y="5247299"/>
              <a:ext cx="457200" cy="4572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scene3d>
              <a:camera prst="perspectiveRelaxed">
                <a:rot lat="17973601" lon="0" rev="0"/>
              </a:camera>
              <a:lightRig rig="threePt" dir="t"/>
            </a:scene3d>
            <a:sp3d extrusionH="800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 rot="10800000">
              <a:off x="359788" y="-672352"/>
              <a:ext cx="4206240" cy="4206240"/>
            </a:xfrm>
            <a:prstGeom prst="star12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scene3d>
              <a:camera prst="isometricTopUp">
                <a:rot lat="19208643" lon="14195796" rev="6774595"/>
              </a:camera>
              <a:lightRig rig="threePt" dir="t"/>
            </a:scene3d>
            <a:sp3d z="3810000" prstMaterial="softEdge">
              <a:bevelB w="444500" h="115570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800" b="1" spc="-3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Oval 8"/>
            <p:cNvSpPr/>
            <p:nvPr/>
          </p:nvSpPr>
          <p:spPr>
            <a:xfrm rot="10800000">
              <a:off x="816988" y="-215152"/>
              <a:ext cx="3291840" cy="3291840"/>
            </a:xfrm>
            <a:prstGeom prst="star12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scene3d>
              <a:camera prst="isometricTopUp">
                <a:rot lat="19208643" lon="14195796" rev="6774595"/>
              </a:camera>
              <a:lightRig rig="threePt" dir="t"/>
            </a:scene3d>
            <a:sp3d z="2540000" prstMaterial="softEdge">
              <a:bevelB w="444500" h="115570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 rot="10800000">
              <a:off x="1274188" y="242048"/>
              <a:ext cx="2377440" cy="2377440"/>
            </a:xfrm>
            <a:prstGeom prst="star12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scene3d>
              <a:camera prst="isometricTopUp">
                <a:rot lat="19208643" lon="14195796" rev="6774595"/>
              </a:camera>
              <a:lightRig rig="threePt" dir="t"/>
            </a:scene3d>
            <a:sp3d z="1270000" prstMaterial="softEdge">
              <a:bevelB w="444500" h="115570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Oval 10"/>
            <p:cNvSpPr/>
            <p:nvPr/>
          </p:nvSpPr>
          <p:spPr>
            <a:xfrm rot="10800000">
              <a:off x="1731388" y="699248"/>
              <a:ext cx="1463040" cy="1463040"/>
            </a:xfrm>
            <a:prstGeom prst="star12">
              <a:avLst/>
            </a:prstGeom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ln>
              <a:noFill/>
            </a:ln>
            <a:scene3d>
              <a:camera prst="isometricTopUp">
                <a:rot lat="19208643" lon="14195796" rev="6774595"/>
              </a:camera>
              <a:lightRig rig="threePt" dir="t"/>
            </a:scene3d>
            <a:sp3d prstMaterial="softEdge">
              <a:bevelB w="444500" h="115570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C9ABDC1-F308-4203-B76B-CFA73F93DD02}"/>
              </a:ext>
            </a:extLst>
          </p:cNvPr>
          <p:cNvSpPr txBox="1"/>
          <p:nvPr/>
        </p:nvSpPr>
        <p:spPr>
          <a:xfrm>
            <a:off x="5735882" y="589280"/>
            <a:ext cx="482035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b="1" dirty="0"/>
              <a:t>Advantages</a:t>
            </a:r>
            <a:endParaRPr lang="es-UY" sz="4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42081E-CDD9-402A-A63B-87A36107155F}"/>
              </a:ext>
            </a:extLst>
          </p:cNvPr>
          <p:cNvSpPr txBox="1"/>
          <p:nvPr/>
        </p:nvSpPr>
        <p:spPr>
          <a:xfrm>
            <a:off x="4566027" y="1394964"/>
            <a:ext cx="5746372" cy="4467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2400" dirty="0"/>
              <a:t>people don’t need to go anywhere.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2400" dirty="0"/>
              <a:t>People  only need to visit e-loan application and can take any type of loan by submit their documents.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2400" dirty="0"/>
              <a:t>Less hassle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2400" dirty="0"/>
              <a:t>Now there is no interference of any third party(commission).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IN" sz="2400" b="1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6E2AC6C-58F1-489B-A6F0-3ED715E0C2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5200" y="1"/>
            <a:ext cx="2336799" cy="1409498"/>
          </a:xfrm>
          <a:prstGeom prst="rect">
            <a:avLst/>
          </a:prstGeom>
          <a:effectLst>
            <a:softEdge rad="317500"/>
          </a:effectLst>
        </p:spPr>
      </p:pic>
    </p:spTree>
    <p:extLst>
      <p:ext uri="{BB962C8B-B14F-4D97-AF65-F5344CB8AC3E}">
        <p14:creationId xmlns:p14="http://schemas.microsoft.com/office/powerpoint/2010/main" val="514481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801"/>
          <a:stretch/>
        </p:blipFill>
        <p:spPr>
          <a:xfrm>
            <a:off x="2318473" y="5564754"/>
            <a:ext cx="9151477" cy="38178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2103119" y="395709"/>
            <a:ext cx="9036068" cy="522007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855663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905F371-8C4B-4854-B46D-99C1B3B5EBA5}"/>
              </a:ext>
            </a:extLst>
          </p:cNvPr>
          <p:cNvGrpSpPr/>
          <p:nvPr/>
        </p:nvGrpSpPr>
        <p:grpSpPr>
          <a:xfrm>
            <a:off x="0" y="-702832"/>
            <a:ext cx="4206240" cy="7315540"/>
            <a:chOff x="359788" y="-672352"/>
            <a:chExt cx="4206240" cy="7315540"/>
          </a:xfrm>
        </p:grpSpPr>
        <p:sp>
          <p:nvSpPr>
            <p:cNvPr id="12" name="Oval 11"/>
            <p:cNvSpPr/>
            <p:nvPr/>
          </p:nvSpPr>
          <p:spPr>
            <a:xfrm>
              <a:off x="2051427" y="5820228"/>
              <a:ext cx="822960" cy="8229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scene3d>
              <a:camera prst="perspectiveRelaxed">
                <a:rot lat="17973601" lon="0" rev="0"/>
              </a:camera>
              <a:lightRig rig="threePt" dir="t"/>
            </a:scene3d>
            <a:sp3d>
              <a:bevelT h="12700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2234307" y="5247299"/>
              <a:ext cx="457200" cy="4572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scene3d>
              <a:camera prst="perspectiveRelaxed">
                <a:rot lat="17973601" lon="0" rev="0"/>
              </a:camera>
              <a:lightRig rig="threePt" dir="t"/>
            </a:scene3d>
            <a:sp3d extrusionH="800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 rot="10800000">
              <a:off x="359788" y="-672352"/>
              <a:ext cx="4206240" cy="4206240"/>
            </a:xfrm>
            <a:prstGeom prst="star12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scene3d>
              <a:camera prst="isometricTopUp">
                <a:rot lat="19208643" lon="14195796" rev="6774595"/>
              </a:camera>
              <a:lightRig rig="threePt" dir="t"/>
            </a:scene3d>
            <a:sp3d z="3810000" prstMaterial="softEdge">
              <a:bevelB w="444500" h="115570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800" b="1" spc="-3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Oval 8"/>
            <p:cNvSpPr/>
            <p:nvPr/>
          </p:nvSpPr>
          <p:spPr>
            <a:xfrm rot="10800000">
              <a:off x="816988" y="-215152"/>
              <a:ext cx="3291840" cy="3291840"/>
            </a:xfrm>
            <a:prstGeom prst="star12">
              <a:avLst/>
            </a:prstGeom>
            <a:solidFill>
              <a:schemeClr val="accent2"/>
            </a:solidFill>
            <a:ln>
              <a:noFill/>
            </a:ln>
            <a:scene3d>
              <a:camera prst="isometricTopUp">
                <a:rot lat="19208643" lon="14195796" rev="6774595"/>
              </a:camera>
              <a:lightRig rig="threePt" dir="t"/>
            </a:scene3d>
            <a:sp3d z="2540000" prstMaterial="softEdge">
              <a:bevelB w="444500" h="115570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Oval 9"/>
            <p:cNvSpPr/>
            <p:nvPr/>
          </p:nvSpPr>
          <p:spPr>
            <a:xfrm rot="10800000">
              <a:off x="1274188" y="242048"/>
              <a:ext cx="2377440" cy="2377440"/>
            </a:xfrm>
            <a:prstGeom prst="star12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scene3d>
              <a:camera prst="isometricTopUp">
                <a:rot lat="19208643" lon="14195796" rev="6774595"/>
              </a:camera>
              <a:lightRig rig="threePt" dir="t"/>
            </a:scene3d>
            <a:sp3d z="1270000" prstMaterial="softEdge">
              <a:bevelB w="444500" h="115570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Oval 10"/>
            <p:cNvSpPr/>
            <p:nvPr/>
          </p:nvSpPr>
          <p:spPr>
            <a:xfrm rot="10800000">
              <a:off x="1731388" y="699248"/>
              <a:ext cx="1463040" cy="1463040"/>
            </a:xfrm>
            <a:prstGeom prst="star12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scene3d>
              <a:camera prst="isometricTopUp">
                <a:rot lat="19208643" lon="14195796" rev="6774595"/>
              </a:camera>
              <a:lightRig rig="threePt" dir="t"/>
            </a:scene3d>
            <a:sp3d prstMaterial="softEdge">
              <a:bevelB w="444500" h="115570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C9ABDC1-F308-4203-B76B-CFA73F93DD02}"/>
              </a:ext>
            </a:extLst>
          </p:cNvPr>
          <p:cNvSpPr txBox="1"/>
          <p:nvPr/>
        </p:nvSpPr>
        <p:spPr>
          <a:xfrm>
            <a:off x="4785360" y="589280"/>
            <a:ext cx="57708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b="1" dirty="0"/>
              <a:t>Disadvantages</a:t>
            </a:r>
            <a:endParaRPr lang="es-UY" sz="4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B2D6A88-3125-4915-A33E-9F7463BCF611}"/>
              </a:ext>
            </a:extLst>
          </p:cNvPr>
          <p:cNvSpPr txBox="1"/>
          <p:nvPr/>
        </p:nvSpPr>
        <p:spPr>
          <a:xfrm>
            <a:off x="4785360" y="1717040"/>
            <a:ext cx="6035040" cy="33590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2400" dirty="0"/>
              <a:t>Higher interest rate in compared to offline loan.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2400" dirty="0"/>
              <a:t>Short repayment course.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2400" dirty="0"/>
              <a:t>Vague terms and condition statement.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2400" dirty="0"/>
              <a:t>Can be complex for senior citizen/farmers.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IN" sz="2400" b="1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E9C6EF7-E033-4E45-8F37-F531123321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5200" y="1"/>
            <a:ext cx="2336799" cy="1409498"/>
          </a:xfrm>
          <a:prstGeom prst="rect">
            <a:avLst/>
          </a:prstGeom>
          <a:effectLst>
            <a:softEdge rad="317500"/>
          </a:effectLst>
        </p:spPr>
      </p:pic>
    </p:spTree>
    <p:extLst>
      <p:ext uri="{BB962C8B-B14F-4D97-AF65-F5344CB8AC3E}">
        <p14:creationId xmlns:p14="http://schemas.microsoft.com/office/powerpoint/2010/main" val="39026683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/>
          </p:cNvSpPr>
          <p:nvPr/>
        </p:nvSpPr>
        <p:spPr bwMode="auto">
          <a:xfrm>
            <a:off x="-34891" y="40298"/>
            <a:ext cx="2465263" cy="2071531"/>
          </a:xfrm>
          <a:custGeom>
            <a:avLst/>
            <a:gdLst>
              <a:gd name="T0" fmla="*/ 7252 w 7737"/>
              <a:gd name="T1" fmla="*/ 5613 h 8527"/>
              <a:gd name="T2" fmla="*/ 7184 w 7737"/>
              <a:gd name="T3" fmla="*/ 5379 h 8527"/>
              <a:gd name="T4" fmla="*/ 7268 w 7737"/>
              <a:gd name="T5" fmla="*/ 5280 h 8527"/>
              <a:gd name="T6" fmla="*/ 7587 w 7737"/>
              <a:gd name="T7" fmla="*/ 5155 h 8527"/>
              <a:gd name="T8" fmla="*/ 7700 w 7737"/>
              <a:gd name="T9" fmla="*/ 5074 h 8527"/>
              <a:gd name="T10" fmla="*/ 7735 w 7737"/>
              <a:gd name="T11" fmla="*/ 4944 h 8527"/>
              <a:gd name="T12" fmla="*/ 7653 w 7737"/>
              <a:gd name="T13" fmla="*/ 4744 h 8527"/>
              <a:gd name="T14" fmla="*/ 7308 w 7737"/>
              <a:gd name="T15" fmla="*/ 4169 h 8527"/>
              <a:gd name="T16" fmla="*/ 7009 w 7737"/>
              <a:gd name="T17" fmla="*/ 3734 h 8527"/>
              <a:gd name="T18" fmla="*/ 6942 w 7737"/>
              <a:gd name="T19" fmla="*/ 3599 h 8527"/>
              <a:gd name="T20" fmla="*/ 6993 w 7737"/>
              <a:gd name="T21" fmla="*/ 3515 h 8527"/>
              <a:gd name="T22" fmla="*/ 7064 w 7737"/>
              <a:gd name="T23" fmla="*/ 3400 h 8527"/>
              <a:gd name="T24" fmla="*/ 7061 w 7737"/>
              <a:gd name="T25" fmla="*/ 3175 h 8527"/>
              <a:gd name="T26" fmla="*/ 6971 w 7737"/>
              <a:gd name="T27" fmla="*/ 2714 h 8527"/>
              <a:gd name="T28" fmla="*/ 6785 w 7737"/>
              <a:gd name="T29" fmla="*/ 2122 h 8527"/>
              <a:gd name="T30" fmla="*/ 6534 w 7737"/>
              <a:gd name="T31" fmla="*/ 1603 h 8527"/>
              <a:gd name="T32" fmla="*/ 6223 w 7737"/>
              <a:gd name="T33" fmla="*/ 1143 h 8527"/>
              <a:gd name="T34" fmla="*/ 5848 w 7737"/>
              <a:gd name="T35" fmla="*/ 753 h 8527"/>
              <a:gd name="T36" fmla="*/ 5388 w 7737"/>
              <a:gd name="T37" fmla="*/ 437 h 8527"/>
              <a:gd name="T38" fmla="*/ 4822 w 7737"/>
              <a:gd name="T39" fmla="*/ 197 h 8527"/>
              <a:gd name="T40" fmla="*/ 4170 w 7737"/>
              <a:gd name="T41" fmla="*/ 49 h 8527"/>
              <a:gd name="T42" fmla="*/ 3475 w 7737"/>
              <a:gd name="T43" fmla="*/ 0 h 8527"/>
              <a:gd name="T44" fmla="*/ 2778 w 7737"/>
              <a:gd name="T45" fmla="*/ 48 h 8527"/>
              <a:gd name="T46" fmla="*/ 2121 w 7737"/>
              <a:gd name="T47" fmla="*/ 197 h 8527"/>
              <a:gd name="T48" fmla="*/ 1550 w 7737"/>
              <a:gd name="T49" fmla="*/ 432 h 8527"/>
              <a:gd name="T50" fmla="*/ 1081 w 7737"/>
              <a:gd name="T51" fmla="*/ 739 h 8527"/>
              <a:gd name="T52" fmla="*/ 701 w 7737"/>
              <a:gd name="T53" fmla="*/ 1118 h 8527"/>
              <a:gd name="T54" fmla="*/ 387 w 7737"/>
              <a:gd name="T55" fmla="*/ 1573 h 8527"/>
              <a:gd name="T56" fmla="*/ 145 w 7737"/>
              <a:gd name="T57" fmla="*/ 2148 h 8527"/>
              <a:gd name="T58" fmla="*/ 16 w 7737"/>
              <a:gd name="T59" fmla="*/ 2802 h 8527"/>
              <a:gd name="T60" fmla="*/ 19 w 7737"/>
              <a:gd name="T61" fmla="*/ 3483 h 8527"/>
              <a:gd name="T62" fmla="*/ 177 w 7737"/>
              <a:gd name="T63" fmla="*/ 4164 h 8527"/>
              <a:gd name="T64" fmla="*/ 496 w 7737"/>
              <a:gd name="T65" fmla="*/ 4818 h 8527"/>
              <a:gd name="T66" fmla="*/ 878 w 7737"/>
              <a:gd name="T67" fmla="*/ 5312 h 8527"/>
              <a:gd name="T68" fmla="*/ 1201 w 7737"/>
              <a:gd name="T69" fmla="*/ 5726 h 8527"/>
              <a:gd name="T70" fmla="*/ 1381 w 7737"/>
              <a:gd name="T71" fmla="*/ 6193 h 8527"/>
              <a:gd name="T72" fmla="*/ 1460 w 7737"/>
              <a:gd name="T73" fmla="*/ 6769 h 8527"/>
              <a:gd name="T74" fmla="*/ 1435 w 7737"/>
              <a:gd name="T75" fmla="*/ 7366 h 8527"/>
              <a:gd name="T76" fmla="*/ 1305 w 7737"/>
              <a:gd name="T77" fmla="*/ 7948 h 8527"/>
              <a:gd name="T78" fmla="*/ 1126 w 7737"/>
              <a:gd name="T79" fmla="*/ 8377 h 8527"/>
              <a:gd name="T80" fmla="*/ 5156 w 7737"/>
              <a:gd name="T81" fmla="*/ 8526 h 8527"/>
              <a:gd name="T82" fmla="*/ 5224 w 7737"/>
              <a:gd name="T83" fmla="*/ 8251 h 8527"/>
              <a:gd name="T84" fmla="*/ 5269 w 7737"/>
              <a:gd name="T85" fmla="*/ 7750 h 8527"/>
              <a:gd name="T86" fmla="*/ 5352 w 7737"/>
              <a:gd name="T87" fmla="*/ 7501 h 8527"/>
              <a:gd name="T88" fmla="*/ 5539 w 7737"/>
              <a:gd name="T89" fmla="*/ 7420 h 8527"/>
              <a:gd name="T90" fmla="*/ 5823 w 7737"/>
              <a:gd name="T91" fmla="*/ 7441 h 8527"/>
              <a:gd name="T92" fmla="*/ 6332 w 7737"/>
              <a:gd name="T93" fmla="*/ 7510 h 8527"/>
              <a:gd name="T94" fmla="*/ 6649 w 7737"/>
              <a:gd name="T95" fmla="*/ 7499 h 8527"/>
              <a:gd name="T96" fmla="*/ 6912 w 7737"/>
              <a:gd name="T97" fmla="*/ 7391 h 8527"/>
              <a:gd name="T98" fmla="*/ 7058 w 7737"/>
              <a:gd name="T99" fmla="*/ 7204 h 8527"/>
              <a:gd name="T100" fmla="*/ 7097 w 7737"/>
              <a:gd name="T101" fmla="*/ 6951 h 8527"/>
              <a:gd name="T102" fmla="*/ 7032 w 7737"/>
              <a:gd name="T103" fmla="*/ 6644 h 8527"/>
              <a:gd name="T104" fmla="*/ 6950 w 7737"/>
              <a:gd name="T105" fmla="*/ 6392 h 8527"/>
              <a:gd name="T106" fmla="*/ 6998 w 7737"/>
              <a:gd name="T107" fmla="*/ 6331 h 8527"/>
              <a:gd name="T108" fmla="*/ 7207 w 7737"/>
              <a:gd name="T109" fmla="*/ 6138 h 8527"/>
              <a:gd name="T110" fmla="*/ 7173 w 7737"/>
              <a:gd name="T111" fmla="*/ 6034 h 8527"/>
              <a:gd name="T112" fmla="*/ 7034 w 7737"/>
              <a:gd name="T113" fmla="*/ 5946 h 8527"/>
              <a:gd name="T114" fmla="*/ 7133 w 7737"/>
              <a:gd name="T115" fmla="*/ 5876 h 8527"/>
              <a:gd name="T116" fmla="*/ 7262 w 7737"/>
              <a:gd name="T117" fmla="*/ 5794 h 85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7737" h="8527">
                <a:moveTo>
                  <a:pt x="7262" y="5794"/>
                </a:moveTo>
                <a:lnTo>
                  <a:pt x="7265" y="5765"/>
                </a:lnTo>
                <a:lnTo>
                  <a:pt x="7266" y="5737"/>
                </a:lnTo>
                <a:lnTo>
                  <a:pt x="7266" y="5710"/>
                </a:lnTo>
                <a:lnTo>
                  <a:pt x="7264" y="5684"/>
                </a:lnTo>
                <a:lnTo>
                  <a:pt x="7261" y="5659"/>
                </a:lnTo>
                <a:lnTo>
                  <a:pt x="7256" y="5636"/>
                </a:lnTo>
                <a:lnTo>
                  <a:pt x="7252" y="5613"/>
                </a:lnTo>
                <a:lnTo>
                  <a:pt x="7246" y="5592"/>
                </a:lnTo>
                <a:lnTo>
                  <a:pt x="7219" y="5514"/>
                </a:lnTo>
                <a:lnTo>
                  <a:pt x="7193" y="5448"/>
                </a:lnTo>
                <a:lnTo>
                  <a:pt x="7189" y="5434"/>
                </a:lnTo>
                <a:lnTo>
                  <a:pt x="7186" y="5419"/>
                </a:lnTo>
                <a:lnTo>
                  <a:pt x="7184" y="5405"/>
                </a:lnTo>
                <a:lnTo>
                  <a:pt x="7184" y="5392"/>
                </a:lnTo>
                <a:lnTo>
                  <a:pt x="7184" y="5379"/>
                </a:lnTo>
                <a:lnTo>
                  <a:pt x="7187" y="5366"/>
                </a:lnTo>
                <a:lnTo>
                  <a:pt x="7191" y="5352"/>
                </a:lnTo>
                <a:lnTo>
                  <a:pt x="7198" y="5340"/>
                </a:lnTo>
                <a:lnTo>
                  <a:pt x="7207" y="5328"/>
                </a:lnTo>
                <a:lnTo>
                  <a:pt x="7218" y="5316"/>
                </a:lnTo>
                <a:lnTo>
                  <a:pt x="7232" y="5304"/>
                </a:lnTo>
                <a:lnTo>
                  <a:pt x="7248" y="5292"/>
                </a:lnTo>
                <a:lnTo>
                  <a:pt x="7268" y="5280"/>
                </a:lnTo>
                <a:lnTo>
                  <a:pt x="7291" y="5268"/>
                </a:lnTo>
                <a:lnTo>
                  <a:pt x="7319" y="5256"/>
                </a:lnTo>
                <a:lnTo>
                  <a:pt x="7349" y="5243"/>
                </a:lnTo>
                <a:lnTo>
                  <a:pt x="7420" y="5217"/>
                </a:lnTo>
                <a:lnTo>
                  <a:pt x="7496" y="5192"/>
                </a:lnTo>
                <a:lnTo>
                  <a:pt x="7533" y="5179"/>
                </a:lnTo>
                <a:lnTo>
                  <a:pt x="7570" y="5163"/>
                </a:lnTo>
                <a:lnTo>
                  <a:pt x="7587" y="5155"/>
                </a:lnTo>
                <a:lnTo>
                  <a:pt x="7605" y="5148"/>
                </a:lnTo>
                <a:lnTo>
                  <a:pt x="7621" y="5139"/>
                </a:lnTo>
                <a:lnTo>
                  <a:pt x="7637" y="5129"/>
                </a:lnTo>
                <a:lnTo>
                  <a:pt x="7651" y="5120"/>
                </a:lnTo>
                <a:lnTo>
                  <a:pt x="7665" y="5109"/>
                </a:lnTo>
                <a:lnTo>
                  <a:pt x="7678" y="5098"/>
                </a:lnTo>
                <a:lnTo>
                  <a:pt x="7691" y="5087"/>
                </a:lnTo>
                <a:lnTo>
                  <a:pt x="7700" y="5074"/>
                </a:lnTo>
                <a:lnTo>
                  <a:pt x="7710" y="5062"/>
                </a:lnTo>
                <a:lnTo>
                  <a:pt x="7719" y="5048"/>
                </a:lnTo>
                <a:lnTo>
                  <a:pt x="7726" y="5032"/>
                </a:lnTo>
                <a:lnTo>
                  <a:pt x="7730" y="5017"/>
                </a:lnTo>
                <a:lnTo>
                  <a:pt x="7735" y="5000"/>
                </a:lnTo>
                <a:lnTo>
                  <a:pt x="7737" y="4983"/>
                </a:lnTo>
                <a:lnTo>
                  <a:pt x="7737" y="4964"/>
                </a:lnTo>
                <a:lnTo>
                  <a:pt x="7735" y="4944"/>
                </a:lnTo>
                <a:lnTo>
                  <a:pt x="7731" y="4923"/>
                </a:lnTo>
                <a:lnTo>
                  <a:pt x="7726" y="4901"/>
                </a:lnTo>
                <a:lnTo>
                  <a:pt x="7718" y="4878"/>
                </a:lnTo>
                <a:lnTo>
                  <a:pt x="7711" y="4863"/>
                </a:lnTo>
                <a:lnTo>
                  <a:pt x="7704" y="4843"/>
                </a:lnTo>
                <a:lnTo>
                  <a:pt x="7693" y="4822"/>
                </a:lnTo>
                <a:lnTo>
                  <a:pt x="7682" y="4798"/>
                </a:lnTo>
                <a:lnTo>
                  <a:pt x="7653" y="4744"/>
                </a:lnTo>
                <a:lnTo>
                  <a:pt x="7618" y="4683"/>
                </a:lnTo>
                <a:lnTo>
                  <a:pt x="7579" y="4614"/>
                </a:lnTo>
                <a:lnTo>
                  <a:pt x="7538" y="4543"/>
                </a:lnTo>
                <a:lnTo>
                  <a:pt x="7493" y="4468"/>
                </a:lnTo>
                <a:lnTo>
                  <a:pt x="7446" y="4391"/>
                </a:lnTo>
                <a:lnTo>
                  <a:pt x="7399" y="4315"/>
                </a:lnTo>
                <a:lnTo>
                  <a:pt x="7353" y="4241"/>
                </a:lnTo>
                <a:lnTo>
                  <a:pt x="7308" y="4169"/>
                </a:lnTo>
                <a:lnTo>
                  <a:pt x="7265" y="4102"/>
                </a:lnTo>
                <a:lnTo>
                  <a:pt x="7226" y="4041"/>
                </a:lnTo>
                <a:lnTo>
                  <a:pt x="7191" y="3990"/>
                </a:lnTo>
                <a:lnTo>
                  <a:pt x="7162" y="3946"/>
                </a:lnTo>
                <a:lnTo>
                  <a:pt x="7138" y="3914"/>
                </a:lnTo>
                <a:lnTo>
                  <a:pt x="7086" y="3844"/>
                </a:lnTo>
                <a:lnTo>
                  <a:pt x="7043" y="3784"/>
                </a:lnTo>
                <a:lnTo>
                  <a:pt x="7009" y="3734"/>
                </a:lnTo>
                <a:lnTo>
                  <a:pt x="6981" y="3693"/>
                </a:lnTo>
                <a:lnTo>
                  <a:pt x="6971" y="3675"/>
                </a:lnTo>
                <a:lnTo>
                  <a:pt x="6963" y="3659"/>
                </a:lnTo>
                <a:lnTo>
                  <a:pt x="6955" y="3644"/>
                </a:lnTo>
                <a:lnTo>
                  <a:pt x="6949" y="3631"/>
                </a:lnTo>
                <a:lnTo>
                  <a:pt x="6945" y="3619"/>
                </a:lnTo>
                <a:lnTo>
                  <a:pt x="6943" y="3608"/>
                </a:lnTo>
                <a:lnTo>
                  <a:pt x="6942" y="3599"/>
                </a:lnTo>
                <a:lnTo>
                  <a:pt x="6941" y="3591"/>
                </a:lnTo>
                <a:lnTo>
                  <a:pt x="6943" y="3582"/>
                </a:lnTo>
                <a:lnTo>
                  <a:pt x="6945" y="3574"/>
                </a:lnTo>
                <a:lnTo>
                  <a:pt x="6948" y="3566"/>
                </a:lnTo>
                <a:lnTo>
                  <a:pt x="6952" y="3560"/>
                </a:lnTo>
                <a:lnTo>
                  <a:pt x="6964" y="3545"/>
                </a:lnTo>
                <a:lnTo>
                  <a:pt x="6977" y="3531"/>
                </a:lnTo>
                <a:lnTo>
                  <a:pt x="6993" y="3515"/>
                </a:lnTo>
                <a:lnTo>
                  <a:pt x="7011" y="3494"/>
                </a:lnTo>
                <a:lnTo>
                  <a:pt x="7021" y="3483"/>
                </a:lnTo>
                <a:lnTo>
                  <a:pt x="7030" y="3470"/>
                </a:lnTo>
                <a:lnTo>
                  <a:pt x="7039" y="3455"/>
                </a:lnTo>
                <a:lnTo>
                  <a:pt x="7049" y="3440"/>
                </a:lnTo>
                <a:lnTo>
                  <a:pt x="7055" y="3428"/>
                </a:lnTo>
                <a:lnTo>
                  <a:pt x="7060" y="3415"/>
                </a:lnTo>
                <a:lnTo>
                  <a:pt x="7064" y="3400"/>
                </a:lnTo>
                <a:lnTo>
                  <a:pt x="7067" y="3385"/>
                </a:lnTo>
                <a:lnTo>
                  <a:pt x="7069" y="3367"/>
                </a:lnTo>
                <a:lnTo>
                  <a:pt x="7071" y="3350"/>
                </a:lnTo>
                <a:lnTo>
                  <a:pt x="7072" y="3330"/>
                </a:lnTo>
                <a:lnTo>
                  <a:pt x="7072" y="3310"/>
                </a:lnTo>
                <a:lnTo>
                  <a:pt x="7071" y="3267"/>
                </a:lnTo>
                <a:lnTo>
                  <a:pt x="7067" y="3222"/>
                </a:lnTo>
                <a:lnTo>
                  <a:pt x="7061" y="3175"/>
                </a:lnTo>
                <a:lnTo>
                  <a:pt x="7055" y="3126"/>
                </a:lnTo>
                <a:lnTo>
                  <a:pt x="7047" y="3077"/>
                </a:lnTo>
                <a:lnTo>
                  <a:pt x="7038" y="3029"/>
                </a:lnTo>
                <a:lnTo>
                  <a:pt x="7029" y="2982"/>
                </a:lnTo>
                <a:lnTo>
                  <a:pt x="7020" y="2936"/>
                </a:lnTo>
                <a:lnTo>
                  <a:pt x="7002" y="2855"/>
                </a:lnTo>
                <a:lnTo>
                  <a:pt x="6988" y="2790"/>
                </a:lnTo>
                <a:lnTo>
                  <a:pt x="6971" y="2714"/>
                </a:lnTo>
                <a:lnTo>
                  <a:pt x="6954" y="2637"/>
                </a:lnTo>
                <a:lnTo>
                  <a:pt x="6934" y="2562"/>
                </a:lnTo>
                <a:lnTo>
                  <a:pt x="6912" y="2486"/>
                </a:lnTo>
                <a:lnTo>
                  <a:pt x="6890" y="2412"/>
                </a:lnTo>
                <a:lnTo>
                  <a:pt x="6866" y="2338"/>
                </a:lnTo>
                <a:lnTo>
                  <a:pt x="6840" y="2265"/>
                </a:lnTo>
                <a:lnTo>
                  <a:pt x="6814" y="2193"/>
                </a:lnTo>
                <a:lnTo>
                  <a:pt x="6785" y="2122"/>
                </a:lnTo>
                <a:lnTo>
                  <a:pt x="6757" y="2053"/>
                </a:lnTo>
                <a:lnTo>
                  <a:pt x="6727" y="1984"/>
                </a:lnTo>
                <a:lnTo>
                  <a:pt x="6697" y="1917"/>
                </a:lnTo>
                <a:lnTo>
                  <a:pt x="6666" y="1852"/>
                </a:lnTo>
                <a:lnTo>
                  <a:pt x="6635" y="1788"/>
                </a:lnTo>
                <a:lnTo>
                  <a:pt x="6602" y="1725"/>
                </a:lnTo>
                <a:lnTo>
                  <a:pt x="6569" y="1665"/>
                </a:lnTo>
                <a:lnTo>
                  <a:pt x="6534" y="1603"/>
                </a:lnTo>
                <a:lnTo>
                  <a:pt x="6497" y="1542"/>
                </a:lnTo>
                <a:lnTo>
                  <a:pt x="6461" y="1481"/>
                </a:lnTo>
                <a:lnTo>
                  <a:pt x="6424" y="1422"/>
                </a:lnTo>
                <a:lnTo>
                  <a:pt x="6385" y="1365"/>
                </a:lnTo>
                <a:lnTo>
                  <a:pt x="6347" y="1308"/>
                </a:lnTo>
                <a:lnTo>
                  <a:pt x="6306" y="1251"/>
                </a:lnTo>
                <a:lnTo>
                  <a:pt x="6265" y="1196"/>
                </a:lnTo>
                <a:lnTo>
                  <a:pt x="6223" y="1143"/>
                </a:lnTo>
                <a:lnTo>
                  <a:pt x="6181" y="1090"/>
                </a:lnTo>
                <a:lnTo>
                  <a:pt x="6137" y="1039"/>
                </a:lnTo>
                <a:lnTo>
                  <a:pt x="6092" y="989"/>
                </a:lnTo>
                <a:lnTo>
                  <a:pt x="6045" y="939"/>
                </a:lnTo>
                <a:lnTo>
                  <a:pt x="5998" y="891"/>
                </a:lnTo>
                <a:lnTo>
                  <a:pt x="5949" y="843"/>
                </a:lnTo>
                <a:lnTo>
                  <a:pt x="5899" y="797"/>
                </a:lnTo>
                <a:lnTo>
                  <a:pt x="5848" y="753"/>
                </a:lnTo>
                <a:lnTo>
                  <a:pt x="5796" y="709"/>
                </a:lnTo>
                <a:lnTo>
                  <a:pt x="5742" y="666"/>
                </a:lnTo>
                <a:lnTo>
                  <a:pt x="5687" y="626"/>
                </a:lnTo>
                <a:lnTo>
                  <a:pt x="5630" y="585"/>
                </a:lnTo>
                <a:lnTo>
                  <a:pt x="5571" y="547"/>
                </a:lnTo>
                <a:lnTo>
                  <a:pt x="5512" y="509"/>
                </a:lnTo>
                <a:lnTo>
                  <a:pt x="5450" y="472"/>
                </a:lnTo>
                <a:lnTo>
                  <a:pt x="5388" y="437"/>
                </a:lnTo>
                <a:lnTo>
                  <a:pt x="5323" y="402"/>
                </a:lnTo>
                <a:lnTo>
                  <a:pt x="5257" y="370"/>
                </a:lnTo>
                <a:lnTo>
                  <a:pt x="5189" y="338"/>
                </a:lnTo>
                <a:lnTo>
                  <a:pt x="5118" y="307"/>
                </a:lnTo>
                <a:lnTo>
                  <a:pt x="5047" y="277"/>
                </a:lnTo>
                <a:lnTo>
                  <a:pt x="4974" y="250"/>
                </a:lnTo>
                <a:lnTo>
                  <a:pt x="4898" y="222"/>
                </a:lnTo>
                <a:lnTo>
                  <a:pt x="4822" y="197"/>
                </a:lnTo>
                <a:lnTo>
                  <a:pt x="4744" y="174"/>
                </a:lnTo>
                <a:lnTo>
                  <a:pt x="4665" y="152"/>
                </a:lnTo>
                <a:lnTo>
                  <a:pt x="4585" y="131"/>
                </a:lnTo>
                <a:lnTo>
                  <a:pt x="4505" y="111"/>
                </a:lnTo>
                <a:lnTo>
                  <a:pt x="4422" y="93"/>
                </a:lnTo>
                <a:lnTo>
                  <a:pt x="4339" y="78"/>
                </a:lnTo>
                <a:lnTo>
                  <a:pt x="4255" y="63"/>
                </a:lnTo>
                <a:lnTo>
                  <a:pt x="4170" y="49"/>
                </a:lnTo>
                <a:lnTo>
                  <a:pt x="4084" y="38"/>
                </a:lnTo>
                <a:lnTo>
                  <a:pt x="3999" y="29"/>
                </a:lnTo>
                <a:lnTo>
                  <a:pt x="3912" y="20"/>
                </a:lnTo>
                <a:lnTo>
                  <a:pt x="3825" y="13"/>
                </a:lnTo>
                <a:lnTo>
                  <a:pt x="3738" y="8"/>
                </a:lnTo>
                <a:lnTo>
                  <a:pt x="3650" y="3"/>
                </a:lnTo>
                <a:lnTo>
                  <a:pt x="3562" y="1"/>
                </a:lnTo>
                <a:lnTo>
                  <a:pt x="3475" y="0"/>
                </a:lnTo>
                <a:lnTo>
                  <a:pt x="3387" y="1"/>
                </a:lnTo>
                <a:lnTo>
                  <a:pt x="3299" y="3"/>
                </a:lnTo>
                <a:lnTo>
                  <a:pt x="3211" y="7"/>
                </a:lnTo>
                <a:lnTo>
                  <a:pt x="3124" y="12"/>
                </a:lnTo>
                <a:lnTo>
                  <a:pt x="3036" y="19"/>
                </a:lnTo>
                <a:lnTo>
                  <a:pt x="2950" y="27"/>
                </a:lnTo>
                <a:lnTo>
                  <a:pt x="2864" y="37"/>
                </a:lnTo>
                <a:lnTo>
                  <a:pt x="2778" y="48"/>
                </a:lnTo>
                <a:lnTo>
                  <a:pt x="2693" y="62"/>
                </a:lnTo>
                <a:lnTo>
                  <a:pt x="2609" y="76"/>
                </a:lnTo>
                <a:lnTo>
                  <a:pt x="2525" y="92"/>
                </a:lnTo>
                <a:lnTo>
                  <a:pt x="2443" y="110"/>
                </a:lnTo>
                <a:lnTo>
                  <a:pt x="2361" y="130"/>
                </a:lnTo>
                <a:lnTo>
                  <a:pt x="2280" y="151"/>
                </a:lnTo>
                <a:lnTo>
                  <a:pt x="2201" y="173"/>
                </a:lnTo>
                <a:lnTo>
                  <a:pt x="2121" y="197"/>
                </a:lnTo>
                <a:lnTo>
                  <a:pt x="2043" y="222"/>
                </a:lnTo>
                <a:lnTo>
                  <a:pt x="1967" y="249"/>
                </a:lnTo>
                <a:lnTo>
                  <a:pt x="1893" y="277"/>
                </a:lnTo>
                <a:lnTo>
                  <a:pt x="1821" y="306"/>
                </a:lnTo>
                <a:lnTo>
                  <a:pt x="1751" y="335"/>
                </a:lnTo>
                <a:lnTo>
                  <a:pt x="1682" y="366"/>
                </a:lnTo>
                <a:lnTo>
                  <a:pt x="1614" y="399"/>
                </a:lnTo>
                <a:lnTo>
                  <a:pt x="1550" y="432"/>
                </a:lnTo>
                <a:lnTo>
                  <a:pt x="1486" y="466"/>
                </a:lnTo>
                <a:lnTo>
                  <a:pt x="1423" y="503"/>
                </a:lnTo>
                <a:lnTo>
                  <a:pt x="1363" y="539"/>
                </a:lnTo>
                <a:lnTo>
                  <a:pt x="1303" y="576"/>
                </a:lnTo>
                <a:lnTo>
                  <a:pt x="1246" y="616"/>
                </a:lnTo>
                <a:lnTo>
                  <a:pt x="1190" y="655"/>
                </a:lnTo>
                <a:lnTo>
                  <a:pt x="1135" y="697"/>
                </a:lnTo>
                <a:lnTo>
                  <a:pt x="1081" y="739"/>
                </a:lnTo>
                <a:lnTo>
                  <a:pt x="1029" y="783"/>
                </a:lnTo>
                <a:lnTo>
                  <a:pt x="979" y="827"/>
                </a:lnTo>
                <a:lnTo>
                  <a:pt x="929" y="873"/>
                </a:lnTo>
                <a:lnTo>
                  <a:pt x="881" y="920"/>
                </a:lnTo>
                <a:lnTo>
                  <a:pt x="835" y="968"/>
                </a:lnTo>
                <a:lnTo>
                  <a:pt x="789" y="1017"/>
                </a:lnTo>
                <a:lnTo>
                  <a:pt x="743" y="1068"/>
                </a:lnTo>
                <a:lnTo>
                  <a:pt x="701" y="1118"/>
                </a:lnTo>
                <a:lnTo>
                  <a:pt x="658" y="1171"/>
                </a:lnTo>
                <a:lnTo>
                  <a:pt x="617" y="1225"/>
                </a:lnTo>
                <a:lnTo>
                  <a:pt x="576" y="1279"/>
                </a:lnTo>
                <a:lnTo>
                  <a:pt x="537" y="1335"/>
                </a:lnTo>
                <a:lnTo>
                  <a:pt x="498" y="1392"/>
                </a:lnTo>
                <a:lnTo>
                  <a:pt x="461" y="1451"/>
                </a:lnTo>
                <a:lnTo>
                  <a:pt x="425" y="1509"/>
                </a:lnTo>
                <a:lnTo>
                  <a:pt x="387" y="1573"/>
                </a:lnTo>
                <a:lnTo>
                  <a:pt x="351" y="1639"/>
                </a:lnTo>
                <a:lnTo>
                  <a:pt x="317" y="1707"/>
                </a:lnTo>
                <a:lnTo>
                  <a:pt x="284" y="1776"/>
                </a:lnTo>
                <a:lnTo>
                  <a:pt x="253" y="1848"/>
                </a:lnTo>
                <a:lnTo>
                  <a:pt x="223" y="1920"/>
                </a:lnTo>
                <a:lnTo>
                  <a:pt x="196" y="1995"/>
                </a:lnTo>
                <a:lnTo>
                  <a:pt x="169" y="2071"/>
                </a:lnTo>
                <a:lnTo>
                  <a:pt x="145" y="2148"/>
                </a:lnTo>
                <a:lnTo>
                  <a:pt x="123" y="2227"/>
                </a:lnTo>
                <a:lnTo>
                  <a:pt x="102" y="2306"/>
                </a:lnTo>
                <a:lnTo>
                  <a:pt x="82" y="2386"/>
                </a:lnTo>
                <a:lnTo>
                  <a:pt x="66" y="2469"/>
                </a:lnTo>
                <a:lnTo>
                  <a:pt x="51" y="2550"/>
                </a:lnTo>
                <a:lnTo>
                  <a:pt x="37" y="2634"/>
                </a:lnTo>
                <a:lnTo>
                  <a:pt x="25" y="2717"/>
                </a:lnTo>
                <a:lnTo>
                  <a:pt x="16" y="2802"/>
                </a:lnTo>
                <a:lnTo>
                  <a:pt x="9" y="2887"/>
                </a:lnTo>
                <a:lnTo>
                  <a:pt x="4" y="2971"/>
                </a:lnTo>
                <a:lnTo>
                  <a:pt x="1" y="3057"/>
                </a:lnTo>
                <a:lnTo>
                  <a:pt x="0" y="3142"/>
                </a:lnTo>
                <a:lnTo>
                  <a:pt x="1" y="3228"/>
                </a:lnTo>
                <a:lnTo>
                  <a:pt x="4" y="3313"/>
                </a:lnTo>
                <a:lnTo>
                  <a:pt x="11" y="3398"/>
                </a:lnTo>
                <a:lnTo>
                  <a:pt x="19" y="3483"/>
                </a:lnTo>
                <a:lnTo>
                  <a:pt x="29" y="3567"/>
                </a:lnTo>
                <a:lnTo>
                  <a:pt x="42" y="3652"/>
                </a:lnTo>
                <a:lnTo>
                  <a:pt x="56" y="3736"/>
                </a:lnTo>
                <a:lnTo>
                  <a:pt x="74" y="3818"/>
                </a:lnTo>
                <a:lnTo>
                  <a:pt x="93" y="3900"/>
                </a:lnTo>
                <a:lnTo>
                  <a:pt x="117" y="3981"/>
                </a:lnTo>
                <a:lnTo>
                  <a:pt x="142" y="4061"/>
                </a:lnTo>
                <a:lnTo>
                  <a:pt x="177" y="4164"/>
                </a:lnTo>
                <a:lnTo>
                  <a:pt x="213" y="4261"/>
                </a:lnTo>
                <a:lnTo>
                  <a:pt x="252" y="4354"/>
                </a:lnTo>
                <a:lnTo>
                  <a:pt x="290" y="4442"/>
                </a:lnTo>
                <a:lnTo>
                  <a:pt x="330" y="4524"/>
                </a:lnTo>
                <a:lnTo>
                  <a:pt x="371" y="4603"/>
                </a:lnTo>
                <a:lnTo>
                  <a:pt x="412" y="4678"/>
                </a:lnTo>
                <a:lnTo>
                  <a:pt x="454" y="4750"/>
                </a:lnTo>
                <a:lnTo>
                  <a:pt x="496" y="4818"/>
                </a:lnTo>
                <a:lnTo>
                  <a:pt x="539" y="4882"/>
                </a:lnTo>
                <a:lnTo>
                  <a:pt x="582" y="4943"/>
                </a:lnTo>
                <a:lnTo>
                  <a:pt x="625" y="5003"/>
                </a:lnTo>
                <a:lnTo>
                  <a:pt x="668" y="5059"/>
                </a:lnTo>
                <a:lnTo>
                  <a:pt x="710" y="5113"/>
                </a:lnTo>
                <a:lnTo>
                  <a:pt x="752" y="5164"/>
                </a:lnTo>
                <a:lnTo>
                  <a:pt x="795" y="5215"/>
                </a:lnTo>
                <a:lnTo>
                  <a:pt x="878" y="5312"/>
                </a:lnTo>
                <a:lnTo>
                  <a:pt x="957" y="5404"/>
                </a:lnTo>
                <a:lnTo>
                  <a:pt x="995" y="5449"/>
                </a:lnTo>
                <a:lnTo>
                  <a:pt x="1034" y="5494"/>
                </a:lnTo>
                <a:lnTo>
                  <a:pt x="1070" y="5539"/>
                </a:lnTo>
                <a:lnTo>
                  <a:pt x="1104" y="5585"/>
                </a:lnTo>
                <a:lnTo>
                  <a:pt x="1138" y="5632"/>
                </a:lnTo>
                <a:lnTo>
                  <a:pt x="1170" y="5678"/>
                </a:lnTo>
                <a:lnTo>
                  <a:pt x="1201" y="5726"/>
                </a:lnTo>
                <a:lnTo>
                  <a:pt x="1230" y="5776"/>
                </a:lnTo>
                <a:lnTo>
                  <a:pt x="1256" y="5826"/>
                </a:lnTo>
                <a:lnTo>
                  <a:pt x="1280" y="5878"/>
                </a:lnTo>
                <a:lnTo>
                  <a:pt x="1303" y="5933"/>
                </a:lnTo>
                <a:lnTo>
                  <a:pt x="1323" y="5990"/>
                </a:lnTo>
                <a:lnTo>
                  <a:pt x="1344" y="6056"/>
                </a:lnTo>
                <a:lnTo>
                  <a:pt x="1364" y="6124"/>
                </a:lnTo>
                <a:lnTo>
                  <a:pt x="1381" y="6193"/>
                </a:lnTo>
                <a:lnTo>
                  <a:pt x="1397" y="6263"/>
                </a:lnTo>
                <a:lnTo>
                  <a:pt x="1411" y="6333"/>
                </a:lnTo>
                <a:lnTo>
                  <a:pt x="1424" y="6404"/>
                </a:lnTo>
                <a:lnTo>
                  <a:pt x="1434" y="6476"/>
                </a:lnTo>
                <a:lnTo>
                  <a:pt x="1444" y="6549"/>
                </a:lnTo>
                <a:lnTo>
                  <a:pt x="1451" y="6621"/>
                </a:lnTo>
                <a:lnTo>
                  <a:pt x="1457" y="6695"/>
                </a:lnTo>
                <a:lnTo>
                  <a:pt x="1460" y="6769"/>
                </a:lnTo>
                <a:lnTo>
                  <a:pt x="1464" y="6844"/>
                </a:lnTo>
                <a:lnTo>
                  <a:pt x="1464" y="6918"/>
                </a:lnTo>
                <a:lnTo>
                  <a:pt x="1464" y="6993"/>
                </a:lnTo>
                <a:lnTo>
                  <a:pt x="1460" y="7068"/>
                </a:lnTo>
                <a:lnTo>
                  <a:pt x="1457" y="7143"/>
                </a:lnTo>
                <a:lnTo>
                  <a:pt x="1451" y="7217"/>
                </a:lnTo>
                <a:lnTo>
                  <a:pt x="1444" y="7292"/>
                </a:lnTo>
                <a:lnTo>
                  <a:pt x="1435" y="7366"/>
                </a:lnTo>
                <a:lnTo>
                  <a:pt x="1424" y="7441"/>
                </a:lnTo>
                <a:lnTo>
                  <a:pt x="1412" y="7514"/>
                </a:lnTo>
                <a:lnTo>
                  <a:pt x="1398" y="7588"/>
                </a:lnTo>
                <a:lnTo>
                  <a:pt x="1382" y="7661"/>
                </a:lnTo>
                <a:lnTo>
                  <a:pt x="1366" y="7733"/>
                </a:lnTo>
                <a:lnTo>
                  <a:pt x="1347" y="7806"/>
                </a:lnTo>
                <a:lnTo>
                  <a:pt x="1327" y="7876"/>
                </a:lnTo>
                <a:lnTo>
                  <a:pt x="1305" y="7948"/>
                </a:lnTo>
                <a:lnTo>
                  <a:pt x="1282" y="8017"/>
                </a:lnTo>
                <a:lnTo>
                  <a:pt x="1258" y="8085"/>
                </a:lnTo>
                <a:lnTo>
                  <a:pt x="1232" y="8153"/>
                </a:lnTo>
                <a:lnTo>
                  <a:pt x="1204" y="8219"/>
                </a:lnTo>
                <a:lnTo>
                  <a:pt x="1175" y="8285"/>
                </a:lnTo>
                <a:lnTo>
                  <a:pt x="1159" y="8315"/>
                </a:lnTo>
                <a:lnTo>
                  <a:pt x="1144" y="8346"/>
                </a:lnTo>
                <a:lnTo>
                  <a:pt x="1126" y="8377"/>
                </a:lnTo>
                <a:lnTo>
                  <a:pt x="1110" y="8407"/>
                </a:lnTo>
                <a:lnTo>
                  <a:pt x="1094" y="8438"/>
                </a:lnTo>
                <a:lnTo>
                  <a:pt x="1080" y="8469"/>
                </a:lnTo>
                <a:lnTo>
                  <a:pt x="1074" y="8483"/>
                </a:lnTo>
                <a:lnTo>
                  <a:pt x="1069" y="8498"/>
                </a:lnTo>
                <a:lnTo>
                  <a:pt x="1065" y="8513"/>
                </a:lnTo>
                <a:lnTo>
                  <a:pt x="1061" y="8527"/>
                </a:lnTo>
                <a:lnTo>
                  <a:pt x="5156" y="8526"/>
                </a:lnTo>
                <a:lnTo>
                  <a:pt x="5169" y="8499"/>
                </a:lnTo>
                <a:lnTo>
                  <a:pt x="5180" y="8469"/>
                </a:lnTo>
                <a:lnTo>
                  <a:pt x="5190" y="8437"/>
                </a:lnTo>
                <a:lnTo>
                  <a:pt x="5199" y="8403"/>
                </a:lnTo>
                <a:lnTo>
                  <a:pt x="5206" y="8367"/>
                </a:lnTo>
                <a:lnTo>
                  <a:pt x="5213" y="8329"/>
                </a:lnTo>
                <a:lnTo>
                  <a:pt x="5218" y="8291"/>
                </a:lnTo>
                <a:lnTo>
                  <a:pt x="5224" y="8251"/>
                </a:lnTo>
                <a:lnTo>
                  <a:pt x="5232" y="8168"/>
                </a:lnTo>
                <a:lnTo>
                  <a:pt x="5238" y="8083"/>
                </a:lnTo>
                <a:lnTo>
                  <a:pt x="5245" y="7997"/>
                </a:lnTo>
                <a:lnTo>
                  <a:pt x="5251" y="7912"/>
                </a:lnTo>
                <a:lnTo>
                  <a:pt x="5255" y="7871"/>
                </a:lnTo>
                <a:lnTo>
                  <a:pt x="5259" y="7829"/>
                </a:lnTo>
                <a:lnTo>
                  <a:pt x="5263" y="7789"/>
                </a:lnTo>
                <a:lnTo>
                  <a:pt x="5269" y="7750"/>
                </a:lnTo>
                <a:lnTo>
                  <a:pt x="5276" y="7712"/>
                </a:lnTo>
                <a:lnTo>
                  <a:pt x="5283" y="7676"/>
                </a:lnTo>
                <a:lnTo>
                  <a:pt x="5291" y="7642"/>
                </a:lnTo>
                <a:lnTo>
                  <a:pt x="5301" y="7609"/>
                </a:lnTo>
                <a:lnTo>
                  <a:pt x="5312" y="7578"/>
                </a:lnTo>
                <a:lnTo>
                  <a:pt x="5324" y="7550"/>
                </a:lnTo>
                <a:lnTo>
                  <a:pt x="5337" y="7524"/>
                </a:lnTo>
                <a:lnTo>
                  <a:pt x="5352" y="7501"/>
                </a:lnTo>
                <a:lnTo>
                  <a:pt x="5370" y="7480"/>
                </a:lnTo>
                <a:lnTo>
                  <a:pt x="5389" y="7464"/>
                </a:lnTo>
                <a:lnTo>
                  <a:pt x="5411" y="7449"/>
                </a:lnTo>
                <a:lnTo>
                  <a:pt x="5434" y="7438"/>
                </a:lnTo>
                <a:lnTo>
                  <a:pt x="5457" y="7432"/>
                </a:lnTo>
                <a:lnTo>
                  <a:pt x="5482" y="7426"/>
                </a:lnTo>
                <a:lnTo>
                  <a:pt x="5510" y="7422"/>
                </a:lnTo>
                <a:lnTo>
                  <a:pt x="5539" y="7420"/>
                </a:lnTo>
                <a:lnTo>
                  <a:pt x="5570" y="7419"/>
                </a:lnTo>
                <a:lnTo>
                  <a:pt x="5602" y="7419"/>
                </a:lnTo>
                <a:lnTo>
                  <a:pt x="5636" y="7420"/>
                </a:lnTo>
                <a:lnTo>
                  <a:pt x="5671" y="7423"/>
                </a:lnTo>
                <a:lnTo>
                  <a:pt x="5708" y="7426"/>
                </a:lnTo>
                <a:lnTo>
                  <a:pt x="5745" y="7430"/>
                </a:lnTo>
                <a:lnTo>
                  <a:pt x="5784" y="7435"/>
                </a:lnTo>
                <a:lnTo>
                  <a:pt x="5823" y="7441"/>
                </a:lnTo>
                <a:lnTo>
                  <a:pt x="5905" y="7453"/>
                </a:lnTo>
                <a:lnTo>
                  <a:pt x="5988" y="7466"/>
                </a:lnTo>
                <a:lnTo>
                  <a:pt x="6074" y="7479"/>
                </a:lnTo>
                <a:lnTo>
                  <a:pt x="6160" y="7491"/>
                </a:lnTo>
                <a:lnTo>
                  <a:pt x="6204" y="7497"/>
                </a:lnTo>
                <a:lnTo>
                  <a:pt x="6247" y="7502"/>
                </a:lnTo>
                <a:lnTo>
                  <a:pt x="6289" y="7507"/>
                </a:lnTo>
                <a:lnTo>
                  <a:pt x="6332" y="7510"/>
                </a:lnTo>
                <a:lnTo>
                  <a:pt x="6374" y="7513"/>
                </a:lnTo>
                <a:lnTo>
                  <a:pt x="6416" y="7514"/>
                </a:lnTo>
                <a:lnTo>
                  <a:pt x="6457" y="7515"/>
                </a:lnTo>
                <a:lnTo>
                  <a:pt x="6497" y="7515"/>
                </a:lnTo>
                <a:lnTo>
                  <a:pt x="6537" y="7513"/>
                </a:lnTo>
                <a:lnTo>
                  <a:pt x="6575" y="7510"/>
                </a:lnTo>
                <a:lnTo>
                  <a:pt x="6613" y="7506"/>
                </a:lnTo>
                <a:lnTo>
                  <a:pt x="6649" y="7499"/>
                </a:lnTo>
                <a:lnTo>
                  <a:pt x="6689" y="7490"/>
                </a:lnTo>
                <a:lnTo>
                  <a:pt x="6726" y="7480"/>
                </a:lnTo>
                <a:lnTo>
                  <a:pt x="6761" y="7468"/>
                </a:lnTo>
                <a:lnTo>
                  <a:pt x="6795" y="7455"/>
                </a:lnTo>
                <a:lnTo>
                  <a:pt x="6827" y="7441"/>
                </a:lnTo>
                <a:lnTo>
                  <a:pt x="6857" y="7425"/>
                </a:lnTo>
                <a:lnTo>
                  <a:pt x="6886" y="7409"/>
                </a:lnTo>
                <a:lnTo>
                  <a:pt x="6912" y="7391"/>
                </a:lnTo>
                <a:lnTo>
                  <a:pt x="6936" y="7371"/>
                </a:lnTo>
                <a:lnTo>
                  <a:pt x="6959" y="7352"/>
                </a:lnTo>
                <a:lnTo>
                  <a:pt x="6980" y="7330"/>
                </a:lnTo>
                <a:lnTo>
                  <a:pt x="6999" y="7307"/>
                </a:lnTo>
                <a:lnTo>
                  <a:pt x="7016" y="7282"/>
                </a:lnTo>
                <a:lnTo>
                  <a:pt x="7032" y="7258"/>
                </a:lnTo>
                <a:lnTo>
                  <a:pt x="7046" y="7232"/>
                </a:lnTo>
                <a:lnTo>
                  <a:pt x="7058" y="7204"/>
                </a:lnTo>
                <a:lnTo>
                  <a:pt x="7069" y="7177"/>
                </a:lnTo>
                <a:lnTo>
                  <a:pt x="7078" y="7147"/>
                </a:lnTo>
                <a:lnTo>
                  <a:pt x="7086" y="7117"/>
                </a:lnTo>
                <a:lnTo>
                  <a:pt x="7091" y="7085"/>
                </a:lnTo>
                <a:lnTo>
                  <a:pt x="7094" y="7054"/>
                </a:lnTo>
                <a:lnTo>
                  <a:pt x="7097" y="7021"/>
                </a:lnTo>
                <a:lnTo>
                  <a:pt x="7098" y="6986"/>
                </a:lnTo>
                <a:lnTo>
                  <a:pt x="7097" y="6951"/>
                </a:lnTo>
                <a:lnTo>
                  <a:pt x="7094" y="6916"/>
                </a:lnTo>
                <a:lnTo>
                  <a:pt x="7090" y="6880"/>
                </a:lnTo>
                <a:lnTo>
                  <a:pt x="7085" y="6842"/>
                </a:lnTo>
                <a:lnTo>
                  <a:pt x="7077" y="6804"/>
                </a:lnTo>
                <a:lnTo>
                  <a:pt x="7068" y="6765"/>
                </a:lnTo>
                <a:lnTo>
                  <a:pt x="7057" y="6726"/>
                </a:lnTo>
                <a:lnTo>
                  <a:pt x="7045" y="6685"/>
                </a:lnTo>
                <a:lnTo>
                  <a:pt x="7032" y="6644"/>
                </a:lnTo>
                <a:lnTo>
                  <a:pt x="6996" y="6546"/>
                </a:lnTo>
                <a:lnTo>
                  <a:pt x="6968" y="6476"/>
                </a:lnTo>
                <a:lnTo>
                  <a:pt x="6959" y="6449"/>
                </a:lnTo>
                <a:lnTo>
                  <a:pt x="6953" y="6427"/>
                </a:lnTo>
                <a:lnTo>
                  <a:pt x="6950" y="6417"/>
                </a:lnTo>
                <a:lnTo>
                  <a:pt x="6950" y="6408"/>
                </a:lnTo>
                <a:lnTo>
                  <a:pt x="6950" y="6399"/>
                </a:lnTo>
                <a:lnTo>
                  <a:pt x="6950" y="6392"/>
                </a:lnTo>
                <a:lnTo>
                  <a:pt x="6953" y="6384"/>
                </a:lnTo>
                <a:lnTo>
                  <a:pt x="6956" y="6376"/>
                </a:lnTo>
                <a:lnTo>
                  <a:pt x="6959" y="6368"/>
                </a:lnTo>
                <a:lnTo>
                  <a:pt x="6965" y="6362"/>
                </a:lnTo>
                <a:lnTo>
                  <a:pt x="6971" y="6354"/>
                </a:lnTo>
                <a:lnTo>
                  <a:pt x="6979" y="6346"/>
                </a:lnTo>
                <a:lnTo>
                  <a:pt x="6988" y="6339"/>
                </a:lnTo>
                <a:lnTo>
                  <a:pt x="6998" y="6331"/>
                </a:lnTo>
                <a:lnTo>
                  <a:pt x="7050" y="6291"/>
                </a:lnTo>
                <a:lnTo>
                  <a:pt x="7126" y="6235"/>
                </a:lnTo>
                <a:lnTo>
                  <a:pt x="7148" y="6218"/>
                </a:lnTo>
                <a:lnTo>
                  <a:pt x="7166" y="6201"/>
                </a:lnTo>
                <a:lnTo>
                  <a:pt x="7181" y="6185"/>
                </a:lnTo>
                <a:lnTo>
                  <a:pt x="7192" y="6168"/>
                </a:lnTo>
                <a:lnTo>
                  <a:pt x="7201" y="6153"/>
                </a:lnTo>
                <a:lnTo>
                  <a:pt x="7207" y="6138"/>
                </a:lnTo>
                <a:lnTo>
                  <a:pt x="7210" y="6123"/>
                </a:lnTo>
                <a:lnTo>
                  <a:pt x="7211" y="6109"/>
                </a:lnTo>
                <a:lnTo>
                  <a:pt x="7209" y="6096"/>
                </a:lnTo>
                <a:lnTo>
                  <a:pt x="7206" y="6083"/>
                </a:lnTo>
                <a:lnTo>
                  <a:pt x="7200" y="6069"/>
                </a:lnTo>
                <a:lnTo>
                  <a:pt x="7192" y="6057"/>
                </a:lnTo>
                <a:lnTo>
                  <a:pt x="7184" y="6045"/>
                </a:lnTo>
                <a:lnTo>
                  <a:pt x="7173" y="6034"/>
                </a:lnTo>
                <a:lnTo>
                  <a:pt x="7162" y="6023"/>
                </a:lnTo>
                <a:lnTo>
                  <a:pt x="7149" y="6013"/>
                </a:lnTo>
                <a:lnTo>
                  <a:pt x="7135" y="6002"/>
                </a:lnTo>
                <a:lnTo>
                  <a:pt x="7122" y="5993"/>
                </a:lnTo>
                <a:lnTo>
                  <a:pt x="7108" y="5985"/>
                </a:lnTo>
                <a:lnTo>
                  <a:pt x="7092" y="5976"/>
                </a:lnTo>
                <a:lnTo>
                  <a:pt x="7063" y="5960"/>
                </a:lnTo>
                <a:lnTo>
                  <a:pt x="7034" y="5946"/>
                </a:lnTo>
                <a:lnTo>
                  <a:pt x="6985" y="5925"/>
                </a:lnTo>
                <a:lnTo>
                  <a:pt x="6957" y="5912"/>
                </a:lnTo>
                <a:lnTo>
                  <a:pt x="7010" y="5903"/>
                </a:lnTo>
                <a:lnTo>
                  <a:pt x="7056" y="5894"/>
                </a:lnTo>
                <a:lnTo>
                  <a:pt x="7077" y="5891"/>
                </a:lnTo>
                <a:lnTo>
                  <a:pt x="7097" y="5886"/>
                </a:lnTo>
                <a:lnTo>
                  <a:pt x="7115" y="5881"/>
                </a:lnTo>
                <a:lnTo>
                  <a:pt x="7133" y="5876"/>
                </a:lnTo>
                <a:lnTo>
                  <a:pt x="7149" y="5869"/>
                </a:lnTo>
                <a:lnTo>
                  <a:pt x="7166" y="5861"/>
                </a:lnTo>
                <a:lnTo>
                  <a:pt x="7181" y="5854"/>
                </a:lnTo>
                <a:lnTo>
                  <a:pt x="7198" y="5845"/>
                </a:lnTo>
                <a:lnTo>
                  <a:pt x="7213" y="5834"/>
                </a:lnTo>
                <a:lnTo>
                  <a:pt x="7229" y="5822"/>
                </a:lnTo>
                <a:lnTo>
                  <a:pt x="7245" y="5809"/>
                </a:lnTo>
                <a:lnTo>
                  <a:pt x="7262" y="5794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  <a:scene3d>
            <a:camera prst="perspectiveLeft"/>
            <a:lightRig rig="threePt" dir="t"/>
          </a:scene3d>
          <a:sp3d>
            <a:bevelT w="165100" prst="coolSlant"/>
          </a:sp3d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5" name="Freeform 13"/>
          <p:cNvSpPr>
            <a:spLocks/>
          </p:cNvSpPr>
          <p:nvPr/>
        </p:nvSpPr>
        <p:spPr bwMode="auto">
          <a:xfrm>
            <a:off x="464492" y="248314"/>
            <a:ext cx="1549055" cy="1273629"/>
          </a:xfrm>
          <a:custGeom>
            <a:avLst/>
            <a:gdLst>
              <a:gd name="T0" fmla="*/ 662 w 5510"/>
              <a:gd name="T1" fmla="*/ 3833 h 4742"/>
              <a:gd name="T2" fmla="*/ 870 w 5510"/>
              <a:gd name="T3" fmla="*/ 3840 h 4742"/>
              <a:gd name="T4" fmla="*/ 1119 w 5510"/>
              <a:gd name="T5" fmla="*/ 4013 h 4742"/>
              <a:gd name="T6" fmla="*/ 1267 w 5510"/>
              <a:gd name="T7" fmla="*/ 4298 h 4742"/>
              <a:gd name="T8" fmla="*/ 1565 w 5510"/>
              <a:gd name="T9" fmla="*/ 4466 h 4742"/>
              <a:gd name="T10" fmla="*/ 1893 w 5510"/>
              <a:gd name="T11" fmla="*/ 4399 h 4742"/>
              <a:gd name="T12" fmla="*/ 2287 w 5510"/>
              <a:gd name="T13" fmla="*/ 4742 h 4742"/>
              <a:gd name="T14" fmla="*/ 2786 w 5510"/>
              <a:gd name="T15" fmla="*/ 4013 h 4742"/>
              <a:gd name="T16" fmla="*/ 3065 w 5510"/>
              <a:gd name="T17" fmla="*/ 3637 h 4742"/>
              <a:gd name="T18" fmla="*/ 3395 w 5510"/>
              <a:gd name="T19" fmla="*/ 3543 h 4742"/>
              <a:gd name="T20" fmla="*/ 3770 w 5510"/>
              <a:gd name="T21" fmla="*/ 3413 h 4742"/>
              <a:gd name="T22" fmla="*/ 3989 w 5510"/>
              <a:gd name="T23" fmla="*/ 3198 h 4742"/>
              <a:gd name="T24" fmla="*/ 4013 w 5510"/>
              <a:gd name="T25" fmla="*/ 3020 h 4742"/>
              <a:gd name="T26" fmla="*/ 4104 w 5510"/>
              <a:gd name="T27" fmla="*/ 2804 h 4742"/>
              <a:gd name="T28" fmla="*/ 4590 w 5510"/>
              <a:gd name="T29" fmla="*/ 2746 h 4742"/>
              <a:gd name="T30" fmla="*/ 4981 w 5510"/>
              <a:gd name="T31" fmla="*/ 2640 h 4742"/>
              <a:gd name="T32" fmla="*/ 5126 w 5510"/>
              <a:gd name="T33" fmla="*/ 2516 h 4742"/>
              <a:gd name="T34" fmla="*/ 5170 w 5510"/>
              <a:gd name="T35" fmla="*/ 2316 h 4742"/>
              <a:gd name="T36" fmla="*/ 5333 w 5510"/>
              <a:gd name="T37" fmla="*/ 2183 h 4742"/>
              <a:gd name="T38" fmla="*/ 5476 w 5510"/>
              <a:gd name="T39" fmla="*/ 2005 h 4742"/>
              <a:gd name="T40" fmla="*/ 5506 w 5510"/>
              <a:gd name="T41" fmla="*/ 1742 h 4742"/>
              <a:gd name="T42" fmla="*/ 5437 w 5510"/>
              <a:gd name="T43" fmla="*/ 1464 h 4742"/>
              <a:gd name="T44" fmla="*/ 5320 w 5510"/>
              <a:gd name="T45" fmla="*/ 1270 h 4742"/>
              <a:gd name="T46" fmla="*/ 5073 w 5510"/>
              <a:gd name="T47" fmla="*/ 1064 h 4742"/>
              <a:gd name="T48" fmla="*/ 5026 w 5510"/>
              <a:gd name="T49" fmla="*/ 869 h 4742"/>
              <a:gd name="T50" fmla="*/ 4903 w 5510"/>
              <a:gd name="T51" fmla="*/ 749 h 4742"/>
              <a:gd name="T52" fmla="*/ 4691 w 5510"/>
              <a:gd name="T53" fmla="*/ 684 h 4742"/>
              <a:gd name="T54" fmla="*/ 4498 w 5510"/>
              <a:gd name="T55" fmla="*/ 475 h 4742"/>
              <a:gd name="T56" fmla="*/ 4215 w 5510"/>
              <a:gd name="T57" fmla="*/ 326 h 4742"/>
              <a:gd name="T58" fmla="*/ 3896 w 5510"/>
              <a:gd name="T59" fmla="*/ 326 h 4742"/>
              <a:gd name="T60" fmla="*/ 3731 w 5510"/>
              <a:gd name="T61" fmla="*/ 215 h 4742"/>
              <a:gd name="T62" fmla="*/ 3571 w 5510"/>
              <a:gd name="T63" fmla="*/ 109 h 4742"/>
              <a:gd name="T64" fmla="*/ 3358 w 5510"/>
              <a:gd name="T65" fmla="*/ 64 h 4742"/>
              <a:gd name="T66" fmla="*/ 3096 w 5510"/>
              <a:gd name="T67" fmla="*/ 120 h 4742"/>
              <a:gd name="T68" fmla="*/ 2975 w 5510"/>
              <a:gd name="T69" fmla="*/ 103 h 4742"/>
              <a:gd name="T70" fmla="*/ 2784 w 5510"/>
              <a:gd name="T71" fmla="*/ 25 h 4742"/>
              <a:gd name="T72" fmla="*/ 2568 w 5510"/>
              <a:gd name="T73" fmla="*/ 0 h 4742"/>
              <a:gd name="T74" fmla="*/ 2362 w 5510"/>
              <a:gd name="T75" fmla="*/ 37 h 4742"/>
              <a:gd name="T76" fmla="*/ 2189 w 5510"/>
              <a:gd name="T77" fmla="*/ 136 h 4742"/>
              <a:gd name="T78" fmla="*/ 1963 w 5510"/>
              <a:gd name="T79" fmla="*/ 106 h 4742"/>
              <a:gd name="T80" fmla="*/ 1767 w 5510"/>
              <a:gd name="T81" fmla="*/ 150 h 4742"/>
              <a:gd name="T82" fmla="*/ 1627 w 5510"/>
              <a:gd name="T83" fmla="*/ 260 h 4742"/>
              <a:gd name="T84" fmla="*/ 1457 w 5510"/>
              <a:gd name="T85" fmla="*/ 370 h 4742"/>
              <a:gd name="T86" fmla="*/ 1210 w 5510"/>
              <a:gd name="T87" fmla="*/ 378 h 4742"/>
              <a:gd name="T88" fmla="*/ 1027 w 5510"/>
              <a:gd name="T89" fmla="*/ 496 h 4742"/>
              <a:gd name="T90" fmla="*/ 874 w 5510"/>
              <a:gd name="T91" fmla="*/ 677 h 4742"/>
              <a:gd name="T92" fmla="*/ 686 w 5510"/>
              <a:gd name="T93" fmla="*/ 740 h 4742"/>
              <a:gd name="T94" fmla="*/ 588 w 5510"/>
              <a:gd name="T95" fmla="*/ 861 h 4742"/>
              <a:gd name="T96" fmla="*/ 540 w 5510"/>
              <a:gd name="T97" fmla="*/ 1050 h 4742"/>
              <a:gd name="T98" fmla="*/ 364 w 5510"/>
              <a:gd name="T99" fmla="*/ 1182 h 4742"/>
              <a:gd name="T100" fmla="*/ 269 w 5510"/>
              <a:gd name="T101" fmla="*/ 1369 h 4742"/>
              <a:gd name="T102" fmla="*/ 302 w 5510"/>
              <a:gd name="T103" fmla="*/ 1621 h 4742"/>
              <a:gd name="T104" fmla="*/ 202 w 5510"/>
              <a:gd name="T105" fmla="*/ 1793 h 4742"/>
              <a:gd name="T106" fmla="*/ 27 w 5510"/>
              <a:gd name="T107" fmla="*/ 2239 h 4742"/>
              <a:gd name="T108" fmla="*/ 23 w 5510"/>
              <a:gd name="T109" fmla="*/ 2752 h 4742"/>
              <a:gd name="T110" fmla="*/ 252 w 5510"/>
              <a:gd name="T111" fmla="*/ 3145 h 4742"/>
              <a:gd name="T112" fmla="*/ 377 w 5510"/>
              <a:gd name="T113" fmla="*/ 3494 h 4742"/>
              <a:gd name="T114" fmla="*/ 439 w 5510"/>
              <a:gd name="T115" fmla="*/ 3659 h 47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5510" h="4742">
                <a:moveTo>
                  <a:pt x="520" y="3750"/>
                </a:moveTo>
                <a:lnTo>
                  <a:pt x="537" y="3764"/>
                </a:lnTo>
                <a:lnTo>
                  <a:pt x="553" y="3776"/>
                </a:lnTo>
                <a:lnTo>
                  <a:pt x="568" y="3787"/>
                </a:lnTo>
                <a:lnTo>
                  <a:pt x="584" y="3797"/>
                </a:lnTo>
                <a:lnTo>
                  <a:pt x="600" y="3807"/>
                </a:lnTo>
                <a:lnTo>
                  <a:pt x="616" y="3815"/>
                </a:lnTo>
                <a:lnTo>
                  <a:pt x="631" y="3821"/>
                </a:lnTo>
                <a:lnTo>
                  <a:pt x="647" y="3828"/>
                </a:lnTo>
                <a:lnTo>
                  <a:pt x="662" y="3833"/>
                </a:lnTo>
                <a:lnTo>
                  <a:pt x="677" y="3838"/>
                </a:lnTo>
                <a:lnTo>
                  <a:pt x="693" y="3841"/>
                </a:lnTo>
                <a:lnTo>
                  <a:pt x="708" y="3844"/>
                </a:lnTo>
                <a:lnTo>
                  <a:pt x="723" y="3847"/>
                </a:lnTo>
                <a:lnTo>
                  <a:pt x="739" y="3848"/>
                </a:lnTo>
                <a:lnTo>
                  <a:pt x="755" y="3849"/>
                </a:lnTo>
                <a:lnTo>
                  <a:pt x="771" y="3849"/>
                </a:lnTo>
                <a:lnTo>
                  <a:pt x="803" y="3848"/>
                </a:lnTo>
                <a:lnTo>
                  <a:pt x="836" y="3844"/>
                </a:lnTo>
                <a:lnTo>
                  <a:pt x="870" y="3840"/>
                </a:lnTo>
                <a:lnTo>
                  <a:pt x="904" y="3835"/>
                </a:lnTo>
                <a:lnTo>
                  <a:pt x="978" y="3820"/>
                </a:lnTo>
                <a:lnTo>
                  <a:pt x="1056" y="3806"/>
                </a:lnTo>
                <a:lnTo>
                  <a:pt x="1066" y="3826"/>
                </a:lnTo>
                <a:lnTo>
                  <a:pt x="1073" y="3847"/>
                </a:lnTo>
                <a:lnTo>
                  <a:pt x="1081" y="3869"/>
                </a:lnTo>
                <a:lnTo>
                  <a:pt x="1089" y="3891"/>
                </a:lnTo>
                <a:lnTo>
                  <a:pt x="1101" y="3938"/>
                </a:lnTo>
                <a:lnTo>
                  <a:pt x="1113" y="3987"/>
                </a:lnTo>
                <a:lnTo>
                  <a:pt x="1119" y="4013"/>
                </a:lnTo>
                <a:lnTo>
                  <a:pt x="1127" y="4038"/>
                </a:lnTo>
                <a:lnTo>
                  <a:pt x="1135" y="4064"/>
                </a:lnTo>
                <a:lnTo>
                  <a:pt x="1144" y="4090"/>
                </a:lnTo>
                <a:lnTo>
                  <a:pt x="1153" y="4116"/>
                </a:lnTo>
                <a:lnTo>
                  <a:pt x="1164" y="4142"/>
                </a:lnTo>
                <a:lnTo>
                  <a:pt x="1178" y="4168"/>
                </a:lnTo>
                <a:lnTo>
                  <a:pt x="1192" y="4194"/>
                </a:lnTo>
                <a:lnTo>
                  <a:pt x="1216" y="4232"/>
                </a:lnTo>
                <a:lnTo>
                  <a:pt x="1241" y="4266"/>
                </a:lnTo>
                <a:lnTo>
                  <a:pt x="1267" y="4298"/>
                </a:lnTo>
                <a:lnTo>
                  <a:pt x="1294" y="4326"/>
                </a:lnTo>
                <a:lnTo>
                  <a:pt x="1322" y="4352"/>
                </a:lnTo>
                <a:lnTo>
                  <a:pt x="1350" y="4376"/>
                </a:lnTo>
                <a:lnTo>
                  <a:pt x="1379" y="4396"/>
                </a:lnTo>
                <a:lnTo>
                  <a:pt x="1409" y="4414"/>
                </a:lnTo>
                <a:lnTo>
                  <a:pt x="1439" y="4429"/>
                </a:lnTo>
                <a:lnTo>
                  <a:pt x="1470" y="4443"/>
                </a:lnTo>
                <a:lnTo>
                  <a:pt x="1501" y="4453"/>
                </a:lnTo>
                <a:lnTo>
                  <a:pt x="1533" y="4460"/>
                </a:lnTo>
                <a:lnTo>
                  <a:pt x="1565" y="4466"/>
                </a:lnTo>
                <a:lnTo>
                  <a:pt x="1598" y="4469"/>
                </a:lnTo>
                <a:lnTo>
                  <a:pt x="1630" y="4469"/>
                </a:lnTo>
                <a:lnTo>
                  <a:pt x="1663" y="4468"/>
                </a:lnTo>
                <a:lnTo>
                  <a:pt x="1696" y="4464"/>
                </a:lnTo>
                <a:lnTo>
                  <a:pt x="1729" y="4458"/>
                </a:lnTo>
                <a:lnTo>
                  <a:pt x="1762" y="4450"/>
                </a:lnTo>
                <a:lnTo>
                  <a:pt x="1795" y="4440"/>
                </a:lnTo>
                <a:lnTo>
                  <a:pt x="1828" y="4428"/>
                </a:lnTo>
                <a:lnTo>
                  <a:pt x="1861" y="4414"/>
                </a:lnTo>
                <a:lnTo>
                  <a:pt x="1893" y="4399"/>
                </a:lnTo>
                <a:lnTo>
                  <a:pt x="1926" y="4381"/>
                </a:lnTo>
                <a:lnTo>
                  <a:pt x="1957" y="4361"/>
                </a:lnTo>
                <a:lnTo>
                  <a:pt x="1989" y="4340"/>
                </a:lnTo>
                <a:lnTo>
                  <a:pt x="2020" y="4317"/>
                </a:lnTo>
                <a:lnTo>
                  <a:pt x="2051" y="4293"/>
                </a:lnTo>
                <a:lnTo>
                  <a:pt x="2081" y="4267"/>
                </a:lnTo>
                <a:lnTo>
                  <a:pt x="2110" y="4239"/>
                </a:lnTo>
                <a:lnTo>
                  <a:pt x="2139" y="4211"/>
                </a:lnTo>
                <a:lnTo>
                  <a:pt x="2167" y="4180"/>
                </a:lnTo>
                <a:lnTo>
                  <a:pt x="2287" y="4742"/>
                </a:lnTo>
                <a:lnTo>
                  <a:pt x="2547" y="4741"/>
                </a:lnTo>
                <a:lnTo>
                  <a:pt x="2570" y="4657"/>
                </a:lnTo>
                <a:lnTo>
                  <a:pt x="2595" y="4574"/>
                </a:lnTo>
                <a:lnTo>
                  <a:pt x="2621" y="4490"/>
                </a:lnTo>
                <a:lnTo>
                  <a:pt x="2647" y="4407"/>
                </a:lnTo>
                <a:lnTo>
                  <a:pt x="2674" y="4325"/>
                </a:lnTo>
                <a:lnTo>
                  <a:pt x="2702" y="4243"/>
                </a:lnTo>
                <a:lnTo>
                  <a:pt x="2731" y="4160"/>
                </a:lnTo>
                <a:lnTo>
                  <a:pt x="2760" y="4078"/>
                </a:lnTo>
                <a:lnTo>
                  <a:pt x="2786" y="4013"/>
                </a:lnTo>
                <a:lnTo>
                  <a:pt x="2811" y="3953"/>
                </a:lnTo>
                <a:lnTo>
                  <a:pt x="2837" y="3899"/>
                </a:lnTo>
                <a:lnTo>
                  <a:pt x="2864" y="3851"/>
                </a:lnTo>
                <a:lnTo>
                  <a:pt x="2891" y="3808"/>
                </a:lnTo>
                <a:lnTo>
                  <a:pt x="2919" y="3769"/>
                </a:lnTo>
                <a:lnTo>
                  <a:pt x="2947" y="3734"/>
                </a:lnTo>
                <a:lnTo>
                  <a:pt x="2976" y="3705"/>
                </a:lnTo>
                <a:lnTo>
                  <a:pt x="3005" y="3678"/>
                </a:lnTo>
                <a:lnTo>
                  <a:pt x="3035" y="3656"/>
                </a:lnTo>
                <a:lnTo>
                  <a:pt x="3065" y="3637"/>
                </a:lnTo>
                <a:lnTo>
                  <a:pt x="3096" y="3619"/>
                </a:lnTo>
                <a:lnTo>
                  <a:pt x="3128" y="3605"/>
                </a:lnTo>
                <a:lnTo>
                  <a:pt x="3159" y="3593"/>
                </a:lnTo>
                <a:lnTo>
                  <a:pt x="3191" y="3583"/>
                </a:lnTo>
                <a:lnTo>
                  <a:pt x="3224" y="3574"/>
                </a:lnTo>
                <a:lnTo>
                  <a:pt x="3257" y="3566"/>
                </a:lnTo>
                <a:lnTo>
                  <a:pt x="3290" y="3560"/>
                </a:lnTo>
                <a:lnTo>
                  <a:pt x="3324" y="3554"/>
                </a:lnTo>
                <a:lnTo>
                  <a:pt x="3360" y="3549"/>
                </a:lnTo>
                <a:lnTo>
                  <a:pt x="3395" y="3543"/>
                </a:lnTo>
                <a:lnTo>
                  <a:pt x="3430" y="3537"/>
                </a:lnTo>
                <a:lnTo>
                  <a:pt x="3466" y="3530"/>
                </a:lnTo>
                <a:lnTo>
                  <a:pt x="3503" y="3522"/>
                </a:lnTo>
                <a:lnTo>
                  <a:pt x="3539" y="3513"/>
                </a:lnTo>
                <a:lnTo>
                  <a:pt x="3576" y="3502"/>
                </a:lnTo>
                <a:lnTo>
                  <a:pt x="3614" y="3489"/>
                </a:lnTo>
                <a:lnTo>
                  <a:pt x="3652" y="3475"/>
                </a:lnTo>
                <a:lnTo>
                  <a:pt x="3691" y="3457"/>
                </a:lnTo>
                <a:lnTo>
                  <a:pt x="3730" y="3436"/>
                </a:lnTo>
                <a:lnTo>
                  <a:pt x="3770" y="3413"/>
                </a:lnTo>
                <a:lnTo>
                  <a:pt x="3809" y="3386"/>
                </a:lnTo>
                <a:lnTo>
                  <a:pt x="3839" y="3363"/>
                </a:lnTo>
                <a:lnTo>
                  <a:pt x="3867" y="3341"/>
                </a:lnTo>
                <a:lnTo>
                  <a:pt x="3891" y="3320"/>
                </a:lnTo>
                <a:lnTo>
                  <a:pt x="3913" y="3298"/>
                </a:lnTo>
                <a:lnTo>
                  <a:pt x="3933" y="3277"/>
                </a:lnTo>
                <a:lnTo>
                  <a:pt x="3949" y="3257"/>
                </a:lnTo>
                <a:lnTo>
                  <a:pt x="3964" y="3236"/>
                </a:lnTo>
                <a:lnTo>
                  <a:pt x="3978" y="3218"/>
                </a:lnTo>
                <a:lnTo>
                  <a:pt x="3989" y="3198"/>
                </a:lnTo>
                <a:lnTo>
                  <a:pt x="3997" y="3179"/>
                </a:lnTo>
                <a:lnTo>
                  <a:pt x="4005" y="3159"/>
                </a:lnTo>
                <a:lnTo>
                  <a:pt x="4011" y="3142"/>
                </a:lnTo>
                <a:lnTo>
                  <a:pt x="4015" y="3123"/>
                </a:lnTo>
                <a:lnTo>
                  <a:pt x="4017" y="3105"/>
                </a:lnTo>
                <a:lnTo>
                  <a:pt x="4018" y="3088"/>
                </a:lnTo>
                <a:lnTo>
                  <a:pt x="4018" y="3070"/>
                </a:lnTo>
                <a:lnTo>
                  <a:pt x="4018" y="3053"/>
                </a:lnTo>
                <a:lnTo>
                  <a:pt x="4016" y="3036"/>
                </a:lnTo>
                <a:lnTo>
                  <a:pt x="4013" y="3020"/>
                </a:lnTo>
                <a:lnTo>
                  <a:pt x="4010" y="3003"/>
                </a:lnTo>
                <a:lnTo>
                  <a:pt x="4000" y="2970"/>
                </a:lnTo>
                <a:lnTo>
                  <a:pt x="3989" y="2938"/>
                </a:lnTo>
                <a:lnTo>
                  <a:pt x="3977" y="2907"/>
                </a:lnTo>
                <a:lnTo>
                  <a:pt x="3964" y="2877"/>
                </a:lnTo>
                <a:lnTo>
                  <a:pt x="3953" y="2846"/>
                </a:lnTo>
                <a:lnTo>
                  <a:pt x="3944" y="2816"/>
                </a:lnTo>
                <a:lnTo>
                  <a:pt x="3999" y="2812"/>
                </a:lnTo>
                <a:lnTo>
                  <a:pt x="4052" y="2807"/>
                </a:lnTo>
                <a:lnTo>
                  <a:pt x="4104" y="2804"/>
                </a:lnTo>
                <a:lnTo>
                  <a:pt x="4155" y="2800"/>
                </a:lnTo>
                <a:lnTo>
                  <a:pt x="4204" y="2795"/>
                </a:lnTo>
                <a:lnTo>
                  <a:pt x="4253" y="2791"/>
                </a:lnTo>
                <a:lnTo>
                  <a:pt x="4301" y="2787"/>
                </a:lnTo>
                <a:lnTo>
                  <a:pt x="4349" y="2781"/>
                </a:lnTo>
                <a:lnTo>
                  <a:pt x="4397" y="2776"/>
                </a:lnTo>
                <a:lnTo>
                  <a:pt x="4444" y="2769"/>
                </a:lnTo>
                <a:lnTo>
                  <a:pt x="4492" y="2762"/>
                </a:lnTo>
                <a:lnTo>
                  <a:pt x="4541" y="2755"/>
                </a:lnTo>
                <a:lnTo>
                  <a:pt x="4590" y="2746"/>
                </a:lnTo>
                <a:lnTo>
                  <a:pt x="4640" y="2737"/>
                </a:lnTo>
                <a:lnTo>
                  <a:pt x="4691" y="2726"/>
                </a:lnTo>
                <a:lnTo>
                  <a:pt x="4744" y="2715"/>
                </a:lnTo>
                <a:lnTo>
                  <a:pt x="4806" y="2700"/>
                </a:lnTo>
                <a:lnTo>
                  <a:pt x="4862" y="2684"/>
                </a:lnTo>
                <a:lnTo>
                  <a:pt x="4888" y="2675"/>
                </a:lnTo>
                <a:lnTo>
                  <a:pt x="4914" y="2668"/>
                </a:lnTo>
                <a:lnTo>
                  <a:pt x="4937" y="2659"/>
                </a:lnTo>
                <a:lnTo>
                  <a:pt x="4960" y="2649"/>
                </a:lnTo>
                <a:lnTo>
                  <a:pt x="4981" y="2640"/>
                </a:lnTo>
                <a:lnTo>
                  <a:pt x="5000" y="2629"/>
                </a:lnTo>
                <a:lnTo>
                  <a:pt x="5019" y="2619"/>
                </a:lnTo>
                <a:lnTo>
                  <a:pt x="5036" y="2608"/>
                </a:lnTo>
                <a:lnTo>
                  <a:pt x="5052" y="2597"/>
                </a:lnTo>
                <a:lnTo>
                  <a:pt x="5067" y="2585"/>
                </a:lnTo>
                <a:lnTo>
                  <a:pt x="5082" y="2572"/>
                </a:lnTo>
                <a:lnTo>
                  <a:pt x="5094" y="2559"/>
                </a:lnTo>
                <a:lnTo>
                  <a:pt x="5106" y="2546"/>
                </a:lnTo>
                <a:lnTo>
                  <a:pt x="5117" y="2531"/>
                </a:lnTo>
                <a:lnTo>
                  <a:pt x="5126" y="2516"/>
                </a:lnTo>
                <a:lnTo>
                  <a:pt x="5135" y="2499"/>
                </a:lnTo>
                <a:lnTo>
                  <a:pt x="5142" y="2483"/>
                </a:lnTo>
                <a:lnTo>
                  <a:pt x="5149" y="2465"/>
                </a:lnTo>
                <a:lnTo>
                  <a:pt x="5154" y="2447"/>
                </a:lnTo>
                <a:lnTo>
                  <a:pt x="5160" y="2427"/>
                </a:lnTo>
                <a:lnTo>
                  <a:pt x="5163" y="2407"/>
                </a:lnTo>
                <a:lnTo>
                  <a:pt x="5166" y="2386"/>
                </a:lnTo>
                <a:lnTo>
                  <a:pt x="5168" y="2363"/>
                </a:lnTo>
                <a:lnTo>
                  <a:pt x="5169" y="2340"/>
                </a:lnTo>
                <a:lnTo>
                  <a:pt x="5170" y="2316"/>
                </a:lnTo>
                <a:lnTo>
                  <a:pt x="5169" y="2291"/>
                </a:lnTo>
                <a:lnTo>
                  <a:pt x="5168" y="2264"/>
                </a:lnTo>
                <a:lnTo>
                  <a:pt x="5165" y="2237"/>
                </a:lnTo>
                <a:lnTo>
                  <a:pt x="5193" y="2232"/>
                </a:lnTo>
                <a:lnTo>
                  <a:pt x="5218" y="2228"/>
                </a:lnTo>
                <a:lnTo>
                  <a:pt x="5243" y="2221"/>
                </a:lnTo>
                <a:lnTo>
                  <a:pt x="5268" y="2214"/>
                </a:lnTo>
                <a:lnTo>
                  <a:pt x="5290" y="2205"/>
                </a:lnTo>
                <a:lnTo>
                  <a:pt x="5312" y="2195"/>
                </a:lnTo>
                <a:lnTo>
                  <a:pt x="5333" y="2183"/>
                </a:lnTo>
                <a:lnTo>
                  <a:pt x="5351" y="2170"/>
                </a:lnTo>
                <a:lnTo>
                  <a:pt x="5370" y="2155"/>
                </a:lnTo>
                <a:lnTo>
                  <a:pt x="5388" y="2140"/>
                </a:lnTo>
                <a:lnTo>
                  <a:pt x="5403" y="2124"/>
                </a:lnTo>
                <a:lnTo>
                  <a:pt x="5418" y="2107"/>
                </a:lnTo>
                <a:lnTo>
                  <a:pt x="5432" y="2088"/>
                </a:lnTo>
                <a:lnTo>
                  <a:pt x="5445" y="2068"/>
                </a:lnTo>
                <a:lnTo>
                  <a:pt x="5456" y="2047"/>
                </a:lnTo>
                <a:lnTo>
                  <a:pt x="5467" y="2027"/>
                </a:lnTo>
                <a:lnTo>
                  <a:pt x="5476" y="2005"/>
                </a:lnTo>
                <a:lnTo>
                  <a:pt x="5483" y="1982"/>
                </a:lnTo>
                <a:lnTo>
                  <a:pt x="5491" y="1957"/>
                </a:lnTo>
                <a:lnTo>
                  <a:pt x="5496" y="1932"/>
                </a:lnTo>
                <a:lnTo>
                  <a:pt x="5502" y="1907"/>
                </a:lnTo>
                <a:lnTo>
                  <a:pt x="5505" y="1880"/>
                </a:lnTo>
                <a:lnTo>
                  <a:pt x="5507" y="1854"/>
                </a:lnTo>
                <a:lnTo>
                  <a:pt x="5508" y="1826"/>
                </a:lnTo>
                <a:lnTo>
                  <a:pt x="5510" y="1799"/>
                </a:lnTo>
                <a:lnTo>
                  <a:pt x="5508" y="1770"/>
                </a:lnTo>
                <a:lnTo>
                  <a:pt x="5506" y="1742"/>
                </a:lnTo>
                <a:lnTo>
                  <a:pt x="5503" y="1712"/>
                </a:lnTo>
                <a:lnTo>
                  <a:pt x="5500" y="1682"/>
                </a:lnTo>
                <a:lnTo>
                  <a:pt x="5494" y="1653"/>
                </a:lnTo>
                <a:lnTo>
                  <a:pt x="5488" y="1622"/>
                </a:lnTo>
                <a:lnTo>
                  <a:pt x="5480" y="1591"/>
                </a:lnTo>
                <a:lnTo>
                  <a:pt x="5472" y="1564"/>
                </a:lnTo>
                <a:lnTo>
                  <a:pt x="5465" y="1537"/>
                </a:lnTo>
                <a:lnTo>
                  <a:pt x="5456" y="1512"/>
                </a:lnTo>
                <a:lnTo>
                  <a:pt x="5447" y="1487"/>
                </a:lnTo>
                <a:lnTo>
                  <a:pt x="5437" y="1464"/>
                </a:lnTo>
                <a:lnTo>
                  <a:pt x="5427" y="1440"/>
                </a:lnTo>
                <a:lnTo>
                  <a:pt x="5417" y="1418"/>
                </a:lnTo>
                <a:lnTo>
                  <a:pt x="5406" y="1398"/>
                </a:lnTo>
                <a:lnTo>
                  <a:pt x="5395" y="1377"/>
                </a:lnTo>
                <a:lnTo>
                  <a:pt x="5384" y="1358"/>
                </a:lnTo>
                <a:lnTo>
                  <a:pt x="5372" y="1338"/>
                </a:lnTo>
                <a:lnTo>
                  <a:pt x="5360" y="1321"/>
                </a:lnTo>
                <a:lnTo>
                  <a:pt x="5348" y="1303"/>
                </a:lnTo>
                <a:lnTo>
                  <a:pt x="5335" y="1286"/>
                </a:lnTo>
                <a:lnTo>
                  <a:pt x="5320" y="1270"/>
                </a:lnTo>
                <a:lnTo>
                  <a:pt x="5307" y="1254"/>
                </a:lnTo>
                <a:lnTo>
                  <a:pt x="5293" y="1238"/>
                </a:lnTo>
                <a:lnTo>
                  <a:pt x="5279" y="1223"/>
                </a:lnTo>
                <a:lnTo>
                  <a:pt x="5263" y="1208"/>
                </a:lnTo>
                <a:lnTo>
                  <a:pt x="5248" y="1194"/>
                </a:lnTo>
                <a:lnTo>
                  <a:pt x="5216" y="1167"/>
                </a:lnTo>
                <a:lnTo>
                  <a:pt x="5182" y="1140"/>
                </a:lnTo>
                <a:lnTo>
                  <a:pt x="5148" y="1115"/>
                </a:lnTo>
                <a:lnTo>
                  <a:pt x="5111" y="1090"/>
                </a:lnTo>
                <a:lnTo>
                  <a:pt x="5073" y="1064"/>
                </a:lnTo>
                <a:lnTo>
                  <a:pt x="5035" y="1039"/>
                </a:lnTo>
                <a:lnTo>
                  <a:pt x="5039" y="1017"/>
                </a:lnTo>
                <a:lnTo>
                  <a:pt x="5042" y="996"/>
                </a:lnTo>
                <a:lnTo>
                  <a:pt x="5044" y="975"/>
                </a:lnTo>
                <a:lnTo>
                  <a:pt x="5044" y="955"/>
                </a:lnTo>
                <a:lnTo>
                  <a:pt x="5043" y="937"/>
                </a:lnTo>
                <a:lnTo>
                  <a:pt x="5041" y="919"/>
                </a:lnTo>
                <a:lnTo>
                  <a:pt x="5037" y="902"/>
                </a:lnTo>
                <a:lnTo>
                  <a:pt x="5032" y="885"/>
                </a:lnTo>
                <a:lnTo>
                  <a:pt x="5026" y="869"/>
                </a:lnTo>
                <a:lnTo>
                  <a:pt x="5018" y="854"/>
                </a:lnTo>
                <a:lnTo>
                  <a:pt x="5009" y="840"/>
                </a:lnTo>
                <a:lnTo>
                  <a:pt x="4998" y="826"/>
                </a:lnTo>
                <a:lnTo>
                  <a:pt x="4987" y="813"/>
                </a:lnTo>
                <a:lnTo>
                  <a:pt x="4975" y="800"/>
                </a:lnTo>
                <a:lnTo>
                  <a:pt x="4963" y="788"/>
                </a:lnTo>
                <a:lnTo>
                  <a:pt x="4949" y="777"/>
                </a:lnTo>
                <a:lnTo>
                  <a:pt x="4934" y="767"/>
                </a:lnTo>
                <a:lnTo>
                  <a:pt x="4919" y="758"/>
                </a:lnTo>
                <a:lnTo>
                  <a:pt x="4903" y="749"/>
                </a:lnTo>
                <a:lnTo>
                  <a:pt x="4886" y="740"/>
                </a:lnTo>
                <a:lnTo>
                  <a:pt x="4868" y="731"/>
                </a:lnTo>
                <a:lnTo>
                  <a:pt x="4850" y="725"/>
                </a:lnTo>
                <a:lnTo>
                  <a:pt x="4831" y="717"/>
                </a:lnTo>
                <a:lnTo>
                  <a:pt x="4812" y="711"/>
                </a:lnTo>
                <a:lnTo>
                  <a:pt x="4793" y="705"/>
                </a:lnTo>
                <a:lnTo>
                  <a:pt x="4773" y="699"/>
                </a:lnTo>
                <a:lnTo>
                  <a:pt x="4753" y="695"/>
                </a:lnTo>
                <a:lnTo>
                  <a:pt x="4732" y="690"/>
                </a:lnTo>
                <a:lnTo>
                  <a:pt x="4691" y="684"/>
                </a:lnTo>
                <a:lnTo>
                  <a:pt x="4650" y="678"/>
                </a:lnTo>
                <a:lnTo>
                  <a:pt x="4634" y="650"/>
                </a:lnTo>
                <a:lnTo>
                  <a:pt x="4620" y="623"/>
                </a:lnTo>
                <a:lnTo>
                  <a:pt x="4603" y="599"/>
                </a:lnTo>
                <a:lnTo>
                  <a:pt x="4588" y="575"/>
                </a:lnTo>
                <a:lnTo>
                  <a:pt x="4572" y="553"/>
                </a:lnTo>
                <a:lnTo>
                  <a:pt x="4554" y="532"/>
                </a:lnTo>
                <a:lnTo>
                  <a:pt x="4536" y="512"/>
                </a:lnTo>
                <a:lnTo>
                  <a:pt x="4518" y="492"/>
                </a:lnTo>
                <a:lnTo>
                  <a:pt x="4498" y="475"/>
                </a:lnTo>
                <a:lnTo>
                  <a:pt x="4478" y="458"/>
                </a:lnTo>
                <a:lnTo>
                  <a:pt x="4456" y="442"/>
                </a:lnTo>
                <a:lnTo>
                  <a:pt x="4434" y="427"/>
                </a:lnTo>
                <a:lnTo>
                  <a:pt x="4410" y="412"/>
                </a:lnTo>
                <a:lnTo>
                  <a:pt x="4386" y="398"/>
                </a:lnTo>
                <a:lnTo>
                  <a:pt x="4359" y="385"/>
                </a:lnTo>
                <a:lnTo>
                  <a:pt x="4332" y="372"/>
                </a:lnTo>
                <a:lnTo>
                  <a:pt x="4289" y="353"/>
                </a:lnTo>
                <a:lnTo>
                  <a:pt x="4250" y="339"/>
                </a:lnTo>
                <a:lnTo>
                  <a:pt x="4215" y="326"/>
                </a:lnTo>
                <a:lnTo>
                  <a:pt x="4183" y="317"/>
                </a:lnTo>
                <a:lnTo>
                  <a:pt x="4154" y="310"/>
                </a:lnTo>
                <a:lnTo>
                  <a:pt x="4126" y="307"/>
                </a:lnTo>
                <a:lnTo>
                  <a:pt x="4099" y="304"/>
                </a:lnTo>
                <a:lnTo>
                  <a:pt x="4073" y="303"/>
                </a:lnTo>
                <a:lnTo>
                  <a:pt x="4047" y="306"/>
                </a:lnTo>
                <a:lnTo>
                  <a:pt x="4021" y="308"/>
                </a:lnTo>
                <a:lnTo>
                  <a:pt x="3993" y="311"/>
                </a:lnTo>
                <a:lnTo>
                  <a:pt x="3963" y="315"/>
                </a:lnTo>
                <a:lnTo>
                  <a:pt x="3896" y="326"/>
                </a:lnTo>
                <a:lnTo>
                  <a:pt x="3816" y="337"/>
                </a:lnTo>
                <a:lnTo>
                  <a:pt x="3810" y="323"/>
                </a:lnTo>
                <a:lnTo>
                  <a:pt x="3803" y="309"/>
                </a:lnTo>
                <a:lnTo>
                  <a:pt x="3795" y="295"/>
                </a:lnTo>
                <a:lnTo>
                  <a:pt x="3786" y="281"/>
                </a:lnTo>
                <a:lnTo>
                  <a:pt x="3776" y="268"/>
                </a:lnTo>
                <a:lnTo>
                  <a:pt x="3766" y="254"/>
                </a:lnTo>
                <a:lnTo>
                  <a:pt x="3755" y="241"/>
                </a:lnTo>
                <a:lnTo>
                  <a:pt x="3743" y="227"/>
                </a:lnTo>
                <a:lnTo>
                  <a:pt x="3731" y="215"/>
                </a:lnTo>
                <a:lnTo>
                  <a:pt x="3718" y="203"/>
                </a:lnTo>
                <a:lnTo>
                  <a:pt x="3704" y="191"/>
                </a:lnTo>
                <a:lnTo>
                  <a:pt x="3690" y="179"/>
                </a:lnTo>
                <a:lnTo>
                  <a:pt x="3674" y="167"/>
                </a:lnTo>
                <a:lnTo>
                  <a:pt x="3658" y="157"/>
                </a:lnTo>
                <a:lnTo>
                  <a:pt x="3641" y="146"/>
                </a:lnTo>
                <a:lnTo>
                  <a:pt x="3625" y="136"/>
                </a:lnTo>
                <a:lnTo>
                  <a:pt x="3607" y="126"/>
                </a:lnTo>
                <a:lnTo>
                  <a:pt x="3588" y="117"/>
                </a:lnTo>
                <a:lnTo>
                  <a:pt x="3571" y="109"/>
                </a:lnTo>
                <a:lnTo>
                  <a:pt x="3551" y="101"/>
                </a:lnTo>
                <a:lnTo>
                  <a:pt x="3531" y="94"/>
                </a:lnTo>
                <a:lnTo>
                  <a:pt x="3511" y="88"/>
                </a:lnTo>
                <a:lnTo>
                  <a:pt x="3490" y="82"/>
                </a:lnTo>
                <a:lnTo>
                  <a:pt x="3470" y="77"/>
                </a:lnTo>
                <a:lnTo>
                  <a:pt x="3449" y="72"/>
                </a:lnTo>
                <a:lnTo>
                  <a:pt x="3427" y="69"/>
                </a:lnTo>
                <a:lnTo>
                  <a:pt x="3404" y="66"/>
                </a:lnTo>
                <a:lnTo>
                  <a:pt x="3382" y="65"/>
                </a:lnTo>
                <a:lnTo>
                  <a:pt x="3358" y="64"/>
                </a:lnTo>
                <a:lnTo>
                  <a:pt x="3335" y="64"/>
                </a:lnTo>
                <a:lnTo>
                  <a:pt x="3312" y="64"/>
                </a:lnTo>
                <a:lnTo>
                  <a:pt x="3288" y="66"/>
                </a:lnTo>
                <a:lnTo>
                  <a:pt x="3258" y="69"/>
                </a:lnTo>
                <a:lnTo>
                  <a:pt x="3232" y="75"/>
                </a:lnTo>
                <a:lnTo>
                  <a:pt x="3208" y="81"/>
                </a:lnTo>
                <a:lnTo>
                  <a:pt x="3186" y="88"/>
                </a:lnTo>
                <a:lnTo>
                  <a:pt x="3147" y="102"/>
                </a:lnTo>
                <a:lnTo>
                  <a:pt x="3112" y="114"/>
                </a:lnTo>
                <a:lnTo>
                  <a:pt x="3096" y="120"/>
                </a:lnTo>
                <a:lnTo>
                  <a:pt x="3079" y="123"/>
                </a:lnTo>
                <a:lnTo>
                  <a:pt x="3063" y="125"/>
                </a:lnTo>
                <a:lnTo>
                  <a:pt x="3046" y="125"/>
                </a:lnTo>
                <a:lnTo>
                  <a:pt x="3036" y="124"/>
                </a:lnTo>
                <a:lnTo>
                  <a:pt x="3027" y="122"/>
                </a:lnTo>
                <a:lnTo>
                  <a:pt x="3018" y="120"/>
                </a:lnTo>
                <a:lnTo>
                  <a:pt x="3008" y="116"/>
                </a:lnTo>
                <a:lnTo>
                  <a:pt x="2998" y="113"/>
                </a:lnTo>
                <a:lnTo>
                  <a:pt x="2987" y="109"/>
                </a:lnTo>
                <a:lnTo>
                  <a:pt x="2975" y="103"/>
                </a:lnTo>
                <a:lnTo>
                  <a:pt x="2964" y="97"/>
                </a:lnTo>
                <a:lnTo>
                  <a:pt x="2945" y="87"/>
                </a:lnTo>
                <a:lnTo>
                  <a:pt x="2926" y="77"/>
                </a:lnTo>
                <a:lnTo>
                  <a:pt x="2906" y="68"/>
                </a:lnTo>
                <a:lnTo>
                  <a:pt x="2887" y="60"/>
                </a:lnTo>
                <a:lnTo>
                  <a:pt x="2867" y="52"/>
                </a:lnTo>
                <a:lnTo>
                  <a:pt x="2847" y="45"/>
                </a:lnTo>
                <a:lnTo>
                  <a:pt x="2826" y="37"/>
                </a:lnTo>
                <a:lnTo>
                  <a:pt x="2805" y="32"/>
                </a:lnTo>
                <a:lnTo>
                  <a:pt x="2784" y="25"/>
                </a:lnTo>
                <a:lnTo>
                  <a:pt x="2762" y="21"/>
                </a:lnTo>
                <a:lnTo>
                  <a:pt x="2742" y="15"/>
                </a:lnTo>
                <a:lnTo>
                  <a:pt x="2720" y="12"/>
                </a:lnTo>
                <a:lnTo>
                  <a:pt x="2699" y="8"/>
                </a:lnTo>
                <a:lnTo>
                  <a:pt x="2677" y="5"/>
                </a:lnTo>
                <a:lnTo>
                  <a:pt x="2655" y="3"/>
                </a:lnTo>
                <a:lnTo>
                  <a:pt x="2633" y="1"/>
                </a:lnTo>
                <a:lnTo>
                  <a:pt x="2612" y="0"/>
                </a:lnTo>
                <a:lnTo>
                  <a:pt x="2590" y="0"/>
                </a:lnTo>
                <a:lnTo>
                  <a:pt x="2568" y="0"/>
                </a:lnTo>
                <a:lnTo>
                  <a:pt x="2547" y="0"/>
                </a:lnTo>
                <a:lnTo>
                  <a:pt x="2525" y="2"/>
                </a:lnTo>
                <a:lnTo>
                  <a:pt x="2504" y="4"/>
                </a:lnTo>
                <a:lnTo>
                  <a:pt x="2483" y="6"/>
                </a:lnTo>
                <a:lnTo>
                  <a:pt x="2462" y="10"/>
                </a:lnTo>
                <a:lnTo>
                  <a:pt x="2441" y="14"/>
                </a:lnTo>
                <a:lnTo>
                  <a:pt x="2421" y="19"/>
                </a:lnTo>
                <a:lnTo>
                  <a:pt x="2402" y="24"/>
                </a:lnTo>
                <a:lnTo>
                  <a:pt x="2382" y="31"/>
                </a:lnTo>
                <a:lnTo>
                  <a:pt x="2362" y="37"/>
                </a:lnTo>
                <a:lnTo>
                  <a:pt x="2343" y="45"/>
                </a:lnTo>
                <a:lnTo>
                  <a:pt x="2326" y="54"/>
                </a:lnTo>
                <a:lnTo>
                  <a:pt x="2307" y="63"/>
                </a:lnTo>
                <a:lnTo>
                  <a:pt x="2273" y="81"/>
                </a:lnTo>
                <a:lnTo>
                  <a:pt x="2247" y="98"/>
                </a:lnTo>
                <a:lnTo>
                  <a:pt x="2227" y="110"/>
                </a:lnTo>
                <a:lnTo>
                  <a:pt x="2213" y="120"/>
                </a:lnTo>
                <a:lnTo>
                  <a:pt x="2202" y="127"/>
                </a:lnTo>
                <a:lnTo>
                  <a:pt x="2195" y="133"/>
                </a:lnTo>
                <a:lnTo>
                  <a:pt x="2189" y="136"/>
                </a:lnTo>
                <a:lnTo>
                  <a:pt x="2185" y="137"/>
                </a:lnTo>
                <a:lnTo>
                  <a:pt x="2174" y="135"/>
                </a:lnTo>
                <a:lnTo>
                  <a:pt x="2151" y="128"/>
                </a:lnTo>
                <a:lnTo>
                  <a:pt x="2132" y="124"/>
                </a:lnTo>
                <a:lnTo>
                  <a:pt x="2107" y="120"/>
                </a:lnTo>
                <a:lnTo>
                  <a:pt x="2075" y="114"/>
                </a:lnTo>
                <a:lnTo>
                  <a:pt x="2033" y="110"/>
                </a:lnTo>
                <a:lnTo>
                  <a:pt x="2009" y="108"/>
                </a:lnTo>
                <a:lnTo>
                  <a:pt x="1985" y="106"/>
                </a:lnTo>
                <a:lnTo>
                  <a:pt x="1963" y="106"/>
                </a:lnTo>
                <a:lnTo>
                  <a:pt x="1940" y="108"/>
                </a:lnTo>
                <a:lnTo>
                  <a:pt x="1918" y="109"/>
                </a:lnTo>
                <a:lnTo>
                  <a:pt x="1897" y="112"/>
                </a:lnTo>
                <a:lnTo>
                  <a:pt x="1877" y="115"/>
                </a:lnTo>
                <a:lnTo>
                  <a:pt x="1857" y="119"/>
                </a:lnTo>
                <a:lnTo>
                  <a:pt x="1838" y="124"/>
                </a:lnTo>
                <a:lnTo>
                  <a:pt x="1819" y="130"/>
                </a:lnTo>
                <a:lnTo>
                  <a:pt x="1801" y="136"/>
                </a:lnTo>
                <a:lnTo>
                  <a:pt x="1784" y="143"/>
                </a:lnTo>
                <a:lnTo>
                  <a:pt x="1767" y="150"/>
                </a:lnTo>
                <a:lnTo>
                  <a:pt x="1751" y="159"/>
                </a:lnTo>
                <a:lnTo>
                  <a:pt x="1734" y="168"/>
                </a:lnTo>
                <a:lnTo>
                  <a:pt x="1720" y="178"/>
                </a:lnTo>
                <a:lnTo>
                  <a:pt x="1704" y="188"/>
                </a:lnTo>
                <a:lnTo>
                  <a:pt x="1690" y="199"/>
                </a:lnTo>
                <a:lnTo>
                  <a:pt x="1677" y="210"/>
                </a:lnTo>
                <a:lnTo>
                  <a:pt x="1664" y="222"/>
                </a:lnTo>
                <a:lnTo>
                  <a:pt x="1652" y="234"/>
                </a:lnTo>
                <a:lnTo>
                  <a:pt x="1640" y="247"/>
                </a:lnTo>
                <a:lnTo>
                  <a:pt x="1627" y="260"/>
                </a:lnTo>
                <a:lnTo>
                  <a:pt x="1616" y="274"/>
                </a:lnTo>
                <a:lnTo>
                  <a:pt x="1605" y="288"/>
                </a:lnTo>
                <a:lnTo>
                  <a:pt x="1596" y="302"/>
                </a:lnTo>
                <a:lnTo>
                  <a:pt x="1586" y="317"/>
                </a:lnTo>
                <a:lnTo>
                  <a:pt x="1576" y="332"/>
                </a:lnTo>
                <a:lnTo>
                  <a:pt x="1559" y="363"/>
                </a:lnTo>
                <a:lnTo>
                  <a:pt x="1543" y="395"/>
                </a:lnTo>
                <a:lnTo>
                  <a:pt x="1513" y="385"/>
                </a:lnTo>
                <a:lnTo>
                  <a:pt x="1485" y="377"/>
                </a:lnTo>
                <a:lnTo>
                  <a:pt x="1457" y="370"/>
                </a:lnTo>
                <a:lnTo>
                  <a:pt x="1428" y="365"/>
                </a:lnTo>
                <a:lnTo>
                  <a:pt x="1402" y="362"/>
                </a:lnTo>
                <a:lnTo>
                  <a:pt x="1376" y="359"/>
                </a:lnTo>
                <a:lnTo>
                  <a:pt x="1350" y="358"/>
                </a:lnTo>
                <a:lnTo>
                  <a:pt x="1325" y="358"/>
                </a:lnTo>
                <a:lnTo>
                  <a:pt x="1301" y="359"/>
                </a:lnTo>
                <a:lnTo>
                  <a:pt x="1277" y="363"/>
                </a:lnTo>
                <a:lnTo>
                  <a:pt x="1254" y="366"/>
                </a:lnTo>
                <a:lnTo>
                  <a:pt x="1232" y="372"/>
                </a:lnTo>
                <a:lnTo>
                  <a:pt x="1210" y="378"/>
                </a:lnTo>
                <a:lnTo>
                  <a:pt x="1189" y="385"/>
                </a:lnTo>
                <a:lnTo>
                  <a:pt x="1168" y="394"/>
                </a:lnTo>
                <a:lnTo>
                  <a:pt x="1148" y="403"/>
                </a:lnTo>
                <a:lnTo>
                  <a:pt x="1128" y="413"/>
                </a:lnTo>
                <a:lnTo>
                  <a:pt x="1111" y="425"/>
                </a:lnTo>
                <a:lnTo>
                  <a:pt x="1092" y="438"/>
                </a:lnTo>
                <a:lnTo>
                  <a:pt x="1074" y="451"/>
                </a:lnTo>
                <a:lnTo>
                  <a:pt x="1058" y="465"/>
                </a:lnTo>
                <a:lnTo>
                  <a:pt x="1042" y="480"/>
                </a:lnTo>
                <a:lnTo>
                  <a:pt x="1027" y="496"/>
                </a:lnTo>
                <a:lnTo>
                  <a:pt x="1012" y="512"/>
                </a:lnTo>
                <a:lnTo>
                  <a:pt x="998" y="530"/>
                </a:lnTo>
                <a:lnTo>
                  <a:pt x="984" y="549"/>
                </a:lnTo>
                <a:lnTo>
                  <a:pt x="972" y="567"/>
                </a:lnTo>
                <a:lnTo>
                  <a:pt x="960" y="587"/>
                </a:lnTo>
                <a:lnTo>
                  <a:pt x="948" y="607"/>
                </a:lnTo>
                <a:lnTo>
                  <a:pt x="938" y="628"/>
                </a:lnTo>
                <a:lnTo>
                  <a:pt x="927" y="649"/>
                </a:lnTo>
                <a:lnTo>
                  <a:pt x="918" y="671"/>
                </a:lnTo>
                <a:lnTo>
                  <a:pt x="874" y="677"/>
                </a:lnTo>
                <a:lnTo>
                  <a:pt x="833" y="684"/>
                </a:lnTo>
                <a:lnTo>
                  <a:pt x="815" y="688"/>
                </a:lnTo>
                <a:lnTo>
                  <a:pt x="796" y="693"/>
                </a:lnTo>
                <a:lnTo>
                  <a:pt x="778" y="698"/>
                </a:lnTo>
                <a:lnTo>
                  <a:pt x="761" y="704"/>
                </a:lnTo>
                <a:lnTo>
                  <a:pt x="744" y="710"/>
                </a:lnTo>
                <a:lnTo>
                  <a:pt x="729" y="717"/>
                </a:lnTo>
                <a:lnTo>
                  <a:pt x="714" y="723"/>
                </a:lnTo>
                <a:lnTo>
                  <a:pt x="699" y="731"/>
                </a:lnTo>
                <a:lnTo>
                  <a:pt x="686" y="740"/>
                </a:lnTo>
                <a:lnTo>
                  <a:pt x="673" y="749"/>
                </a:lnTo>
                <a:lnTo>
                  <a:pt x="661" y="759"/>
                </a:lnTo>
                <a:lnTo>
                  <a:pt x="649" y="769"/>
                </a:lnTo>
                <a:lnTo>
                  <a:pt x="639" y="780"/>
                </a:lnTo>
                <a:lnTo>
                  <a:pt x="628" y="792"/>
                </a:lnTo>
                <a:lnTo>
                  <a:pt x="619" y="804"/>
                </a:lnTo>
                <a:lnTo>
                  <a:pt x="610" y="817"/>
                </a:lnTo>
                <a:lnTo>
                  <a:pt x="603" y="830"/>
                </a:lnTo>
                <a:lnTo>
                  <a:pt x="595" y="846"/>
                </a:lnTo>
                <a:lnTo>
                  <a:pt x="588" y="861"/>
                </a:lnTo>
                <a:lnTo>
                  <a:pt x="582" y="877"/>
                </a:lnTo>
                <a:lnTo>
                  <a:pt x="577" y="894"/>
                </a:lnTo>
                <a:lnTo>
                  <a:pt x="573" y="911"/>
                </a:lnTo>
                <a:lnTo>
                  <a:pt x="568" y="931"/>
                </a:lnTo>
                <a:lnTo>
                  <a:pt x="565" y="951"/>
                </a:lnTo>
                <a:lnTo>
                  <a:pt x="563" y="971"/>
                </a:lnTo>
                <a:lnTo>
                  <a:pt x="561" y="993"/>
                </a:lnTo>
                <a:lnTo>
                  <a:pt x="560" y="1016"/>
                </a:lnTo>
                <a:lnTo>
                  <a:pt x="560" y="1039"/>
                </a:lnTo>
                <a:lnTo>
                  <a:pt x="540" y="1050"/>
                </a:lnTo>
                <a:lnTo>
                  <a:pt x="520" y="1061"/>
                </a:lnTo>
                <a:lnTo>
                  <a:pt x="500" y="1073"/>
                </a:lnTo>
                <a:lnTo>
                  <a:pt x="482" y="1085"/>
                </a:lnTo>
                <a:lnTo>
                  <a:pt x="463" y="1097"/>
                </a:lnTo>
                <a:lnTo>
                  <a:pt x="444" y="1111"/>
                </a:lnTo>
                <a:lnTo>
                  <a:pt x="427" y="1124"/>
                </a:lnTo>
                <a:lnTo>
                  <a:pt x="410" y="1138"/>
                </a:lnTo>
                <a:lnTo>
                  <a:pt x="394" y="1152"/>
                </a:lnTo>
                <a:lnTo>
                  <a:pt x="378" y="1167"/>
                </a:lnTo>
                <a:lnTo>
                  <a:pt x="364" y="1182"/>
                </a:lnTo>
                <a:lnTo>
                  <a:pt x="350" y="1199"/>
                </a:lnTo>
                <a:lnTo>
                  <a:pt x="337" y="1215"/>
                </a:lnTo>
                <a:lnTo>
                  <a:pt x="325" y="1233"/>
                </a:lnTo>
                <a:lnTo>
                  <a:pt x="314" y="1250"/>
                </a:lnTo>
                <a:lnTo>
                  <a:pt x="303" y="1269"/>
                </a:lnTo>
                <a:lnTo>
                  <a:pt x="295" y="1288"/>
                </a:lnTo>
                <a:lnTo>
                  <a:pt x="287" y="1306"/>
                </a:lnTo>
                <a:lnTo>
                  <a:pt x="280" y="1327"/>
                </a:lnTo>
                <a:lnTo>
                  <a:pt x="274" y="1348"/>
                </a:lnTo>
                <a:lnTo>
                  <a:pt x="269" y="1369"/>
                </a:lnTo>
                <a:lnTo>
                  <a:pt x="266" y="1391"/>
                </a:lnTo>
                <a:lnTo>
                  <a:pt x="265" y="1414"/>
                </a:lnTo>
                <a:lnTo>
                  <a:pt x="264" y="1437"/>
                </a:lnTo>
                <a:lnTo>
                  <a:pt x="265" y="1461"/>
                </a:lnTo>
                <a:lnTo>
                  <a:pt x="267" y="1486"/>
                </a:lnTo>
                <a:lnTo>
                  <a:pt x="271" y="1511"/>
                </a:lnTo>
                <a:lnTo>
                  <a:pt x="276" y="1537"/>
                </a:lnTo>
                <a:lnTo>
                  <a:pt x="284" y="1565"/>
                </a:lnTo>
                <a:lnTo>
                  <a:pt x="292" y="1592"/>
                </a:lnTo>
                <a:lnTo>
                  <a:pt x="302" y="1621"/>
                </a:lnTo>
                <a:lnTo>
                  <a:pt x="314" y="1649"/>
                </a:lnTo>
                <a:lnTo>
                  <a:pt x="308" y="1661"/>
                </a:lnTo>
                <a:lnTo>
                  <a:pt x="301" y="1672"/>
                </a:lnTo>
                <a:lnTo>
                  <a:pt x="293" y="1683"/>
                </a:lnTo>
                <a:lnTo>
                  <a:pt x="286" y="1693"/>
                </a:lnTo>
                <a:lnTo>
                  <a:pt x="270" y="1713"/>
                </a:lnTo>
                <a:lnTo>
                  <a:pt x="253" y="1732"/>
                </a:lnTo>
                <a:lnTo>
                  <a:pt x="236" y="1752"/>
                </a:lnTo>
                <a:lnTo>
                  <a:pt x="220" y="1771"/>
                </a:lnTo>
                <a:lnTo>
                  <a:pt x="202" y="1793"/>
                </a:lnTo>
                <a:lnTo>
                  <a:pt x="187" y="1818"/>
                </a:lnTo>
                <a:lnTo>
                  <a:pt x="163" y="1858"/>
                </a:lnTo>
                <a:lnTo>
                  <a:pt x="141" y="1901"/>
                </a:lnTo>
                <a:lnTo>
                  <a:pt x="120" y="1945"/>
                </a:lnTo>
                <a:lnTo>
                  <a:pt x="100" y="1991"/>
                </a:lnTo>
                <a:lnTo>
                  <a:pt x="82" y="2039"/>
                </a:lnTo>
                <a:lnTo>
                  <a:pt x="66" y="2087"/>
                </a:lnTo>
                <a:lnTo>
                  <a:pt x="52" y="2138"/>
                </a:lnTo>
                <a:lnTo>
                  <a:pt x="38" y="2188"/>
                </a:lnTo>
                <a:lnTo>
                  <a:pt x="27" y="2239"/>
                </a:lnTo>
                <a:lnTo>
                  <a:pt x="17" y="2291"/>
                </a:lnTo>
                <a:lnTo>
                  <a:pt x="11" y="2343"/>
                </a:lnTo>
                <a:lnTo>
                  <a:pt x="4" y="2396"/>
                </a:lnTo>
                <a:lnTo>
                  <a:pt x="1" y="2448"/>
                </a:lnTo>
                <a:lnTo>
                  <a:pt x="0" y="2501"/>
                </a:lnTo>
                <a:lnTo>
                  <a:pt x="0" y="2552"/>
                </a:lnTo>
                <a:lnTo>
                  <a:pt x="2" y="2604"/>
                </a:lnTo>
                <a:lnTo>
                  <a:pt x="6" y="2655"/>
                </a:lnTo>
                <a:lnTo>
                  <a:pt x="14" y="2704"/>
                </a:lnTo>
                <a:lnTo>
                  <a:pt x="23" y="2752"/>
                </a:lnTo>
                <a:lnTo>
                  <a:pt x="35" y="2801"/>
                </a:lnTo>
                <a:lnTo>
                  <a:pt x="48" y="2847"/>
                </a:lnTo>
                <a:lnTo>
                  <a:pt x="65" y="2891"/>
                </a:lnTo>
                <a:lnTo>
                  <a:pt x="83" y="2934"/>
                </a:lnTo>
                <a:lnTo>
                  <a:pt x="105" y="2975"/>
                </a:lnTo>
                <a:lnTo>
                  <a:pt x="129" y="3014"/>
                </a:lnTo>
                <a:lnTo>
                  <a:pt x="155" y="3050"/>
                </a:lnTo>
                <a:lnTo>
                  <a:pt x="185" y="3085"/>
                </a:lnTo>
                <a:lnTo>
                  <a:pt x="217" y="3116"/>
                </a:lnTo>
                <a:lnTo>
                  <a:pt x="252" y="3145"/>
                </a:lnTo>
                <a:lnTo>
                  <a:pt x="289" y="3170"/>
                </a:lnTo>
                <a:lnTo>
                  <a:pt x="330" y="3193"/>
                </a:lnTo>
                <a:lnTo>
                  <a:pt x="374" y="3213"/>
                </a:lnTo>
                <a:lnTo>
                  <a:pt x="372" y="3259"/>
                </a:lnTo>
                <a:lnTo>
                  <a:pt x="369" y="3304"/>
                </a:lnTo>
                <a:lnTo>
                  <a:pt x="368" y="3346"/>
                </a:lnTo>
                <a:lnTo>
                  <a:pt x="369" y="3386"/>
                </a:lnTo>
                <a:lnTo>
                  <a:pt x="370" y="3423"/>
                </a:lnTo>
                <a:lnTo>
                  <a:pt x="373" y="3460"/>
                </a:lnTo>
                <a:lnTo>
                  <a:pt x="377" y="3494"/>
                </a:lnTo>
                <a:lnTo>
                  <a:pt x="384" y="3527"/>
                </a:lnTo>
                <a:lnTo>
                  <a:pt x="387" y="3542"/>
                </a:lnTo>
                <a:lnTo>
                  <a:pt x="391" y="3557"/>
                </a:lnTo>
                <a:lnTo>
                  <a:pt x="397" y="3573"/>
                </a:lnTo>
                <a:lnTo>
                  <a:pt x="402" y="3588"/>
                </a:lnTo>
                <a:lnTo>
                  <a:pt x="408" y="3602"/>
                </a:lnTo>
                <a:lnTo>
                  <a:pt x="414" y="3617"/>
                </a:lnTo>
                <a:lnTo>
                  <a:pt x="422" y="3631"/>
                </a:lnTo>
                <a:lnTo>
                  <a:pt x="430" y="3644"/>
                </a:lnTo>
                <a:lnTo>
                  <a:pt x="439" y="3659"/>
                </a:lnTo>
                <a:lnTo>
                  <a:pt x="447" y="3672"/>
                </a:lnTo>
                <a:lnTo>
                  <a:pt x="457" y="3685"/>
                </a:lnTo>
                <a:lnTo>
                  <a:pt x="468" y="3698"/>
                </a:lnTo>
                <a:lnTo>
                  <a:pt x="480" y="3711"/>
                </a:lnTo>
                <a:lnTo>
                  <a:pt x="493" y="3725"/>
                </a:lnTo>
                <a:lnTo>
                  <a:pt x="506" y="3738"/>
                </a:lnTo>
                <a:lnTo>
                  <a:pt x="520" y="3750"/>
                </a:lnTo>
                <a:close/>
              </a:path>
            </a:pathLst>
          </a:custGeom>
          <a:solidFill>
            <a:srgbClr val="FEFEF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BE2454-99F4-469A-AFDF-A6274ED9FFC8}"/>
              </a:ext>
            </a:extLst>
          </p:cNvPr>
          <p:cNvSpPr txBox="1"/>
          <p:nvPr/>
        </p:nvSpPr>
        <p:spPr>
          <a:xfrm>
            <a:off x="-80152" y="412362"/>
            <a:ext cx="2488443" cy="584775"/>
          </a:xfrm>
          <a:prstGeom prst="rect">
            <a:avLst/>
          </a:prstGeom>
        </p:spPr>
        <p:txBody>
          <a:bodyPr vert="horz" wrap="square" rtlCol="0" anchor="ctr">
            <a:spAutoFit/>
          </a:bodyPr>
          <a:lstStyle/>
          <a:p>
            <a:pPr algn="ctr"/>
            <a:r>
              <a:rPr lang="en-IN" sz="3200" b="1" dirty="0">
                <a:solidFill>
                  <a:schemeClr val="accent5"/>
                </a:solidFill>
              </a:rPr>
              <a:t>USER</a:t>
            </a:r>
          </a:p>
        </p:txBody>
      </p:sp>
      <p:sp>
        <p:nvSpPr>
          <p:cNvPr id="7" name="Freeform 5"/>
          <p:cNvSpPr>
            <a:spLocks/>
          </p:cNvSpPr>
          <p:nvPr/>
        </p:nvSpPr>
        <p:spPr bwMode="auto">
          <a:xfrm rot="21278063">
            <a:off x="10040789" y="1361575"/>
            <a:ext cx="2182648" cy="2503529"/>
          </a:xfrm>
          <a:custGeom>
            <a:avLst/>
            <a:gdLst>
              <a:gd name="T0" fmla="*/ 6493 w 7730"/>
              <a:gd name="T1" fmla="*/ 8116 h 8536"/>
              <a:gd name="T2" fmla="*/ 6350 w 7730"/>
              <a:gd name="T3" fmla="*/ 7669 h 8536"/>
              <a:gd name="T4" fmla="*/ 6274 w 7730"/>
              <a:gd name="T5" fmla="*/ 7072 h 8536"/>
              <a:gd name="T6" fmla="*/ 6298 w 7730"/>
              <a:gd name="T7" fmla="*/ 6470 h 8536"/>
              <a:gd name="T8" fmla="*/ 6427 w 7730"/>
              <a:gd name="T9" fmla="*/ 5930 h 8536"/>
              <a:gd name="T10" fmla="*/ 6552 w 7730"/>
              <a:gd name="T11" fmla="*/ 5688 h 8536"/>
              <a:gd name="T12" fmla="*/ 6926 w 7730"/>
              <a:gd name="T13" fmla="*/ 5236 h 8536"/>
              <a:gd name="T14" fmla="*/ 7135 w 7730"/>
              <a:gd name="T15" fmla="*/ 4955 h 8536"/>
              <a:gd name="T16" fmla="*/ 7459 w 7730"/>
              <a:gd name="T17" fmla="*/ 4397 h 8536"/>
              <a:gd name="T18" fmla="*/ 7681 w 7730"/>
              <a:gd name="T19" fmla="*/ 3703 h 8536"/>
              <a:gd name="T20" fmla="*/ 7722 w 7730"/>
              <a:gd name="T21" fmla="*/ 2923 h 8536"/>
              <a:gd name="T22" fmla="*/ 7590 w 7730"/>
              <a:gd name="T23" fmla="*/ 2168 h 8536"/>
              <a:gd name="T24" fmla="*/ 7316 w 7730"/>
              <a:gd name="T25" fmla="*/ 1519 h 8536"/>
              <a:gd name="T26" fmla="*/ 6948 w 7730"/>
              <a:gd name="T27" fmla="*/ 1022 h 8536"/>
              <a:gd name="T28" fmla="*/ 6492 w 7730"/>
              <a:gd name="T29" fmla="*/ 617 h 8536"/>
              <a:gd name="T30" fmla="*/ 5913 w 7730"/>
              <a:gd name="T31" fmla="*/ 302 h 8536"/>
              <a:gd name="T32" fmla="*/ 5192 w 7730"/>
              <a:gd name="T33" fmla="*/ 89 h 8536"/>
              <a:gd name="T34" fmla="*/ 4398 w 7730"/>
              <a:gd name="T35" fmla="*/ 2 h 8536"/>
              <a:gd name="T36" fmla="*/ 3593 w 7730"/>
              <a:gd name="T37" fmla="*/ 44 h 8536"/>
              <a:gd name="T38" fmla="*/ 2842 w 7730"/>
              <a:gd name="T39" fmla="*/ 213 h 8536"/>
              <a:gd name="T40" fmla="*/ 2032 w 7730"/>
              <a:gd name="T41" fmla="*/ 631 h 8536"/>
              <a:gd name="T42" fmla="*/ 1360 w 7730"/>
              <a:gd name="T43" fmla="*/ 1341 h 8536"/>
              <a:gd name="T44" fmla="*/ 910 w 7730"/>
              <a:gd name="T45" fmla="*/ 2228 h 8536"/>
              <a:gd name="T46" fmla="*/ 676 w 7730"/>
              <a:gd name="T47" fmla="*/ 3143 h 8536"/>
              <a:gd name="T48" fmla="*/ 659 w 7730"/>
              <a:gd name="T49" fmla="*/ 3371 h 8536"/>
              <a:gd name="T50" fmla="*/ 726 w 7730"/>
              <a:gd name="T51" fmla="*/ 3495 h 8536"/>
              <a:gd name="T52" fmla="*/ 788 w 7730"/>
              <a:gd name="T53" fmla="*/ 3578 h 8536"/>
              <a:gd name="T54" fmla="*/ 764 w 7730"/>
              <a:gd name="T55" fmla="*/ 3669 h 8536"/>
              <a:gd name="T56" fmla="*/ 430 w 7730"/>
              <a:gd name="T57" fmla="*/ 4161 h 8536"/>
              <a:gd name="T58" fmla="*/ 104 w 7730"/>
              <a:gd name="T59" fmla="*/ 4688 h 8536"/>
              <a:gd name="T60" fmla="*/ 2 w 7730"/>
              <a:gd name="T61" fmla="*/ 4926 h 8536"/>
              <a:gd name="T62" fmla="*/ 30 w 7730"/>
              <a:gd name="T63" fmla="*/ 5064 h 8536"/>
              <a:gd name="T64" fmla="*/ 178 w 7730"/>
              <a:gd name="T65" fmla="*/ 5169 h 8536"/>
              <a:gd name="T66" fmla="*/ 450 w 7730"/>
              <a:gd name="T67" fmla="*/ 5267 h 8536"/>
              <a:gd name="T68" fmla="*/ 533 w 7730"/>
              <a:gd name="T69" fmla="*/ 5368 h 8536"/>
              <a:gd name="T70" fmla="*/ 478 w 7730"/>
              <a:gd name="T71" fmla="*/ 5628 h 8536"/>
              <a:gd name="T72" fmla="*/ 477 w 7730"/>
              <a:gd name="T73" fmla="*/ 5789 h 8536"/>
              <a:gd name="T74" fmla="*/ 584 w 7730"/>
              <a:gd name="T75" fmla="*/ 5868 h 8536"/>
              <a:gd name="T76" fmla="*/ 745 w 7730"/>
              <a:gd name="T77" fmla="*/ 5919 h 8536"/>
              <a:gd name="T78" fmla="*/ 526 w 7730"/>
              <a:gd name="T79" fmla="*/ 6081 h 8536"/>
              <a:gd name="T80" fmla="*/ 576 w 7730"/>
              <a:gd name="T81" fmla="*/ 6207 h 8536"/>
              <a:gd name="T82" fmla="*/ 749 w 7730"/>
              <a:gd name="T83" fmla="*/ 6335 h 8536"/>
              <a:gd name="T84" fmla="*/ 762 w 7730"/>
              <a:gd name="T85" fmla="*/ 6475 h 8536"/>
              <a:gd name="T86" fmla="*/ 648 w 7730"/>
              <a:gd name="T87" fmla="*/ 6831 h 8536"/>
              <a:gd name="T88" fmla="*/ 637 w 7730"/>
              <a:gd name="T89" fmla="*/ 7107 h 8536"/>
              <a:gd name="T90" fmla="*/ 822 w 7730"/>
              <a:gd name="T91" fmla="*/ 7393 h 8536"/>
              <a:gd name="T92" fmla="*/ 1184 w 7730"/>
              <a:gd name="T93" fmla="*/ 7512 h 8536"/>
              <a:gd name="T94" fmla="*/ 1699 w 7730"/>
              <a:gd name="T95" fmla="*/ 7474 h 8536"/>
              <a:gd name="T96" fmla="*/ 2199 w 7730"/>
              <a:gd name="T97" fmla="*/ 7416 h 8536"/>
              <a:gd name="T98" fmla="*/ 2347 w 7730"/>
              <a:gd name="T99" fmla="*/ 7462 h 8536"/>
              <a:gd name="T100" fmla="*/ 2416 w 7730"/>
              <a:gd name="T101" fmla="*/ 7553 h 8536"/>
              <a:gd name="T102" fmla="*/ 2464 w 7730"/>
              <a:gd name="T103" fmla="*/ 7783 h 8536"/>
              <a:gd name="T104" fmla="*/ 2522 w 7730"/>
              <a:gd name="T105" fmla="*/ 8355 h 8536"/>
              <a:gd name="T106" fmla="*/ 2600 w 7730"/>
              <a:gd name="T107" fmla="*/ 8516 h 8536"/>
              <a:gd name="T108" fmla="*/ 2968 w 7730"/>
              <a:gd name="T109" fmla="*/ 8536 h 8536"/>
              <a:gd name="T110" fmla="*/ 3589 w 7730"/>
              <a:gd name="T111" fmla="*/ 8524 h 8536"/>
              <a:gd name="T112" fmla="*/ 5448 w 7730"/>
              <a:gd name="T113" fmla="*/ 8534 h 8536"/>
              <a:gd name="T114" fmla="*/ 6670 w 7730"/>
              <a:gd name="T115" fmla="*/ 8522 h 85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7730" h="8536">
                <a:moveTo>
                  <a:pt x="6670" y="8522"/>
                </a:moveTo>
                <a:lnTo>
                  <a:pt x="6663" y="8497"/>
                </a:lnTo>
                <a:lnTo>
                  <a:pt x="6653" y="8470"/>
                </a:lnTo>
                <a:lnTo>
                  <a:pt x="6642" y="8441"/>
                </a:lnTo>
                <a:lnTo>
                  <a:pt x="6629" y="8410"/>
                </a:lnTo>
                <a:lnTo>
                  <a:pt x="6598" y="8341"/>
                </a:lnTo>
                <a:lnTo>
                  <a:pt x="6563" y="8268"/>
                </a:lnTo>
                <a:lnTo>
                  <a:pt x="6528" y="8192"/>
                </a:lnTo>
                <a:lnTo>
                  <a:pt x="6493" y="8116"/>
                </a:lnTo>
                <a:lnTo>
                  <a:pt x="6476" y="8080"/>
                </a:lnTo>
                <a:lnTo>
                  <a:pt x="6462" y="8043"/>
                </a:lnTo>
                <a:lnTo>
                  <a:pt x="6448" y="8008"/>
                </a:lnTo>
                <a:lnTo>
                  <a:pt x="6436" y="7974"/>
                </a:lnTo>
                <a:lnTo>
                  <a:pt x="6416" y="7916"/>
                </a:lnTo>
                <a:lnTo>
                  <a:pt x="6397" y="7855"/>
                </a:lnTo>
                <a:lnTo>
                  <a:pt x="6381" y="7795"/>
                </a:lnTo>
                <a:lnTo>
                  <a:pt x="6364" y="7732"/>
                </a:lnTo>
                <a:lnTo>
                  <a:pt x="6350" y="7669"/>
                </a:lnTo>
                <a:lnTo>
                  <a:pt x="6337" y="7606"/>
                </a:lnTo>
                <a:lnTo>
                  <a:pt x="6325" y="7541"/>
                </a:lnTo>
                <a:lnTo>
                  <a:pt x="6314" y="7475"/>
                </a:lnTo>
                <a:lnTo>
                  <a:pt x="6304" y="7409"/>
                </a:lnTo>
                <a:lnTo>
                  <a:pt x="6295" y="7342"/>
                </a:lnTo>
                <a:lnTo>
                  <a:pt x="6288" y="7275"/>
                </a:lnTo>
                <a:lnTo>
                  <a:pt x="6282" y="7208"/>
                </a:lnTo>
                <a:lnTo>
                  <a:pt x="6277" y="7139"/>
                </a:lnTo>
                <a:lnTo>
                  <a:pt x="6274" y="7072"/>
                </a:lnTo>
                <a:lnTo>
                  <a:pt x="6272" y="7004"/>
                </a:lnTo>
                <a:lnTo>
                  <a:pt x="6271" y="6936"/>
                </a:lnTo>
                <a:lnTo>
                  <a:pt x="6271" y="6869"/>
                </a:lnTo>
                <a:lnTo>
                  <a:pt x="6272" y="6801"/>
                </a:lnTo>
                <a:lnTo>
                  <a:pt x="6275" y="6734"/>
                </a:lnTo>
                <a:lnTo>
                  <a:pt x="6278" y="6668"/>
                </a:lnTo>
                <a:lnTo>
                  <a:pt x="6284" y="6600"/>
                </a:lnTo>
                <a:lnTo>
                  <a:pt x="6290" y="6535"/>
                </a:lnTo>
                <a:lnTo>
                  <a:pt x="6298" y="6470"/>
                </a:lnTo>
                <a:lnTo>
                  <a:pt x="6308" y="6406"/>
                </a:lnTo>
                <a:lnTo>
                  <a:pt x="6318" y="6342"/>
                </a:lnTo>
                <a:lnTo>
                  <a:pt x="6330" y="6279"/>
                </a:lnTo>
                <a:lnTo>
                  <a:pt x="6342" y="6219"/>
                </a:lnTo>
                <a:lnTo>
                  <a:pt x="6356" y="6158"/>
                </a:lnTo>
                <a:lnTo>
                  <a:pt x="6372" y="6099"/>
                </a:lnTo>
                <a:lnTo>
                  <a:pt x="6389" y="6042"/>
                </a:lnTo>
                <a:lnTo>
                  <a:pt x="6407" y="5985"/>
                </a:lnTo>
                <a:lnTo>
                  <a:pt x="6427" y="5930"/>
                </a:lnTo>
                <a:lnTo>
                  <a:pt x="6437" y="5904"/>
                </a:lnTo>
                <a:lnTo>
                  <a:pt x="6448" y="5878"/>
                </a:lnTo>
                <a:lnTo>
                  <a:pt x="6459" y="5853"/>
                </a:lnTo>
                <a:lnTo>
                  <a:pt x="6471" y="5828"/>
                </a:lnTo>
                <a:lnTo>
                  <a:pt x="6483" y="5804"/>
                </a:lnTo>
                <a:lnTo>
                  <a:pt x="6496" y="5780"/>
                </a:lnTo>
                <a:lnTo>
                  <a:pt x="6509" y="5756"/>
                </a:lnTo>
                <a:lnTo>
                  <a:pt x="6524" y="5733"/>
                </a:lnTo>
                <a:lnTo>
                  <a:pt x="6552" y="5688"/>
                </a:lnTo>
                <a:lnTo>
                  <a:pt x="6583" y="5644"/>
                </a:lnTo>
                <a:lnTo>
                  <a:pt x="6615" y="5601"/>
                </a:lnTo>
                <a:lnTo>
                  <a:pt x="6648" y="5559"/>
                </a:lnTo>
                <a:lnTo>
                  <a:pt x="6681" y="5518"/>
                </a:lnTo>
                <a:lnTo>
                  <a:pt x="6716" y="5478"/>
                </a:lnTo>
                <a:lnTo>
                  <a:pt x="6751" y="5437"/>
                </a:lnTo>
                <a:lnTo>
                  <a:pt x="6786" y="5397"/>
                </a:lnTo>
                <a:lnTo>
                  <a:pt x="6857" y="5317"/>
                </a:lnTo>
                <a:lnTo>
                  <a:pt x="6926" y="5236"/>
                </a:lnTo>
                <a:lnTo>
                  <a:pt x="6947" y="5209"/>
                </a:lnTo>
                <a:lnTo>
                  <a:pt x="6967" y="5183"/>
                </a:lnTo>
                <a:lnTo>
                  <a:pt x="6987" y="5157"/>
                </a:lnTo>
                <a:lnTo>
                  <a:pt x="7007" y="5128"/>
                </a:lnTo>
                <a:lnTo>
                  <a:pt x="7027" y="5099"/>
                </a:lnTo>
                <a:lnTo>
                  <a:pt x="7049" y="5071"/>
                </a:lnTo>
                <a:lnTo>
                  <a:pt x="7070" y="5041"/>
                </a:lnTo>
                <a:lnTo>
                  <a:pt x="7093" y="5011"/>
                </a:lnTo>
                <a:lnTo>
                  <a:pt x="7135" y="4955"/>
                </a:lnTo>
                <a:lnTo>
                  <a:pt x="7175" y="4898"/>
                </a:lnTo>
                <a:lnTo>
                  <a:pt x="7214" y="4840"/>
                </a:lnTo>
                <a:lnTo>
                  <a:pt x="7253" y="4780"/>
                </a:lnTo>
                <a:lnTo>
                  <a:pt x="7290" y="4720"/>
                </a:lnTo>
                <a:lnTo>
                  <a:pt x="7326" y="4658"/>
                </a:lnTo>
                <a:lnTo>
                  <a:pt x="7362" y="4596"/>
                </a:lnTo>
                <a:lnTo>
                  <a:pt x="7396" y="4531"/>
                </a:lnTo>
                <a:lnTo>
                  <a:pt x="7429" y="4465"/>
                </a:lnTo>
                <a:lnTo>
                  <a:pt x="7459" y="4397"/>
                </a:lnTo>
                <a:lnTo>
                  <a:pt x="7490" y="4327"/>
                </a:lnTo>
                <a:lnTo>
                  <a:pt x="7519" y="4256"/>
                </a:lnTo>
                <a:lnTo>
                  <a:pt x="7546" y="4183"/>
                </a:lnTo>
                <a:lnTo>
                  <a:pt x="7573" y="4109"/>
                </a:lnTo>
                <a:lnTo>
                  <a:pt x="7598" y="4033"/>
                </a:lnTo>
                <a:lnTo>
                  <a:pt x="7621" y="3955"/>
                </a:lnTo>
                <a:lnTo>
                  <a:pt x="7643" y="3871"/>
                </a:lnTo>
                <a:lnTo>
                  <a:pt x="7663" y="3787"/>
                </a:lnTo>
                <a:lnTo>
                  <a:pt x="7681" y="3703"/>
                </a:lnTo>
                <a:lnTo>
                  <a:pt x="7695" y="3617"/>
                </a:lnTo>
                <a:lnTo>
                  <a:pt x="7707" y="3531"/>
                </a:lnTo>
                <a:lnTo>
                  <a:pt x="7716" y="3445"/>
                </a:lnTo>
                <a:lnTo>
                  <a:pt x="7723" y="3359"/>
                </a:lnTo>
                <a:lnTo>
                  <a:pt x="7728" y="3271"/>
                </a:lnTo>
                <a:lnTo>
                  <a:pt x="7730" y="3184"/>
                </a:lnTo>
                <a:lnTo>
                  <a:pt x="7730" y="3097"/>
                </a:lnTo>
                <a:lnTo>
                  <a:pt x="7728" y="3010"/>
                </a:lnTo>
                <a:lnTo>
                  <a:pt x="7722" y="2923"/>
                </a:lnTo>
                <a:lnTo>
                  <a:pt x="7716" y="2836"/>
                </a:lnTo>
                <a:lnTo>
                  <a:pt x="7707" y="2749"/>
                </a:lnTo>
                <a:lnTo>
                  <a:pt x="7696" y="2665"/>
                </a:lnTo>
                <a:lnTo>
                  <a:pt x="7684" y="2579"/>
                </a:lnTo>
                <a:lnTo>
                  <a:pt x="7668" y="2495"/>
                </a:lnTo>
                <a:lnTo>
                  <a:pt x="7652" y="2412"/>
                </a:lnTo>
                <a:lnTo>
                  <a:pt x="7633" y="2329"/>
                </a:lnTo>
                <a:lnTo>
                  <a:pt x="7612" y="2248"/>
                </a:lnTo>
                <a:lnTo>
                  <a:pt x="7590" y="2168"/>
                </a:lnTo>
                <a:lnTo>
                  <a:pt x="7566" y="2089"/>
                </a:lnTo>
                <a:lnTo>
                  <a:pt x="7541" y="2011"/>
                </a:lnTo>
                <a:lnTo>
                  <a:pt x="7513" y="1935"/>
                </a:lnTo>
                <a:lnTo>
                  <a:pt x="7484" y="1862"/>
                </a:lnTo>
                <a:lnTo>
                  <a:pt x="7454" y="1789"/>
                </a:lnTo>
                <a:lnTo>
                  <a:pt x="7421" y="1719"/>
                </a:lnTo>
                <a:lnTo>
                  <a:pt x="7388" y="1650"/>
                </a:lnTo>
                <a:lnTo>
                  <a:pt x="7353" y="1584"/>
                </a:lnTo>
                <a:lnTo>
                  <a:pt x="7316" y="1519"/>
                </a:lnTo>
                <a:lnTo>
                  <a:pt x="7279" y="1457"/>
                </a:lnTo>
                <a:lnTo>
                  <a:pt x="7241" y="1397"/>
                </a:lnTo>
                <a:lnTo>
                  <a:pt x="7201" y="1341"/>
                </a:lnTo>
                <a:lnTo>
                  <a:pt x="7161" y="1284"/>
                </a:lnTo>
                <a:lnTo>
                  <a:pt x="7121" y="1231"/>
                </a:lnTo>
                <a:lnTo>
                  <a:pt x="7079" y="1177"/>
                </a:lnTo>
                <a:lnTo>
                  <a:pt x="7036" y="1124"/>
                </a:lnTo>
                <a:lnTo>
                  <a:pt x="6993" y="1072"/>
                </a:lnTo>
                <a:lnTo>
                  <a:pt x="6948" y="1022"/>
                </a:lnTo>
                <a:lnTo>
                  <a:pt x="6902" y="972"/>
                </a:lnTo>
                <a:lnTo>
                  <a:pt x="6856" y="924"/>
                </a:lnTo>
                <a:lnTo>
                  <a:pt x="6807" y="876"/>
                </a:lnTo>
                <a:lnTo>
                  <a:pt x="6758" y="830"/>
                </a:lnTo>
                <a:lnTo>
                  <a:pt x="6707" y="785"/>
                </a:lnTo>
                <a:lnTo>
                  <a:pt x="6656" y="741"/>
                </a:lnTo>
                <a:lnTo>
                  <a:pt x="6602" y="698"/>
                </a:lnTo>
                <a:lnTo>
                  <a:pt x="6548" y="657"/>
                </a:lnTo>
                <a:lnTo>
                  <a:pt x="6492" y="617"/>
                </a:lnTo>
                <a:lnTo>
                  <a:pt x="6433" y="577"/>
                </a:lnTo>
                <a:lnTo>
                  <a:pt x="6374" y="539"/>
                </a:lnTo>
                <a:lnTo>
                  <a:pt x="6314" y="501"/>
                </a:lnTo>
                <a:lnTo>
                  <a:pt x="6251" y="465"/>
                </a:lnTo>
                <a:lnTo>
                  <a:pt x="6187" y="430"/>
                </a:lnTo>
                <a:lnTo>
                  <a:pt x="6121" y="397"/>
                </a:lnTo>
                <a:lnTo>
                  <a:pt x="6054" y="364"/>
                </a:lnTo>
                <a:lnTo>
                  <a:pt x="5985" y="333"/>
                </a:lnTo>
                <a:lnTo>
                  <a:pt x="5913" y="302"/>
                </a:lnTo>
                <a:lnTo>
                  <a:pt x="5841" y="274"/>
                </a:lnTo>
                <a:lnTo>
                  <a:pt x="5766" y="246"/>
                </a:lnTo>
                <a:lnTo>
                  <a:pt x="5689" y="220"/>
                </a:lnTo>
                <a:lnTo>
                  <a:pt x="5610" y="195"/>
                </a:lnTo>
                <a:lnTo>
                  <a:pt x="5528" y="170"/>
                </a:lnTo>
                <a:lnTo>
                  <a:pt x="5446" y="147"/>
                </a:lnTo>
                <a:lnTo>
                  <a:pt x="5360" y="126"/>
                </a:lnTo>
                <a:lnTo>
                  <a:pt x="5276" y="107"/>
                </a:lnTo>
                <a:lnTo>
                  <a:pt x="5192" y="89"/>
                </a:lnTo>
                <a:lnTo>
                  <a:pt x="5106" y="73"/>
                </a:lnTo>
                <a:lnTo>
                  <a:pt x="5020" y="58"/>
                </a:lnTo>
                <a:lnTo>
                  <a:pt x="4932" y="46"/>
                </a:lnTo>
                <a:lnTo>
                  <a:pt x="4844" y="34"/>
                </a:lnTo>
                <a:lnTo>
                  <a:pt x="4756" y="24"/>
                </a:lnTo>
                <a:lnTo>
                  <a:pt x="4667" y="16"/>
                </a:lnTo>
                <a:lnTo>
                  <a:pt x="4578" y="10"/>
                </a:lnTo>
                <a:lnTo>
                  <a:pt x="4488" y="5"/>
                </a:lnTo>
                <a:lnTo>
                  <a:pt x="4398" y="2"/>
                </a:lnTo>
                <a:lnTo>
                  <a:pt x="4308" y="0"/>
                </a:lnTo>
                <a:lnTo>
                  <a:pt x="4217" y="0"/>
                </a:lnTo>
                <a:lnTo>
                  <a:pt x="4127" y="1"/>
                </a:lnTo>
                <a:lnTo>
                  <a:pt x="4038" y="4"/>
                </a:lnTo>
                <a:lnTo>
                  <a:pt x="3948" y="9"/>
                </a:lnTo>
                <a:lnTo>
                  <a:pt x="3859" y="15"/>
                </a:lnTo>
                <a:lnTo>
                  <a:pt x="3770" y="23"/>
                </a:lnTo>
                <a:lnTo>
                  <a:pt x="3681" y="33"/>
                </a:lnTo>
                <a:lnTo>
                  <a:pt x="3593" y="44"/>
                </a:lnTo>
                <a:lnTo>
                  <a:pt x="3506" y="56"/>
                </a:lnTo>
                <a:lnTo>
                  <a:pt x="3419" y="70"/>
                </a:lnTo>
                <a:lnTo>
                  <a:pt x="3333" y="86"/>
                </a:lnTo>
                <a:lnTo>
                  <a:pt x="3249" y="103"/>
                </a:lnTo>
                <a:lnTo>
                  <a:pt x="3165" y="122"/>
                </a:lnTo>
                <a:lnTo>
                  <a:pt x="3081" y="143"/>
                </a:lnTo>
                <a:lnTo>
                  <a:pt x="3000" y="165"/>
                </a:lnTo>
                <a:lnTo>
                  <a:pt x="2920" y="188"/>
                </a:lnTo>
                <a:lnTo>
                  <a:pt x="2842" y="213"/>
                </a:lnTo>
                <a:lnTo>
                  <a:pt x="2764" y="240"/>
                </a:lnTo>
                <a:lnTo>
                  <a:pt x="2689" y="268"/>
                </a:lnTo>
                <a:lnTo>
                  <a:pt x="2614" y="298"/>
                </a:lnTo>
                <a:lnTo>
                  <a:pt x="2509" y="344"/>
                </a:lnTo>
                <a:lnTo>
                  <a:pt x="2408" y="395"/>
                </a:lnTo>
                <a:lnTo>
                  <a:pt x="2309" y="449"/>
                </a:lnTo>
                <a:lnTo>
                  <a:pt x="2214" y="506"/>
                </a:lnTo>
                <a:lnTo>
                  <a:pt x="2121" y="566"/>
                </a:lnTo>
                <a:lnTo>
                  <a:pt x="2032" y="631"/>
                </a:lnTo>
                <a:lnTo>
                  <a:pt x="1946" y="698"/>
                </a:lnTo>
                <a:lnTo>
                  <a:pt x="1863" y="769"/>
                </a:lnTo>
                <a:lnTo>
                  <a:pt x="1783" y="842"/>
                </a:lnTo>
                <a:lnTo>
                  <a:pt x="1704" y="918"/>
                </a:lnTo>
                <a:lnTo>
                  <a:pt x="1630" y="997"/>
                </a:lnTo>
                <a:lnTo>
                  <a:pt x="1558" y="1080"/>
                </a:lnTo>
                <a:lnTo>
                  <a:pt x="1489" y="1165"/>
                </a:lnTo>
                <a:lnTo>
                  <a:pt x="1423" y="1250"/>
                </a:lnTo>
                <a:lnTo>
                  <a:pt x="1360" y="1341"/>
                </a:lnTo>
                <a:lnTo>
                  <a:pt x="1300" y="1432"/>
                </a:lnTo>
                <a:lnTo>
                  <a:pt x="1241" y="1525"/>
                </a:lnTo>
                <a:lnTo>
                  <a:pt x="1186" y="1620"/>
                </a:lnTo>
                <a:lnTo>
                  <a:pt x="1134" y="1718"/>
                </a:lnTo>
                <a:lnTo>
                  <a:pt x="1084" y="1817"/>
                </a:lnTo>
                <a:lnTo>
                  <a:pt x="1037" y="1917"/>
                </a:lnTo>
                <a:lnTo>
                  <a:pt x="992" y="2019"/>
                </a:lnTo>
                <a:lnTo>
                  <a:pt x="950" y="2122"/>
                </a:lnTo>
                <a:lnTo>
                  <a:pt x="910" y="2228"/>
                </a:lnTo>
                <a:lnTo>
                  <a:pt x="874" y="2334"/>
                </a:lnTo>
                <a:lnTo>
                  <a:pt x="839" y="2440"/>
                </a:lnTo>
                <a:lnTo>
                  <a:pt x="807" y="2549"/>
                </a:lnTo>
                <a:lnTo>
                  <a:pt x="777" y="2658"/>
                </a:lnTo>
                <a:lnTo>
                  <a:pt x="751" y="2767"/>
                </a:lnTo>
                <a:lnTo>
                  <a:pt x="726" y="2877"/>
                </a:lnTo>
                <a:lnTo>
                  <a:pt x="704" y="2988"/>
                </a:lnTo>
                <a:lnTo>
                  <a:pt x="684" y="3099"/>
                </a:lnTo>
                <a:lnTo>
                  <a:pt x="676" y="3143"/>
                </a:lnTo>
                <a:lnTo>
                  <a:pt x="667" y="3189"/>
                </a:lnTo>
                <a:lnTo>
                  <a:pt x="663" y="3212"/>
                </a:lnTo>
                <a:lnTo>
                  <a:pt x="660" y="3235"/>
                </a:lnTo>
                <a:lnTo>
                  <a:pt x="658" y="3258"/>
                </a:lnTo>
                <a:lnTo>
                  <a:pt x="655" y="3282"/>
                </a:lnTo>
                <a:lnTo>
                  <a:pt x="654" y="3305"/>
                </a:lnTo>
                <a:lnTo>
                  <a:pt x="654" y="3328"/>
                </a:lnTo>
                <a:lnTo>
                  <a:pt x="655" y="3350"/>
                </a:lnTo>
                <a:lnTo>
                  <a:pt x="659" y="3371"/>
                </a:lnTo>
                <a:lnTo>
                  <a:pt x="663" y="3392"/>
                </a:lnTo>
                <a:lnTo>
                  <a:pt x="670" y="3411"/>
                </a:lnTo>
                <a:lnTo>
                  <a:pt x="673" y="3421"/>
                </a:lnTo>
                <a:lnTo>
                  <a:pt x="677" y="3431"/>
                </a:lnTo>
                <a:lnTo>
                  <a:pt x="683" y="3440"/>
                </a:lnTo>
                <a:lnTo>
                  <a:pt x="688" y="3449"/>
                </a:lnTo>
                <a:lnTo>
                  <a:pt x="700" y="3466"/>
                </a:lnTo>
                <a:lnTo>
                  <a:pt x="714" y="3481"/>
                </a:lnTo>
                <a:lnTo>
                  <a:pt x="726" y="3495"/>
                </a:lnTo>
                <a:lnTo>
                  <a:pt x="739" y="3507"/>
                </a:lnTo>
                <a:lnTo>
                  <a:pt x="750" y="3519"/>
                </a:lnTo>
                <a:lnTo>
                  <a:pt x="761" y="3530"/>
                </a:lnTo>
                <a:lnTo>
                  <a:pt x="771" y="3542"/>
                </a:lnTo>
                <a:lnTo>
                  <a:pt x="778" y="3553"/>
                </a:lnTo>
                <a:lnTo>
                  <a:pt x="782" y="3560"/>
                </a:lnTo>
                <a:lnTo>
                  <a:pt x="785" y="3565"/>
                </a:lnTo>
                <a:lnTo>
                  <a:pt x="787" y="3572"/>
                </a:lnTo>
                <a:lnTo>
                  <a:pt x="788" y="3578"/>
                </a:lnTo>
                <a:lnTo>
                  <a:pt x="789" y="3585"/>
                </a:lnTo>
                <a:lnTo>
                  <a:pt x="789" y="3593"/>
                </a:lnTo>
                <a:lnTo>
                  <a:pt x="789" y="3600"/>
                </a:lnTo>
                <a:lnTo>
                  <a:pt x="788" y="3608"/>
                </a:lnTo>
                <a:lnTo>
                  <a:pt x="786" y="3617"/>
                </a:lnTo>
                <a:lnTo>
                  <a:pt x="784" y="3627"/>
                </a:lnTo>
                <a:lnTo>
                  <a:pt x="781" y="3636"/>
                </a:lnTo>
                <a:lnTo>
                  <a:pt x="775" y="3647"/>
                </a:lnTo>
                <a:lnTo>
                  <a:pt x="764" y="3669"/>
                </a:lnTo>
                <a:lnTo>
                  <a:pt x="748" y="3694"/>
                </a:lnTo>
                <a:lnTo>
                  <a:pt x="705" y="3757"/>
                </a:lnTo>
                <a:lnTo>
                  <a:pt x="663" y="3818"/>
                </a:lnTo>
                <a:lnTo>
                  <a:pt x="622" y="3878"/>
                </a:lnTo>
                <a:lnTo>
                  <a:pt x="583" y="3936"/>
                </a:lnTo>
                <a:lnTo>
                  <a:pt x="544" y="3993"/>
                </a:lnTo>
                <a:lnTo>
                  <a:pt x="506" y="4049"/>
                </a:lnTo>
                <a:lnTo>
                  <a:pt x="467" y="4105"/>
                </a:lnTo>
                <a:lnTo>
                  <a:pt x="430" y="4161"/>
                </a:lnTo>
                <a:lnTo>
                  <a:pt x="392" y="4219"/>
                </a:lnTo>
                <a:lnTo>
                  <a:pt x="355" y="4276"/>
                </a:lnTo>
                <a:lnTo>
                  <a:pt x="318" y="4334"/>
                </a:lnTo>
                <a:lnTo>
                  <a:pt x="280" y="4393"/>
                </a:lnTo>
                <a:lnTo>
                  <a:pt x="242" y="4455"/>
                </a:lnTo>
                <a:lnTo>
                  <a:pt x="203" y="4519"/>
                </a:lnTo>
                <a:lnTo>
                  <a:pt x="164" y="4586"/>
                </a:lnTo>
                <a:lnTo>
                  <a:pt x="123" y="4654"/>
                </a:lnTo>
                <a:lnTo>
                  <a:pt x="104" y="4688"/>
                </a:lnTo>
                <a:lnTo>
                  <a:pt x="86" y="4721"/>
                </a:lnTo>
                <a:lnTo>
                  <a:pt x="67" y="4755"/>
                </a:lnTo>
                <a:lnTo>
                  <a:pt x="49" y="4790"/>
                </a:lnTo>
                <a:lnTo>
                  <a:pt x="34" y="4824"/>
                </a:lnTo>
                <a:lnTo>
                  <a:pt x="20" y="4859"/>
                </a:lnTo>
                <a:lnTo>
                  <a:pt x="14" y="4875"/>
                </a:lnTo>
                <a:lnTo>
                  <a:pt x="10" y="4893"/>
                </a:lnTo>
                <a:lnTo>
                  <a:pt x="5" y="4909"/>
                </a:lnTo>
                <a:lnTo>
                  <a:pt x="2" y="4926"/>
                </a:lnTo>
                <a:lnTo>
                  <a:pt x="0" y="4942"/>
                </a:lnTo>
                <a:lnTo>
                  <a:pt x="0" y="4959"/>
                </a:lnTo>
                <a:lnTo>
                  <a:pt x="0" y="4974"/>
                </a:lnTo>
                <a:lnTo>
                  <a:pt x="1" y="4991"/>
                </a:lnTo>
                <a:lnTo>
                  <a:pt x="4" y="5006"/>
                </a:lnTo>
                <a:lnTo>
                  <a:pt x="8" y="5020"/>
                </a:lnTo>
                <a:lnTo>
                  <a:pt x="13" y="5036"/>
                </a:lnTo>
                <a:lnTo>
                  <a:pt x="21" y="5050"/>
                </a:lnTo>
                <a:lnTo>
                  <a:pt x="30" y="5064"/>
                </a:lnTo>
                <a:lnTo>
                  <a:pt x="39" y="5078"/>
                </a:lnTo>
                <a:lnTo>
                  <a:pt x="52" y="5092"/>
                </a:lnTo>
                <a:lnTo>
                  <a:pt x="65" y="5105"/>
                </a:lnTo>
                <a:lnTo>
                  <a:pt x="81" y="5117"/>
                </a:lnTo>
                <a:lnTo>
                  <a:pt x="99" y="5129"/>
                </a:lnTo>
                <a:lnTo>
                  <a:pt x="119" y="5141"/>
                </a:lnTo>
                <a:lnTo>
                  <a:pt x="140" y="5152"/>
                </a:lnTo>
                <a:lnTo>
                  <a:pt x="158" y="5161"/>
                </a:lnTo>
                <a:lnTo>
                  <a:pt x="178" y="5169"/>
                </a:lnTo>
                <a:lnTo>
                  <a:pt x="197" y="5176"/>
                </a:lnTo>
                <a:lnTo>
                  <a:pt x="217" y="5183"/>
                </a:lnTo>
                <a:lnTo>
                  <a:pt x="256" y="5196"/>
                </a:lnTo>
                <a:lnTo>
                  <a:pt x="295" y="5208"/>
                </a:lnTo>
                <a:lnTo>
                  <a:pt x="332" y="5220"/>
                </a:lnTo>
                <a:lnTo>
                  <a:pt x="369" y="5232"/>
                </a:lnTo>
                <a:lnTo>
                  <a:pt x="403" y="5246"/>
                </a:lnTo>
                <a:lnTo>
                  <a:pt x="435" y="5259"/>
                </a:lnTo>
                <a:lnTo>
                  <a:pt x="450" y="5267"/>
                </a:lnTo>
                <a:lnTo>
                  <a:pt x="464" y="5275"/>
                </a:lnTo>
                <a:lnTo>
                  <a:pt x="477" y="5284"/>
                </a:lnTo>
                <a:lnTo>
                  <a:pt x="489" y="5293"/>
                </a:lnTo>
                <a:lnTo>
                  <a:pt x="499" y="5304"/>
                </a:lnTo>
                <a:lnTo>
                  <a:pt x="509" y="5315"/>
                </a:lnTo>
                <a:lnTo>
                  <a:pt x="517" y="5326"/>
                </a:lnTo>
                <a:lnTo>
                  <a:pt x="524" y="5339"/>
                </a:lnTo>
                <a:lnTo>
                  <a:pt x="530" y="5352"/>
                </a:lnTo>
                <a:lnTo>
                  <a:pt x="533" y="5368"/>
                </a:lnTo>
                <a:lnTo>
                  <a:pt x="535" y="5383"/>
                </a:lnTo>
                <a:lnTo>
                  <a:pt x="537" y="5401"/>
                </a:lnTo>
                <a:lnTo>
                  <a:pt x="535" y="5419"/>
                </a:lnTo>
                <a:lnTo>
                  <a:pt x="533" y="5439"/>
                </a:lnTo>
                <a:lnTo>
                  <a:pt x="528" y="5460"/>
                </a:lnTo>
                <a:lnTo>
                  <a:pt x="521" y="5483"/>
                </a:lnTo>
                <a:lnTo>
                  <a:pt x="505" y="5536"/>
                </a:lnTo>
                <a:lnTo>
                  <a:pt x="490" y="5584"/>
                </a:lnTo>
                <a:lnTo>
                  <a:pt x="478" y="5628"/>
                </a:lnTo>
                <a:lnTo>
                  <a:pt x="471" y="5668"/>
                </a:lnTo>
                <a:lnTo>
                  <a:pt x="467" y="5687"/>
                </a:lnTo>
                <a:lnTo>
                  <a:pt x="465" y="5704"/>
                </a:lnTo>
                <a:lnTo>
                  <a:pt x="465" y="5721"/>
                </a:lnTo>
                <a:lnTo>
                  <a:pt x="465" y="5736"/>
                </a:lnTo>
                <a:lnTo>
                  <a:pt x="466" y="5750"/>
                </a:lnTo>
                <a:lnTo>
                  <a:pt x="468" y="5764"/>
                </a:lnTo>
                <a:lnTo>
                  <a:pt x="472" y="5777"/>
                </a:lnTo>
                <a:lnTo>
                  <a:pt x="477" y="5789"/>
                </a:lnTo>
                <a:lnTo>
                  <a:pt x="483" y="5800"/>
                </a:lnTo>
                <a:lnTo>
                  <a:pt x="490" y="5811"/>
                </a:lnTo>
                <a:lnTo>
                  <a:pt x="499" y="5821"/>
                </a:lnTo>
                <a:lnTo>
                  <a:pt x="510" y="5831"/>
                </a:lnTo>
                <a:lnTo>
                  <a:pt x="521" y="5839"/>
                </a:lnTo>
                <a:lnTo>
                  <a:pt x="534" y="5847"/>
                </a:lnTo>
                <a:lnTo>
                  <a:pt x="550" y="5855"/>
                </a:lnTo>
                <a:lnTo>
                  <a:pt x="566" y="5861"/>
                </a:lnTo>
                <a:lnTo>
                  <a:pt x="584" y="5868"/>
                </a:lnTo>
                <a:lnTo>
                  <a:pt x="604" y="5875"/>
                </a:lnTo>
                <a:lnTo>
                  <a:pt x="626" y="5880"/>
                </a:lnTo>
                <a:lnTo>
                  <a:pt x="649" y="5886"/>
                </a:lnTo>
                <a:lnTo>
                  <a:pt x="674" y="5891"/>
                </a:lnTo>
                <a:lnTo>
                  <a:pt x="701" y="5896"/>
                </a:lnTo>
                <a:lnTo>
                  <a:pt x="731" y="5900"/>
                </a:lnTo>
                <a:lnTo>
                  <a:pt x="762" y="5903"/>
                </a:lnTo>
                <a:lnTo>
                  <a:pt x="752" y="5912"/>
                </a:lnTo>
                <a:lnTo>
                  <a:pt x="745" y="5919"/>
                </a:lnTo>
                <a:lnTo>
                  <a:pt x="737" y="5924"/>
                </a:lnTo>
                <a:lnTo>
                  <a:pt x="720" y="5934"/>
                </a:lnTo>
                <a:lnTo>
                  <a:pt x="601" y="5993"/>
                </a:lnTo>
                <a:lnTo>
                  <a:pt x="581" y="6009"/>
                </a:lnTo>
                <a:lnTo>
                  <a:pt x="563" y="6023"/>
                </a:lnTo>
                <a:lnTo>
                  <a:pt x="549" y="6037"/>
                </a:lnTo>
                <a:lnTo>
                  <a:pt x="539" y="6053"/>
                </a:lnTo>
                <a:lnTo>
                  <a:pt x="531" y="6067"/>
                </a:lnTo>
                <a:lnTo>
                  <a:pt x="526" y="6081"/>
                </a:lnTo>
                <a:lnTo>
                  <a:pt x="523" y="6096"/>
                </a:lnTo>
                <a:lnTo>
                  <a:pt x="523" y="6110"/>
                </a:lnTo>
                <a:lnTo>
                  <a:pt x="526" y="6124"/>
                </a:lnTo>
                <a:lnTo>
                  <a:pt x="530" y="6139"/>
                </a:lnTo>
                <a:lnTo>
                  <a:pt x="537" y="6153"/>
                </a:lnTo>
                <a:lnTo>
                  <a:pt x="544" y="6166"/>
                </a:lnTo>
                <a:lnTo>
                  <a:pt x="553" y="6180"/>
                </a:lnTo>
                <a:lnTo>
                  <a:pt x="564" y="6194"/>
                </a:lnTo>
                <a:lnTo>
                  <a:pt x="576" y="6207"/>
                </a:lnTo>
                <a:lnTo>
                  <a:pt x="589" y="6219"/>
                </a:lnTo>
                <a:lnTo>
                  <a:pt x="603" y="6231"/>
                </a:lnTo>
                <a:lnTo>
                  <a:pt x="617" y="6243"/>
                </a:lnTo>
                <a:lnTo>
                  <a:pt x="631" y="6254"/>
                </a:lnTo>
                <a:lnTo>
                  <a:pt x="645" y="6266"/>
                </a:lnTo>
                <a:lnTo>
                  <a:pt x="675" y="6286"/>
                </a:lnTo>
                <a:lnTo>
                  <a:pt x="703" y="6305"/>
                </a:lnTo>
                <a:lnTo>
                  <a:pt x="728" y="6321"/>
                </a:lnTo>
                <a:lnTo>
                  <a:pt x="749" y="6335"/>
                </a:lnTo>
                <a:lnTo>
                  <a:pt x="758" y="6342"/>
                </a:lnTo>
                <a:lnTo>
                  <a:pt x="764" y="6346"/>
                </a:lnTo>
                <a:lnTo>
                  <a:pt x="769" y="6352"/>
                </a:lnTo>
                <a:lnTo>
                  <a:pt x="772" y="6355"/>
                </a:lnTo>
                <a:lnTo>
                  <a:pt x="773" y="6378"/>
                </a:lnTo>
                <a:lnTo>
                  <a:pt x="773" y="6401"/>
                </a:lnTo>
                <a:lnTo>
                  <a:pt x="771" y="6426"/>
                </a:lnTo>
                <a:lnTo>
                  <a:pt x="767" y="6450"/>
                </a:lnTo>
                <a:lnTo>
                  <a:pt x="762" y="6475"/>
                </a:lnTo>
                <a:lnTo>
                  <a:pt x="756" y="6500"/>
                </a:lnTo>
                <a:lnTo>
                  <a:pt x="749" y="6526"/>
                </a:lnTo>
                <a:lnTo>
                  <a:pt x="741" y="6552"/>
                </a:lnTo>
                <a:lnTo>
                  <a:pt x="722" y="6605"/>
                </a:lnTo>
                <a:lnTo>
                  <a:pt x="703" y="6660"/>
                </a:lnTo>
                <a:lnTo>
                  <a:pt x="683" y="6715"/>
                </a:lnTo>
                <a:lnTo>
                  <a:pt x="664" y="6773"/>
                </a:lnTo>
                <a:lnTo>
                  <a:pt x="655" y="6802"/>
                </a:lnTo>
                <a:lnTo>
                  <a:pt x="648" y="6831"/>
                </a:lnTo>
                <a:lnTo>
                  <a:pt x="641" y="6861"/>
                </a:lnTo>
                <a:lnTo>
                  <a:pt x="634" y="6891"/>
                </a:lnTo>
                <a:lnTo>
                  <a:pt x="630" y="6922"/>
                </a:lnTo>
                <a:lnTo>
                  <a:pt x="627" y="6951"/>
                </a:lnTo>
                <a:lnTo>
                  <a:pt x="625" y="6982"/>
                </a:lnTo>
                <a:lnTo>
                  <a:pt x="625" y="7013"/>
                </a:lnTo>
                <a:lnTo>
                  <a:pt x="627" y="7045"/>
                </a:lnTo>
                <a:lnTo>
                  <a:pt x="630" y="7076"/>
                </a:lnTo>
                <a:lnTo>
                  <a:pt x="637" y="7107"/>
                </a:lnTo>
                <a:lnTo>
                  <a:pt x="644" y="7139"/>
                </a:lnTo>
                <a:lnTo>
                  <a:pt x="655" y="7171"/>
                </a:lnTo>
                <a:lnTo>
                  <a:pt x="670" y="7203"/>
                </a:lnTo>
                <a:lnTo>
                  <a:pt x="685" y="7235"/>
                </a:lnTo>
                <a:lnTo>
                  <a:pt x="705" y="7268"/>
                </a:lnTo>
                <a:lnTo>
                  <a:pt x="731" y="7304"/>
                </a:lnTo>
                <a:lnTo>
                  <a:pt x="759" y="7337"/>
                </a:lnTo>
                <a:lnTo>
                  <a:pt x="789" y="7367"/>
                </a:lnTo>
                <a:lnTo>
                  <a:pt x="822" y="7393"/>
                </a:lnTo>
                <a:lnTo>
                  <a:pt x="857" y="7418"/>
                </a:lnTo>
                <a:lnTo>
                  <a:pt x="893" y="7437"/>
                </a:lnTo>
                <a:lnTo>
                  <a:pt x="930" y="7456"/>
                </a:lnTo>
                <a:lnTo>
                  <a:pt x="970" y="7470"/>
                </a:lnTo>
                <a:lnTo>
                  <a:pt x="1011" y="7484"/>
                </a:lnTo>
                <a:lnTo>
                  <a:pt x="1052" y="7493"/>
                </a:lnTo>
                <a:lnTo>
                  <a:pt x="1095" y="7502"/>
                </a:lnTo>
                <a:lnTo>
                  <a:pt x="1139" y="7508"/>
                </a:lnTo>
                <a:lnTo>
                  <a:pt x="1184" y="7512"/>
                </a:lnTo>
                <a:lnTo>
                  <a:pt x="1229" y="7514"/>
                </a:lnTo>
                <a:lnTo>
                  <a:pt x="1276" y="7515"/>
                </a:lnTo>
                <a:lnTo>
                  <a:pt x="1323" y="7514"/>
                </a:lnTo>
                <a:lnTo>
                  <a:pt x="1369" y="7513"/>
                </a:lnTo>
                <a:lnTo>
                  <a:pt x="1416" y="7510"/>
                </a:lnTo>
                <a:lnTo>
                  <a:pt x="1465" y="7506"/>
                </a:lnTo>
                <a:lnTo>
                  <a:pt x="1512" y="7500"/>
                </a:lnTo>
                <a:lnTo>
                  <a:pt x="1607" y="7488"/>
                </a:lnTo>
                <a:lnTo>
                  <a:pt x="1699" y="7474"/>
                </a:lnTo>
                <a:lnTo>
                  <a:pt x="1789" y="7459"/>
                </a:lnTo>
                <a:lnTo>
                  <a:pt x="1876" y="7445"/>
                </a:lnTo>
                <a:lnTo>
                  <a:pt x="1959" y="7433"/>
                </a:lnTo>
                <a:lnTo>
                  <a:pt x="2035" y="7423"/>
                </a:lnTo>
                <a:lnTo>
                  <a:pt x="2071" y="7420"/>
                </a:lnTo>
                <a:lnTo>
                  <a:pt x="2105" y="7416"/>
                </a:lnTo>
                <a:lnTo>
                  <a:pt x="2138" y="7415"/>
                </a:lnTo>
                <a:lnTo>
                  <a:pt x="2170" y="7415"/>
                </a:lnTo>
                <a:lnTo>
                  <a:pt x="2199" y="7416"/>
                </a:lnTo>
                <a:lnTo>
                  <a:pt x="2228" y="7419"/>
                </a:lnTo>
                <a:lnTo>
                  <a:pt x="2255" y="7423"/>
                </a:lnTo>
                <a:lnTo>
                  <a:pt x="2281" y="7430"/>
                </a:lnTo>
                <a:lnTo>
                  <a:pt x="2293" y="7433"/>
                </a:lnTo>
                <a:lnTo>
                  <a:pt x="2304" y="7437"/>
                </a:lnTo>
                <a:lnTo>
                  <a:pt x="2316" y="7443"/>
                </a:lnTo>
                <a:lnTo>
                  <a:pt x="2326" y="7448"/>
                </a:lnTo>
                <a:lnTo>
                  <a:pt x="2337" y="7455"/>
                </a:lnTo>
                <a:lnTo>
                  <a:pt x="2347" y="7462"/>
                </a:lnTo>
                <a:lnTo>
                  <a:pt x="2357" y="7468"/>
                </a:lnTo>
                <a:lnTo>
                  <a:pt x="2365" y="7477"/>
                </a:lnTo>
                <a:lnTo>
                  <a:pt x="2374" y="7485"/>
                </a:lnTo>
                <a:lnTo>
                  <a:pt x="2382" y="7495"/>
                </a:lnTo>
                <a:lnTo>
                  <a:pt x="2390" y="7504"/>
                </a:lnTo>
                <a:lnTo>
                  <a:pt x="2397" y="7515"/>
                </a:lnTo>
                <a:lnTo>
                  <a:pt x="2404" y="7526"/>
                </a:lnTo>
                <a:lnTo>
                  <a:pt x="2411" y="7540"/>
                </a:lnTo>
                <a:lnTo>
                  <a:pt x="2416" y="7553"/>
                </a:lnTo>
                <a:lnTo>
                  <a:pt x="2422" y="7566"/>
                </a:lnTo>
                <a:lnTo>
                  <a:pt x="2429" y="7588"/>
                </a:lnTo>
                <a:lnTo>
                  <a:pt x="2436" y="7611"/>
                </a:lnTo>
                <a:lnTo>
                  <a:pt x="2441" y="7635"/>
                </a:lnTo>
                <a:lnTo>
                  <a:pt x="2447" y="7663"/>
                </a:lnTo>
                <a:lnTo>
                  <a:pt x="2451" y="7690"/>
                </a:lnTo>
                <a:lnTo>
                  <a:pt x="2456" y="7720"/>
                </a:lnTo>
                <a:lnTo>
                  <a:pt x="2460" y="7751"/>
                </a:lnTo>
                <a:lnTo>
                  <a:pt x="2464" y="7783"/>
                </a:lnTo>
                <a:lnTo>
                  <a:pt x="2471" y="7850"/>
                </a:lnTo>
                <a:lnTo>
                  <a:pt x="2476" y="7918"/>
                </a:lnTo>
                <a:lnTo>
                  <a:pt x="2482" y="7989"/>
                </a:lnTo>
                <a:lnTo>
                  <a:pt x="2487" y="8060"/>
                </a:lnTo>
                <a:lnTo>
                  <a:pt x="2493" y="8130"/>
                </a:lnTo>
                <a:lnTo>
                  <a:pt x="2500" y="8198"/>
                </a:lnTo>
                <a:lnTo>
                  <a:pt x="2507" y="8264"/>
                </a:lnTo>
                <a:lnTo>
                  <a:pt x="2516" y="8326"/>
                </a:lnTo>
                <a:lnTo>
                  <a:pt x="2522" y="8355"/>
                </a:lnTo>
                <a:lnTo>
                  <a:pt x="2527" y="8381"/>
                </a:lnTo>
                <a:lnTo>
                  <a:pt x="2534" y="8407"/>
                </a:lnTo>
                <a:lnTo>
                  <a:pt x="2541" y="8432"/>
                </a:lnTo>
                <a:lnTo>
                  <a:pt x="2549" y="8454"/>
                </a:lnTo>
                <a:lnTo>
                  <a:pt x="2557" y="8473"/>
                </a:lnTo>
                <a:lnTo>
                  <a:pt x="2567" y="8491"/>
                </a:lnTo>
                <a:lnTo>
                  <a:pt x="2577" y="8506"/>
                </a:lnTo>
                <a:lnTo>
                  <a:pt x="2585" y="8512"/>
                </a:lnTo>
                <a:lnTo>
                  <a:pt x="2600" y="8516"/>
                </a:lnTo>
                <a:lnTo>
                  <a:pt x="2616" y="8519"/>
                </a:lnTo>
                <a:lnTo>
                  <a:pt x="2636" y="8523"/>
                </a:lnTo>
                <a:lnTo>
                  <a:pt x="2660" y="8525"/>
                </a:lnTo>
                <a:lnTo>
                  <a:pt x="2685" y="8528"/>
                </a:lnTo>
                <a:lnTo>
                  <a:pt x="2714" y="8530"/>
                </a:lnTo>
                <a:lnTo>
                  <a:pt x="2746" y="8532"/>
                </a:lnTo>
                <a:lnTo>
                  <a:pt x="2814" y="8534"/>
                </a:lnTo>
                <a:lnTo>
                  <a:pt x="2889" y="8535"/>
                </a:lnTo>
                <a:lnTo>
                  <a:pt x="2968" y="8536"/>
                </a:lnTo>
                <a:lnTo>
                  <a:pt x="3051" y="8535"/>
                </a:lnTo>
                <a:lnTo>
                  <a:pt x="3134" y="8534"/>
                </a:lnTo>
                <a:lnTo>
                  <a:pt x="3217" y="8533"/>
                </a:lnTo>
                <a:lnTo>
                  <a:pt x="3296" y="8530"/>
                </a:lnTo>
                <a:lnTo>
                  <a:pt x="3372" y="8528"/>
                </a:lnTo>
                <a:lnTo>
                  <a:pt x="3440" y="8527"/>
                </a:lnTo>
                <a:lnTo>
                  <a:pt x="3500" y="8525"/>
                </a:lnTo>
                <a:lnTo>
                  <a:pt x="3551" y="8525"/>
                </a:lnTo>
                <a:lnTo>
                  <a:pt x="3589" y="8524"/>
                </a:lnTo>
                <a:lnTo>
                  <a:pt x="3706" y="8524"/>
                </a:lnTo>
                <a:lnTo>
                  <a:pt x="3858" y="8525"/>
                </a:lnTo>
                <a:lnTo>
                  <a:pt x="4039" y="8526"/>
                </a:lnTo>
                <a:lnTo>
                  <a:pt x="4245" y="8527"/>
                </a:lnTo>
                <a:lnTo>
                  <a:pt x="4469" y="8528"/>
                </a:lnTo>
                <a:lnTo>
                  <a:pt x="4707" y="8530"/>
                </a:lnTo>
                <a:lnTo>
                  <a:pt x="4952" y="8532"/>
                </a:lnTo>
                <a:lnTo>
                  <a:pt x="5202" y="8533"/>
                </a:lnTo>
                <a:lnTo>
                  <a:pt x="5448" y="8534"/>
                </a:lnTo>
                <a:lnTo>
                  <a:pt x="5688" y="8534"/>
                </a:lnTo>
                <a:lnTo>
                  <a:pt x="5914" y="8534"/>
                </a:lnTo>
                <a:lnTo>
                  <a:pt x="6122" y="8533"/>
                </a:lnTo>
                <a:lnTo>
                  <a:pt x="6308" y="8532"/>
                </a:lnTo>
                <a:lnTo>
                  <a:pt x="6464" y="8529"/>
                </a:lnTo>
                <a:lnTo>
                  <a:pt x="6530" y="8527"/>
                </a:lnTo>
                <a:lnTo>
                  <a:pt x="6586" y="8526"/>
                </a:lnTo>
                <a:lnTo>
                  <a:pt x="6634" y="8524"/>
                </a:lnTo>
                <a:lnTo>
                  <a:pt x="6670" y="8522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14300" prst="hardEdge"/>
          </a:sp3d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6" name="Freeform 14"/>
          <p:cNvSpPr>
            <a:spLocks/>
          </p:cNvSpPr>
          <p:nvPr/>
        </p:nvSpPr>
        <p:spPr bwMode="auto">
          <a:xfrm>
            <a:off x="10528518" y="1562291"/>
            <a:ext cx="1275081" cy="994307"/>
          </a:xfrm>
          <a:custGeom>
            <a:avLst/>
            <a:gdLst>
              <a:gd name="T0" fmla="*/ 130 w 5512"/>
              <a:gd name="T1" fmla="*/ 1368 h 4747"/>
              <a:gd name="T2" fmla="*/ 0 w 5512"/>
              <a:gd name="T3" fmla="*/ 1800 h 4747"/>
              <a:gd name="T4" fmla="*/ 130 w 5512"/>
              <a:gd name="T5" fmla="*/ 2144 h 4747"/>
              <a:gd name="T6" fmla="*/ 345 w 5512"/>
              <a:gd name="T7" fmla="*/ 2324 h 4747"/>
              <a:gd name="T8" fmla="*/ 389 w 5512"/>
              <a:gd name="T9" fmla="*/ 2514 h 4747"/>
              <a:gd name="T10" fmla="*/ 511 w 5512"/>
              <a:gd name="T11" fmla="*/ 2632 h 4747"/>
              <a:gd name="T12" fmla="*/ 756 w 5512"/>
              <a:gd name="T13" fmla="*/ 2715 h 4747"/>
              <a:gd name="T14" fmla="*/ 1201 w 5512"/>
              <a:gd name="T15" fmla="*/ 2790 h 4747"/>
              <a:gd name="T16" fmla="*/ 1556 w 5512"/>
              <a:gd name="T17" fmla="*/ 2857 h 4747"/>
              <a:gd name="T18" fmla="*/ 1496 w 5512"/>
              <a:gd name="T19" fmla="*/ 3089 h 4747"/>
              <a:gd name="T20" fmla="*/ 1545 w 5512"/>
              <a:gd name="T21" fmla="*/ 3240 h 4747"/>
              <a:gd name="T22" fmla="*/ 1685 w 5512"/>
              <a:gd name="T23" fmla="*/ 3379 h 4747"/>
              <a:gd name="T24" fmla="*/ 1870 w 5512"/>
              <a:gd name="T25" fmla="*/ 3479 h 4747"/>
              <a:gd name="T26" fmla="*/ 2321 w 5512"/>
              <a:gd name="T27" fmla="*/ 3594 h 4747"/>
              <a:gd name="T28" fmla="*/ 2515 w 5512"/>
              <a:gd name="T29" fmla="*/ 3691 h 4747"/>
              <a:gd name="T30" fmla="*/ 2627 w 5512"/>
              <a:gd name="T31" fmla="*/ 3805 h 4747"/>
              <a:gd name="T32" fmla="*/ 2757 w 5512"/>
              <a:gd name="T33" fmla="*/ 4097 h 4747"/>
              <a:gd name="T34" fmla="*/ 3226 w 5512"/>
              <a:gd name="T35" fmla="*/ 4745 h 4747"/>
              <a:gd name="T36" fmla="*/ 3370 w 5512"/>
              <a:gd name="T37" fmla="*/ 4189 h 4747"/>
              <a:gd name="T38" fmla="*/ 3673 w 5512"/>
              <a:gd name="T39" fmla="*/ 4430 h 4747"/>
              <a:gd name="T40" fmla="*/ 4042 w 5512"/>
              <a:gd name="T41" fmla="*/ 4443 h 4747"/>
              <a:gd name="T42" fmla="*/ 4349 w 5512"/>
              <a:gd name="T43" fmla="*/ 4145 h 4747"/>
              <a:gd name="T44" fmla="*/ 4515 w 5512"/>
              <a:gd name="T45" fmla="*/ 3823 h 4747"/>
              <a:gd name="T46" fmla="*/ 4830 w 5512"/>
              <a:gd name="T47" fmla="*/ 3836 h 4747"/>
              <a:gd name="T48" fmla="*/ 5071 w 5512"/>
              <a:gd name="T49" fmla="*/ 3662 h 4747"/>
              <a:gd name="T50" fmla="*/ 5160 w 5512"/>
              <a:gd name="T51" fmla="*/ 3207 h 4747"/>
              <a:gd name="T52" fmla="*/ 5340 w 5512"/>
              <a:gd name="T53" fmla="*/ 3075 h 4747"/>
              <a:gd name="T54" fmla="*/ 5457 w 5512"/>
              <a:gd name="T55" fmla="*/ 2864 h 4747"/>
              <a:gd name="T56" fmla="*/ 5510 w 5512"/>
              <a:gd name="T57" fmla="*/ 2591 h 4747"/>
              <a:gd name="T58" fmla="*/ 5490 w 5512"/>
              <a:gd name="T59" fmla="*/ 2254 h 4747"/>
              <a:gd name="T60" fmla="*/ 5415 w 5512"/>
              <a:gd name="T61" fmla="*/ 1998 h 4747"/>
              <a:gd name="T62" fmla="*/ 5221 w 5512"/>
              <a:gd name="T63" fmla="*/ 1695 h 4747"/>
              <a:gd name="T64" fmla="*/ 5253 w 5512"/>
              <a:gd name="T65" fmla="*/ 1442 h 4747"/>
              <a:gd name="T66" fmla="*/ 5199 w 5512"/>
              <a:gd name="T67" fmla="*/ 1256 h 4747"/>
              <a:gd name="T68" fmla="*/ 5065 w 5512"/>
              <a:gd name="T69" fmla="*/ 1116 h 4747"/>
              <a:gd name="T70" fmla="*/ 4947 w 5512"/>
              <a:gd name="T71" fmla="*/ 932 h 4747"/>
              <a:gd name="T72" fmla="*/ 4897 w 5512"/>
              <a:gd name="T73" fmla="*/ 800 h 4747"/>
              <a:gd name="T74" fmla="*/ 4801 w 5512"/>
              <a:gd name="T75" fmla="*/ 729 h 4747"/>
              <a:gd name="T76" fmla="*/ 4596 w 5512"/>
              <a:gd name="T77" fmla="*/ 652 h 4747"/>
              <a:gd name="T78" fmla="*/ 4453 w 5512"/>
              <a:gd name="T79" fmla="*/ 480 h 4747"/>
              <a:gd name="T80" fmla="*/ 4272 w 5512"/>
              <a:gd name="T81" fmla="*/ 369 h 4747"/>
              <a:gd name="T82" fmla="*/ 3953 w 5512"/>
              <a:gd name="T83" fmla="*/ 363 h 4747"/>
              <a:gd name="T84" fmla="*/ 3843 w 5512"/>
              <a:gd name="T85" fmla="*/ 216 h 4747"/>
              <a:gd name="T86" fmla="*/ 3697 w 5512"/>
              <a:gd name="T87" fmla="*/ 132 h 4747"/>
              <a:gd name="T88" fmla="*/ 3493 w 5512"/>
              <a:gd name="T89" fmla="*/ 116 h 4747"/>
              <a:gd name="T90" fmla="*/ 3296 w 5512"/>
              <a:gd name="T91" fmla="*/ 132 h 4747"/>
              <a:gd name="T92" fmla="*/ 3119 w 5512"/>
              <a:gd name="T93" fmla="*/ 31 h 4747"/>
              <a:gd name="T94" fmla="*/ 2917 w 5512"/>
              <a:gd name="T95" fmla="*/ 0 h 4747"/>
              <a:gd name="T96" fmla="*/ 2655 w 5512"/>
              <a:gd name="T97" fmla="*/ 59 h 4747"/>
              <a:gd name="T98" fmla="*/ 2466 w 5512"/>
              <a:gd name="T99" fmla="*/ 131 h 4747"/>
              <a:gd name="T100" fmla="*/ 2269 w 5512"/>
              <a:gd name="T101" fmla="*/ 78 h 4747"/>
              <a:gd name="T102" fmla="*/ 2067 w 5512"/>
              <a:gd name="T103" fmla="*/ 77 h 4747"/>
              <a:gd name="T104" fmla="*/ 1893 w 5512"/>
              <a:gd name="T105" fmla="*/ 140 h 4747"/>
              <a:gd name="T106" fmla="*/ 1765 w 5512"/>
              <a:gd name="T107" fmla="*/ 243 h 4747"/>
              <a:gd name="T108" fmla="*/ 1582 w 5512"/>
              <a:gd name="T109" fmla="*/ 321 h 4747"/>
              <a:gd name="T110" fmla="*/ 1350 w 5512"/>
              <a:gd name="T111" fmla="*/ 318 h 4747"/>
              <a:gd name="T112" fmla="*/ 1114 w 5512"/>
              <a:gd name="T113" fmla="*/ 408 h 4747"/>
              <a:gd name="T114" fmla="*/ 955 w 5512"/>
              <a:gd name="T115" fmla="*/ 530 h 4747"/>
              <a:gd name="T116" fmla="*/ 886 w 5512"/>
              <a:gd name="T117" fmla="*/ 660 h 4747"/>
              <a:gd name="T118" fmla="*/ 650 w 5512"/>
              <a:gd name="T119" fmla="*/ 732 h 4747"/>
              <a:gd name="T120" fmla="*/ 518 w 5512"/>
              <a:gd name="T121" fmla="*/ 827 h 4747"/>
              <a:gd name="T122" fmla="*/ 475 w 5512"/>
              <a:gd name="T123" fmla="*/ 1017 h 47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512" h="4747">
                <a:moveTo>
                  <a:pt x="480" y="1046"/>
                </a:moveTo>
                <a:lnTo>
                  <a:pt x="424" y="1079"/>
                </a:lnTo>
                <a:lnTo>
                  <a:pt x="371" y="1114"/>
                </a:lnTo>
                <a:lnTo>
                  <a:pt x="321" y="1152"/>
                </a:lnTo>
                <a:lnTo>
                  <a:pt x="276" y="1191"/>
                </a:lnTo>
                <a:lnTo>
                  <a:pt x="235" y="1233"/>
                </a:lnTo>
                <a:lnTo>
                  <a:pt x="196" y="1277"/>
                </a:lnTo>
                <a:lnTo>
                  <a:pt x="161" y="1322"/>
                </a:lnTo>
                <a:lnTo>
                  <a:pt x="130" y="1368"/>
                </a:lnTo>
                <a:lnTo>
                  <a:pt x="103" y="1416"/>
                </a:lnTo>
                <a:lnTo>
                  <a:pt x="77" y="1463"/>
                </a:lnTo>
                <a:lnTo>
                  <a:pt x="56" y="1511"/>
                </a:lnTo>
                <a:lnTo>
                  <a:pt x="39" y="1560"/>
                </a:lnTo>
                <a:lnTo>
                  <a:pt x="24" y="1609"/>
                </a:lnTo>
                <a:lnTo>
                  <a:pt x="13" y="1657"/>
                </a:lnTo>
                <a:lnTo>
                  <a:pt x="6" y="1706"/>
                </a:lnTo>
                <a:lnTo>
                  <a:pt x="1" y="1753"/>
                </a:lnTo>
                <a:lnTo>
                  <a:pt x="0" y="1800"/>
                </a:lnTo>
                <a:lnTo>
                  <a:pt x="3" y="1846"/>
                </a:lnTo>
                <a:lnTo>
                  <a:pt x="8" y="1891"/>
                </a:lnTo>
                <a:lnTo>
                  <a:pt x="16" y="1932"/>
                </a:lnTo>
                <a:lnTo>
                  <a:pt x="28" y="1974"/>
                </a:lnTo>
                <a:lnTo>
                  <a:pt x="42" y="2013"/>
                </a:lnTo>
                <a:lnTo>
                  <a:pt x="60" y="2050"/>
                </a:lnTo>
                <a:lnTo>
                  <a:pt x="81" y="2084"/>
                </a:lnTo>
                <a:lnTo>
                  <a:pt x="104" y="2115"/>
                </a:lnTo>
                <a:lnTo>
                  <a:pt x="130" y="2144"/>
                </a:lnTo>
                <a:lnTo>
                  <a:pt x="160" y="2169"/>
                </a:lnTo>
                <a:lnTo>
                  <a:pt x="192" y="2191"/>
                </a:lnTo>
                <a:lnTo>
                  <a:pt x="227" y="2210"/>
                </a:lnTo>
                <a:lnTo>
                  <a:pt x="264" y="2224"/>
                </a:lnTo>
                <a:lnTo>
                  <a:pt x="305" y="2234"/>
                </a:lnTo>
                <a:lnTo>
                  <a:pt x="348" y="2240"/>
                </a:lnTo>
                <a:lnTo>
                  <a:pt x="346" y="2270"/>
                </a:lnTo>
                <a:lnTo>
                  <a:pt x="345" y="2298"/>
                </a:lnTo>
                <a:lnTo>
                  <a:pt x="345" y="2324"/>
                </a:lnTo>
                <a:lnTo>
                  <a:pt x="346" y="2350"/>
                </a:lnTo>
                <a:lnTo>
                  <a:pt x="348" y="2375"/>
                </a:lnTo>
                <a:lnTo>
                  <a:pt x="351" y="2398"/>
                </a:lnTo>
                <a:lnTo>
                  <a:pt x="354" y="2420"/>
                </a:lnTo>
                <a:lnTo>
                  <a:pt x="360" y="2440"/>
                </a:lnTo>
                <a:lnTo>
                  <a:pt x="365" y="2460"/>
                </a:lnTo>
                <a:lnTo>
                  <a:pt x="372" y="2479"/>
                </a:lnTo>
                <a:lnTo>
                  <a:pt x="380" y="2498"/>
                </a:lnTo>
                <a:lnTo>
                  <a:pt x="389" y="2514"/>
                </a:lnTo>
                <a:lnTo>
                  <a:pt x="398" y="2531"/>
                </a:lnTo>
                <a:lnTo>
                  <a:pt x="409" y="2546"/>
                </a:lnTo>
                <a:lnTo>
                  <a:pt x="420" y="2560"/>
                </a:lnTo>
                <a:lnTo>
                  <a:pt x="434" y="2574"/>
                </a:lnTo>
                <a:lnTo>
                  <a:pt x="447" y="2587"/>
                </a:lnTo>
                <a:lnTo>
                  <a:pt x="461" y="2599"/>
                </a:lnTo>
                <a:lnTo>
                  <a:pt x="476" y="2610"/>
                </a:lnTo>
                <a:lnTo>
                  <a:pt x="493" y="2621"/>
                </a:lnTo>
                <a:lnTo>
                  <a:pt x="511" y="2632"/>
                </a:lnTo>
                <a:lnTo>
                  <a:pt x="528" y="2641"/>
                </a:lnTo>
                <a:lnTo>
                  <a:pt x="547" y="2651"/>
                </a:lnTo>
                <a:lnTo>
                  <a:pt x="567" y="2659"/>
                </a:lnTo>
                <a:lnTo>
                  <a:pt x="588" y="2667"/>
                </a:lnTo>
                <a:lnTo>
                  <a:pt x="608" y="2675"/>
                </a:lnTo>
                <a:lnTo>
                  <a:pt x="632" y="2682"/>
                </a:lnTo>
                <a:lnTo>
                  <a:pt x="655" y="2689"/>
                </a:lnTo>
                <a:lnTo>
                  <a:pt x="704" y="2702"/>
                </a:lnTo>
                <a:lnTo>
                  <a:pt x="756" y="2715"/>
                </a:lnTo>
                <a:lnTo>
                  <a:pt x="809" y="2726"/>
                </a:lnTo>
                <a:lnTo>
                  <a:pt x="859" y="2737"/>
                </a:lnTo>
                <a:lnTo>
                  <a:pt x="910" y="2746"/>
                </a:lnTo>
                <a:lnTo>
                  <a:pt x="959" y="2755"/>
                </a:lnTo>
                <a:lnTo>
                  <a:pt x="1008" y="2764"/>
                </a:lnTo>
                <a:lnTo>
                  <a:pt x="1056" y="2772"/>
                </a:lnTo>
                <a:lnTo>
                  <a:pt x="1104" y="2778"/>
                </a:lnTo>
                <a:lnTo>
                  <a:pt x="1153" y="2784"/>
                </a:lnTo>
                <a:lnTo>
                  <a:pt x="1201" y="2790"/>
                </a:lnTo>
                <a:lnTo>
                  <a:pt x="1251" y="2795"/>
                </a:lnTo>
                <a:lnTo>
                  <a:pt x="1300" y="2800"/>
                </a:lnTo>
                <a:lnTo>
                  <a:pt x="1352" y="2804"/>
                </a:lnTo>
                <a:lnTo>
                  <a:pt x="1404" y="2809"/>
                </a:lnTo>
                <a:lnTo>
                  <a:pt x="1457" y="2812"/>
                </a:lnTo>
                <a:lnTo>
                  <a:pt x="1512" y="2817"/>
                </a:lnTo>
                <a:lnTo>
                  <a:pt x="1569" y="2820"/>
                </a:lnTo>
                <a:lnTo>
                  <a:pt x="1563" y="2839"/>
                </a:lnTo>
                <a:lnTo>
                  <a:pt x="1556" y="2857"/>
                </a:lnTo>
                <a:lnTo>
                  <a:pt x="1549" y="2876"/>
                </a:lnTo>
                <a:lnTo>
                  <a:pt x="1541" y="2896"/>
                </a:lnTo>
                <a:lnTo>
                  <a:pt x="1525" y="2934"/>
                </a:lnTo>
                <a:lnTo>
                  <a:pt x="1510" y="2975"/>
                </a:lnTo>
                <a:lnTo>
                  <a:pt x="1505" y="2996"/>
                </a:lnTo>
                <a:lnTo>
                  <a:pt x="1500" y="3018"/>
                </a:lnTo>
                <a:lnTo>
                  <a:pt x="1497" y="3040"/>
                </a:lnTo>
                <a:lnTo>
                  <a:pt x="1496" y="3064"/>
                </a:lnTo>
                <a:lnTo>
                  <a:pt x="1496" y="3089"/>
                </a:lnTo>
                <a:lnTo>
                  <a:pt x="1498" y="3115"/>
                </a:lnTo>
                <a:lnTo>
                  <a:pt x="1500" y="3128"/>
                </a:lnTo>
                <a:lnTo>
                  <a:pt x="1504" y="3142"/>
                </a:lnTo>
                <a:lnTo>
                  <a:pt x="1507" y="3156"/>
                </a:lnTo>
                <a:lnTo>
                  <a:pt x="1511" y="3171"/>
                </a:lnTo>
                <a:lnTo>
                  <a:pt x="1518" y="3188"/>
                </a:lnTo>
                <a:lnTo>
                  <a:pt x="1527" y="3206"/>
                </a:lnTo>
                <a:lnTo>
                  <a:pt x="1536" y="3223"/>
                </a:lnTo>
                <a:lnTo>
                  <a:pt x="1545" y="3240"/>
                </a:lnTo>
                <a:lnTo>
                  <a:pt x="1558" y="3256"/>
                </a:lnTo>
                <a:lnTo>
                  <a:pt x="1570" y="3272"/>
                </a:lnTo>
                <a:lnTo>
                  <a:pt x="1583" y="3287"/>
                </a:lnTo>
                <a:lnTo>
                  <a:pt x="1596" y="3302"/>
                </a:lnTo>
                <a:lnTo>
                  <a:pt x="1610" y="3316"/>
                </a:lnTo>
                <a:lnTo>
                  <a:pt x="1625" y="3329"/>
                </a:lnTo>
                <a:lnTo>
                  <a:pt x="1640" y="3342"/>
                </a:lnTo>
                <a:lnTo>
                  <a:pt x="1655" y="3355"/>
                </a:lnTo>
                <a:lnTo>
                  <a:pt x="1685" y="3379"/>
                </a:lnTo>
                <a:lnTo>
                  <a:pt x="1714" y="3398"/>
                </a:lnTo>
                <a:lnTo>
                  <a:pt x="1734" y="3412"/>
                </a:lnTo>
                <a:lnTo>
                  <a:pt x="1752" y="3424"/>
                </a:lnTo>
                <a:lnTo>
                  <a:pt x="1772" y="3435"/>
                </a:lnTo>
                <a:lnTo>
                  <a:pt x="1792" y="3445"/>
                </a:lnTo>
                <a:lnTo>
                  <a:pt x="1810" y="3454"/>
                </a:lnTo>
                <a:lnTo>
                  <a:pt x="1830" y="3463"/>
                </a:lnTo>
                <a:lnTo>
                  <a:pt x="1850" y="3471"/>
                </a:lnTo>
                <a:lnTo>
                  <a:pt x="1870" y="3479"/>
                </a:lnTo>
                <a:lnTo>
                  <a:pt x="1909" y="3492"/>
                </a:lnTo>
                <a:lnTo>
                  <a:pt x="1949" y="3503"/>
                </a:lnTo>
                <a:lnTo>
                  <a:pt x="1990" y="3513"/>
                </a:lnTo>
                <a:lnTo>
                  <a:pt x="2029" y="3523"/>
                </a:lnTo>
                <a:lnTo>
                  <a:pt x="2112" y="3539"/>
                </a:lnTo>
                <a:lnTo>
                  <a:pt x="2194" y="3558"/>
                </a:lnTo>
                <a:lnTo>
                  <a:pt x="2236" y="3568"/>
                </a:lnTo>
                <a:lnTo>
                  <a:pt x="2279" y="3580"/>
                </a:lnTo>
                <a:lnTo>
                  <a:pt x="2321" y="3594"/>
                </a:lnTo>
                <a:lnTo>
                  <a:pt x="2364" y="3609"/>
                </a:lnTo>
                <a:lnTo>
                  <a:pt x="2387" y="3619"/>
                </a:lnTo>
                <a:lnTo>
                  <a:pt x="2408" y="3629"/>
                </a:lnTo>
                <a:lnTo>
                  <a:pt x="2429" y="3638"/>
                </a:lnTo>
                <a:lnTo>
                  <a:pt x="2447" y="3649"/>
                </a:lnTo>
                <a:lnTo>
                  <a:pt x="2466" y="3659"/>
                </a:lnTo>
                <a:lnTo>
                  <a:pt x="2484" y="3669"/>
                </a:lnTo>
                <a:lnTo>
                  <a:pt x="2500" y="3680"/>
                </a:lnTo>
                <a:lnTo>
                  <a:pt x="2515" y="3691"/>
                </a:lnTo>
                <a:lnTo>
                  <a:pt x="2531" y="3702"/>
                </a:lnTo>
                <a:lnTo>
                  <a:pt x="2545" y="3713"/>
                </a:lnTo>
                <a:lnTo>
                  <a:pt x="2558" y="3725"/>
                </a:lnTo>
                <a:lnTo>
                  <a:pt x="2570" y="3737"/>
                </a:lnTo>
                <a:lnTo>
                  <a:pt x="2583" y="3750"/>
                </a:lnTo>
                <a:lnTo>
                  <a:pt x="2595" y="3763"/>
                </a:lnTo>
                <a:lnTo>
                  <a:pt x="2606" y="3777"/>
                </a:lnTo>
                <a:lnTo>
                  <a:pt x="2616" y="3791"/>
                </a:lnTo>
                <a:lnTo>
                  <a:pt x="2627" y="3805"/>
                </a:lnTo>
                <a:lnTo>
                  <a:pt x="2635" y="3820"/>
                </a:lnTo>
                <a:lnTo>
                  <a:pt x="2645" y="3835"/>
                </a:lnTo>
                <a:lnTo>
                  <a:pt x="2654" y="3851"/>
                </a:lnTo>
                <a:lnTo>
                  <a:pt x="2672" y="3886"/>
                </a:lnTo>
                <a:lnTo>
                  <a:pt x="2688" y="3922"/>
                </a:lnTo>
                <a:lnTo>
                  <a:pt x="2706" y="3960"/>
                </a:lnTo>
                <a:lnTo>
                  <a:pt x="2722" y="4003"/>
                </a:lnTo>
                <a:lnTo>
                  <a:pt x="2740" y="4048"/>
                </a:lnTo>
                <a:lnTo>
                  <a:pt x="2757" y="4097"/>
                </a:lnTo>
                <a:lnTo>
                  <a:pt x="2787" y="4178"/>
                </a:lnTo>
                <a:lnTo>
                  <a:pt x="2816" y="4259"/>
                </a:lnTo>
                <a:lnTo>
                  <a:pt x="2843" y="4340"/>
                </a:lnTo>
                <a:lnTo>
                  <a:pt x="2870" y="4421"/>
                </a:lnTo>
                <a:lnTo>
                  <a:pt x="2895" y="4502"/>
                </a:lnTo>
                <a:lnTo>
                  <a:pt x="2919" y="4584"/>
                </a:lnTo>
                <a:lnTo>
                  <a:pt x="2943" y="4665"/>
                </a:lnTo>
                <a:lnTo>
                  <a:pt x="2966" y="4747"/>
                </a:lnTo>
                <a:lnTo>
                  <a:pt x="3226" y="4745"/>
                </a:lnTo>
                <a:lnTo>
                  <a:pt x="3317" y="4310"/>
                </a:lnTo>
                <a:lnTo>
                  <a:pt x="3319" y="4294"/>
                </a:lnTo>
                <a:lnTo>
                  <a:pt x="3324" y="4277"/>
                </a:lnTo>
                <a:lnTo>
                  <a:pt x="3327" y="4261"/>
                </a:lnTo>
                <a:lnTo>
                  <a:pt x="3333" y="4247"/>
                </a:lnTo>
                <a:lnTo>
                  <a:pt x="3342" y="4222"/>
                </a:lnTo>
                <a:lnTo>
                  <a:pt x="3348" y="4211"/>
                </a:lnTo>
                <a:lnTo>
                  <a:pt x="3356" y="4203"/>
                </a:lnTo>
                <a:lnTo>
                  <a:pt x="3370" y="4189"/>
                </a:lnTo>
                <a:lnTo>
                  <a:pt x="3396" y="4224"/>
                </a:lnTo>
                <a:lnTo>
                  <a:pt x="3425" y="4258"/>
                </a:lnTo>
                <a:lnTo>
                  <a:pt x="3456" y="4289"/>
                </a:lnTo>
                <a:lnTo>
                  <a:pt x="3489" y="4319"/>
                </a:lnTo>
                <a:lnTo>
                  <a:pt x="3523" y="4345"/>
                </a:lnTo>
                <a:lnTo>
                  <a:pt x="3559" y="4370"/>
                </a:lnTo>
                <a:lnTo>
                  <a:pt x="3595" y="4392"/>
                </a:lnTo>
                <a:lnTo>
                  <a:pt x="3634" y="4412"/>
                </a:lnTo>
                <a:lnTo>
                  <a:pt x="3673" y="4430"/>
                </a:lnTo>
                <a:lnTo>
                  <a:pt x="3713" y="4444"/>
                </a:lnTo>
                <a:lnTo>
                  <a:pt x="3754" y="4455"/>
                </a:lnTo>
                <a:lnTo>
                  <a:pt x="3796" y="4463"/>
                </a:lnTo>
                <a:lnTo>
                  <a:pt x="3836" y="4468"/>
                </a:lnTo>
                <a:lnTo>
                  <a:pt x="3878" y="4471"/>
                </a:lnTo>
                <a:lnTo>
                  <a:pt x="3920" y="4468"/>
                </a:lnTo>
                <a:lnTo>
                  <a:pt x="3961" y="4464"/>
                </a:lnTo>
                <a:lnTo>
                  <a:pt x="4001" y="4455"/>
                </a:lnTo>
                <a:lnTo>
                  <a:pt x="4042" y="4443"/>
                </a:lnTo>
                <a:lnTo>
                  <a:pt x="4081" y="4427"/>
                </a:lnTo>
                <a:lnTo>
                  <a:pt x="4120" y="4407"/>
                </a:lnTo>
                <a:lnTo>
                  <a:pt x="4157" y="4383"/>
                </a:lnTo>
                <a:lnTo>
                  <a:pt x="4194" y="4354"/>
                </a:lnTo>
                <a:lnTo>
                  <a:pt x="4228" y="4321"/>
                </a:lnTo>
                <a:lnTo>
                  <a:pt x="4261" y="4284"/>
                </a:lnTo>
                <a:lnTo>
                  <a:pt x="4293" y="4242"/>
                </a:lnTo>
                <a:lnTo>
                  <a:pt x="4321" y="4196"/>
                </a:lnTo>
                <a:lnTo>
                  <a:pt x="4349" y="4145"/>
                </a:lnTo>
                <a:lnTo>
                  <a:pt x="4373" y="4089"/>
                </a:lnTo>
                <a:lnTo>
                  <a:pt x="4396" y="4027"/>
                </a:lnTo>
                <a:lnTo>
                  <a:pt x="4415" y="3961"/>
                </a:lnTo>
                <a:lnTo>
                  <a:pt x="4432" y="3890"/>
                </a:lnTo>
                <a:lnTo>
                  <a:pt x="4445" y="3813"/>
                </a:lnTo>
                <a:lnTo>
                  <a:pt x="4459" y="3814"/>
                </a:lnTo>
                <a:lnTo>
                  <a:pt x="4475" y="3816"/>
                </a:lnTo>
                <a:lnTo>
                  <a:pt x="4494" y="3818"/>
                </a:lnTo>
                <a:lnTo>
                  <a:pt x="4515" y="3823"/>
                </a:lnTo>
                <a:lnTo>
                  <a:pt x="4562" y="3831"/>
                </a:lnTo>
                <a:lnTo>
                  <a:pt x="4616" y="3838"/>
                </a:lnTo>
                <a:lnTo>
                  <a:pt x="4645" y="3842"/>
                </a:lnTo>
                <a:lnTo>
                  <a:pt x="4674" y="3844"/>
                </a:lnTo>
                <a:lnTo>
                  <a:pt x="4705" y="3846"/>
                </a:lnTo>
                <a:lnTo>
                  <a:pt x="4736" y="3846"/>
                </a:lnTo>
                <a:lnTo>
                  <a:pt x="4768" y="3845"/>
                </a:lnTo>
                <a:lnTo>
                  <a:pt x="4799" y="3842"/>
                </a:lnTo>
                <a:lnTo>
                  <a:pt x="4830" y="3836"/>
                </a:lnTo>
                <a:lnTo>
                  <a:pt x="4861" y="3829"/>
                </a:lnTo>
                <a:lnTo>
                  <a:pt x="4892" y="3820"/>
                </a:lnTo>
                <a:lnTo>
                  <a:pt x="4922" y="3807"/>
                </a:lnTo>
                <a:lnTo>
                  <a:pt x="4950" y="3792"/>
                </a:lnTo>
                <a:lnTo>
                  <a:pt x="4978" y="3773"/>
                </a:lnTo>
                <a:lnTo>
                  <a:pt x="5004" y="3751"/>
                </a:lnTo>
                <a:lnTo>
                  <a:pt x="5028" y="3726"/>
                </a:lnTo>
                <a:lnTo>
                  <a:pt x="5051" y="3696"/>
                </a:lnTo>
                <a:lnTo>
                  <a:pt x="5071" y="3662"/>
                </a:lnTo>
                <a:lnTo>
                  <a:pt x="5090" y="3625"/>
                </a:lnTo>
                <a:lnTo>
                  <a:pt x="5106" y="3582"/>
                </a:lnTo>
                <a:lnTo>
                  <a:pt x="5119" y="3535"/>
                </a:lnTo>
                <a:lnTo>
                  <a:pt x="5130" y="3482"/>
                </a:lnTo>
                <a:lnTo>
                  <a:pt x="5136" y="3425"/>
                </a:lnTo>
                <a:lnTo>
                  <a:pt x="5141" y="3361"/>
                </a:lnTo>
                <a:lnTo>
                  <a:pt x="5141" y="3292"/>
                </a:lnTo>
                <a:lnTo>
                  <a:pt x="5136" y="3216"/>
                </a:lnTo>
                <a:lnTo>
                  <a:pt x="5160" y="3207"/>
                </a:lnTo>
                <a:lnTo>
                  <a:pt x="5182" y="3197"/>
                </a:lnTo>
                <a:lnTo>
                  <a:pt x="5204" y="3186"/>
                </a:lnTo>
                <a:lnTo>
                  <a:pt x="5226" y="3173"/>
                </a:lnTo>
                <a:lnTo>
                  <a:pt x="5247" y="3160"/>
                </a:lnTo>
                <a:lnTo>
                  <a:pt x="5267" y="3144"/>
                </a:lnTo>
                <a:lnTo>
                  <a:pt x="5286" y="3129"/>
                </a:lnTo>
                <a:lnTo>
                  <a:pt x="5304" y="3112"/>
                </a:lnTo>
                <a:lnTo>
                  <a:pt x="5322" y="3094"/>
                </a:lnTo>
                <a:lnTo>
                  <a:pt x="5340" y="3075"/>
                </a:lnTo>
                <a:lnTo>
                  <a:pt x="5355" y="3055"/>
                </a:lnTo>
                <a:lnTo>
                  <a:pt x="5370" y="3034"/>
                </a:lnTo>
                <a:lnTo>
                  <a:pt x="5386" y="3012"/>
                </a:lnTo>
                <a:lnTo>
                  <a:pt x="5399" y="2990"/>
                </a:lnTo>
                <a:lnTo>
                  <a:pt x="5412" y="2966"/>
                </a:lnTo>
                <a:lnTo>
                  <a:pt x="5425" y="2942"/>
                </a:lnTo>
                <a:lnTo>
                  <a:pt x="5436" y="2917"/>
                </a:lnTo>
                <a:lnTo>
                  <a:pt x="5447" y="2890"/>
                </a:lnTo>
                <a:lnTo>
                  <a:pt x="5457" y="2864"/>
                </a:lnTo>
                <a:lnTo>
                  <a:pt x="5466" y="2836"/>
                </a:lnTo>
                <a:lnTo>
                  <a:pt x="5475" y="2808"/>
                </a:lnTo>
                <a:lnTo>
                  <a:pt x="5483" y="2778"/>
                </a:lnTo>
                <a:lnTo>
                  <a:pt x="5489" y="2748"/>
                </a:lnTo>
                <a:lnTo>
                  <a:pt x="5495" y="2719"/>
                </a:lnTo>
                <a:lnTo>
                  <a:pt x="5500" y="2688"/>
                </a:lnTo>
                <a:lnTo>
                  <a:pt x="5503" y="2656"/>
                </a:lnTo>
                <a:lnTo>
                  <a:pt x="5507" y="2624"/>
                </a:lnTo>
                <a:lnTo>
                  <a:pt x="5510" y="2591"/>
                </a:lnTo>
                <a:lnTo>
                  <a:pt x="5511" y="2558"/>
                </a:lnTo>
                <a:lnTo>
                  <a:pt x="5512" y="2524"/>
                </a:lnTo>
                <a:lnTo>
                  <a:pt x="5511" y="2490"/>
                </a:lnTo>
                <a:lnTo>
                  <a:pt x="5510" y="2456"/>
                </a:lnTo>
                <a:lnTo>
                  <a:pt x="5508" y="2411"/>
                </a:lnTo>
                <a:lnTo>
                  <a:pt x="5505" y="2369"/>
                </a:lnTo>
                <a:lnTo>
                  <a:pt x="5500" y="2328"/>
                </a:lnTo>
                <a:lnTo>
                  <a:pt x="5496" y="2290"/>
                </a:lnTo>
                <a:lnTo>
                  <a:pt x="5490" y="2254"/>
                </a:lnTo>
                <a:lnTo>
                  <a:pt x="5485" y="2219"/>
                </a:lnTo>
                <a:lnTo>
                  <a:pt x="5477" y="2186"/>
                </a:lnTo>
                <a:lnTo>
                  <a:pt x="5470" y="2156"/>
                </a:lnTo>
                <a:lnTo>
                  <a:pt x="5462" y="2126"/>
                </a:lnTo>
                <a:lnTo>
                  <a:pt x="5454" y="2098"/>
                </a:lnTo>
                <a:lnTo>
                  <a:pt x="5445" y="2072"/>
                </a:lnTo>
                <a:lnTo>
                  <a:pt x="5435" y="2046"/>
                </a:lnTo>
                <a:lnTo>
                  <a:pt x="5425" y="2021"/>
                </a:lnTo>
                <a:lnTo>
                  <a:pt x="5415" y="1998"/>
                </a:lnTo>
                <a:lnTo>
                  <a:pt x="5404" y="1976"/>
                </a:lnTo>
                <a:lnTo>
                  <a:pt x="5393" y="1956"/>
                </a:lnTo>
                <a:lnTo>
                  <a:pt x="5370" y="1915"/>
                </a:lnTo>
                <a:lnTo>
                  <a:pt x="5346" y="1877"/>
                </a:lnTo>
                <a:lnTo>
                  <a:pt x="5322" y="1840"/>
                </a:lnTo>
                <a:lnTo>
                  <a:pt x="5297" y="1805"/>
                </a:lnTo>
                <a:lnTo>
                  <a:pt x="5271" y="1769"/>
                </a:lnTo>
                <a:lnTo>
                  <a:pt x="5246" y="1732"/>
                </a:lnTo>
                <a:lnTo>
                  <a:pt x="5221" y="1695"/>
                </a:lnTo>
                <a:lnTo>
                  <a:pt x="5197" y="1654"/>
                </a:lnTo>
                <a:lnTo>
                  <a:pt x="5210" y="1625"/>
                </a:lnTo>
                <a:lnTo>
                  <a:pt x="5222" y="1596"/>
                </a:lnTo>
                <a:lnTo>
                  <a:pt x="5232" y="1568"/>
                </a:lnTo>
                <a:lnTo>
                  <a:pt x="5240" y="1542"/>
                </a:lnTo>
                <a:lnTo>
                  <a:pt x="5245" y="1516"/>
                </a:lnTo>
                <a:lnTo>
                  <a:pt x="5249" y="1490"/>
                </a:lnTo>
                <a:lnTo>
                  <a:pt x="5252" y="1466"/>
                </a:lnTo>
                <a:lnTo>
                  <a:pt x="5253" y="1442"/>
                </a:lnTo>
                <a:lnTo>
                  <a:pt x="5252" y="1419"/>
                </a:lnTo>
                <a:lnTo>
                  <a:pt x="5249" y="1396"/>
                </a:lnTo>
                <a:lnTo>
                  <a:pt x="5246" y="1375"/>
                </a:lnTo>
                <a:lnTo>
                  <a:pt x="5242" y="1353"/>
                </a:lnTo>
                <a:lnTo>
                  <a:pt x="5235" y="1333"/>
                </a:lnTo>
                <a:lnTo>
                  <a:pt x="5227" y="1313"/>
                </a:lnTo>
                <a:lnTo>
                  <a:pt x="5219" y="1293"/>
                </a:lnTo>
                <a:lnTo>
                  <a:pt x="5209" y="1275"/>
                </a:lnTo>
                <a:lnTo>
                  <a:pt x="5199" y="1256"/>
                </a:lnTo>
                <a:lnTo>
                  <a:pt x="5187" y="1239"/>
                </a:lnTo>
                <a:lnTo>
                  <a:pt x="5174" y="1222"/>
                </a:lnTo>
                <a:lnTo>
                  <a:pt x="5160" y="1206"/>
                </a:lnTo>
                <a:lnTo>
                  <a:pt x="5146" y="1189"/>
                </a:lnTo>
                <a:lnTo>
                  <a:pt x="5131" y="1174"/>
                </a:lnTo>
                <a:lnTo>
                  <a:pt x="5115" y="1159"/>
                </a:lnTo>
                <a:lnTo>
                  <a:pt x="5099" y="1144"/>
                </a:lnTo>
                <a:lnTo>
                  <a:pt x="5081" y="1131"/>
                </a:lnTo>
                <a:lnTo>
                  <a:pt x="5065" y="1116"/>
                </a:lnTo>
                <a:lnTo>
                  <a:pt x="5046" y="1103"/>
                </a:lnTo>
                <a:lnTo>
                  <a:pt x="5028" y="1091"/>
                </a:lnTo>
                <a:lnTo>
                  <a:pt x="4991" y="1066"/>
                </a:lnTo>
                <a:lnTo>
                  <a:pt x="4954" y="1043"/>
                </a:lnTo>
                <a:lnTo>
                  <a:pt x="4954" y="1019"/>
                </a:lnTo>
                <a:lnTo>
                  <a:pt x="4952" y="994"/>
                </a:lnTo>
                <a:lnTo>
                  <a:pt x="4951" y="972"/>
                </a:lnTo>
                <a:lnTo>
                  <a:pt x="4949" y="951"/>
                </a:lnTo>
                <a:lnTo>
                  <a:pt x="4947" y="932"/>
                </a:lnTo>
                <a:lnTo>
                  <a:pt x="4944" y="913"/>
                </a:lnTo>
                <a:lnTo>
                  <a:pt x="4940" y="895"/>
                </a:lnTo>
                <a:lnTo>
                  <a:pt x="4936" y="879"/>
                </a:lnTo>
                <a:lnTo>
                  <a:pt x="4932" y="863"/>
                </a:lnTo>
                <a:lnTo>
                  <a:pt x="4926" y="849"/>
                </a:lnTo>
                <a:lnTo>
                  <a:pt x="4919" y="836"/>
                </a:lnTo>
                <a:lnTo>
                  <a:pt x="4913" y="823"/>
                </a:lnTo>
                <a:lnTo>
                  <a:pt x="4905" y="811"/>
                </a:lnTo>
                <a:lnTo>
                  <a:pt x="4897" y="800"/>
                </a:lnTo>
                <a:lnTo>
                  <a:pt x="4889" y="790"/>
                </a:lnTo>
                <a:lnTo>
                  <a:pt x="4880" y="780"/>
                </a:lnTo>
                <a:lnTo>
                  <a:pt x="4870" y="771"/>
                </a:lnTo>
                <a:lnTo>
                  <a:pt x="4860" y="763"/>
                </a:lnTo>
                <a:lnTo>
                  <a:pt x="4849" y="756"/>
                </a:lnTo>
                <a:lnTo>
                  <a:pt x="4838" y="748"/>
                </a:lnTo>
                <a:lnTo>
                  <a:pt x="4826" y="741"/>
                </a:lnTo>
                <a:lnTo>
                  <a:pt x="4814" y="735"/>
                </a:lnTo>
                <a:lnTo>
                  <a:pt x="4801" y="729"/>
                </a:lnTo>
                <a:lnTo>
                  <a:pt x="4788" y="724"/>
                </a:lnTo>
                <a:lnTo>
                  <a:pt x="4759" y="713"/>
                </a:lnTo>
                <a:lnTo>
                  <a:pt x="4728" y="704"/>
                </a:lnTo>
                <a:lnTo>
                  <a:pt x="4696" y="695"/>
                </a:lnTo>
                <a:lnTo>
                  <a:pt x="4661" y="685"/>
                </a:lnTo>
                <a:lnTo>
                  <a:pt x="4643" y="680"/>
                </a:lnTo>
                <a:lnTo>
                  <a:pt x="4627" y="673"/>
                </a:lnTo>
                <a:lnTo>
                  <a:pt x="4612" y="663"/>
                </a:lnTo>
                <a:lnTo>
                  <a:pt x="4596" y="652"/>
                </a:lnTo>
                <a:lnTo>
                  <a:pt x="4583" y="640"/>
                </a:lnTo>
                <a:lnTo>
                  <a:pt x="4570" y="627"/>
                </a:lnTo>
                <a:lnTo>
                  <a:pt x="4557" y="613"/>
                </a:lnTo>
                <a:lnTo>
                  <a:pt x="4544" y="597"/>
                </a:lnTo>
                <a:lnTo>
                  <a:pt x="4519" y="565"/>
                </a:lnTo>
                <a:lnTo>
                  <a:pt x="4495" y="531"/>
                </a:lnTo>
                <a:lnTo>
                  <a:pt x="4482" y="514"/>
                </a:lnTo>
                <a:lnTo>
                  <a:pt x="4467" y="497"/>
                </a:lnTo>
                <a:lnTo>
                  <a:pt x="4453" y="480"/>
                </a:lnTo>
                <a:lnTo>
                  <a:pt x="4439" y="463"/>
                </a:lnTo>
                <a:lnTo>
                  <a:pt x="4422" y="448"/>
                </a:lnTo>
                <a:lnTo>
                  <a:pt x="4406" y="434"/>
                </a:lnTo>
                <a:lnTo>
                  <a:pt x="4387" y="419"/>
                </a:lnTo>
                <a:lnTo>
                  <a:pt x="4367" y="406"/>
                </a:lnTo>
                <a:lnTo>
                  <a:pt x="4347" y="394"/>
                </a:lnTo>
                <a:lnTo>
                  <a:pt x="4323" y="384"/>
                </a:lnTo>
                <a:lnTo>
                  <a:pt x="4298" y="375"/>
                </a:lnTo>
                <a:lnTo>
                  <a:pt x="4272" y="369"/>
                </a:lnTo>
                <a:lnTo>
                  <a:pt x="4243" y="364"/>
                </a:lnTo>
                <a:lnTo>
                  <a:pt x="4211" y="361"/>
                </a:lnTo>
                <a:lnTo>
                  <a:pt x="4178" y="361"/>
                </a:lnTo>
                <a:lnTo>
                  <a:pt x="4142" y="362"/>
                </a:lnTo>
                <a:lnTo>
                  <a:pt x="4103" y="366"/>
                </a:lnTo>
                <a:lnTo>
                  <a:pt x="4062" y="374"/>
                </a:lnTo>
                <a:lnTo>
                  <a:pt x="4018" y="384"/>
                </a:lnTo>
                <a:lnTo>
                  <a:pt x="3969" y="397"/>
                </a:lnTo>
                <a:lnTo>
                  <a:pt x="3953" y="363"/>
                </a:lnTo>
                <a:lnTo>
                  <a:pt x="3934" y="330"/>
                </a:lnTo>
                <a:lnTo>
                  <a:pt x="3924" y="315"/>
                </a:lnTo>
                <a:lnTo>
                  <a:pt x="3914" y="299"/>
                </a:lnTo>
                <a:lnTo>
                  <a:pt x="3903" y="284"/>
                </a:lnTo>
                <a:lnTo>
                  <a:pt x="3892" y="270"/>
                </a:lnTo>
                <a:lnTo>
                  <a:pt x="3880" y="255"/>
                </a:lnTo>
                <a:lnTo>
                  <a:pt x="3868" y="241"/>
                </a:lnTo>
                <a:lnTo>
                  <a:pt x="3856" y="229"/>
                </a:lnTo>
                <a:lnTo>
                  <a:pt x="3843" y="216"/>
                </a:lnTo>
                <a:lnTo>
                  <a:pt x="3829" y="204"/>
                </a:lnTo>
                <a:lnTo>
                  <a:pt x="3814" y="193"/>
                </a:lnTo>
                <a:lnTo>
                  <a:pt x="3799" y="182"/>
                </a:lnTo>
                <a:lnTo>
                  <a:pt x="3783" y="172"/>
                </a:lnTo>
                <a:lnTo>
                  <a:pt x="3768" y="162"/>
                </a:lnTo>
                <a:lnTo>
                  <a:pt x="3750" y="153"/>
                </a:lnTo>
                <a:lnTo>
                  <a:pt x="3733" y="145"/>
                </a:lnTo>
                <a:lnTo>
                  <a:pt x="3715" y="139"/>
                </a:lnTo>
                <a:lnTo>
                  <a:pt x="3697" y="132"/>
                </a:lnTo>
                <a:lnTo>
                  <a:pt x="3677" y="127"/>
                </a:lnTo>
                <a:lnTo>
                  <a:pt x="3657" y="122"/>
                </a:lnTo>
                <a:lnTo>
                  <a:pt x="3635" y="118"/>
                </a:lnTo>
                <a:lnTo>
                  <a:pt x="3614" y="116"/>
                </a:lnTo>
                <a:lnTo>
                  <a:pt x="3591" y="113"/>
                </a:lnTo>
                <a:lnTo>
                  <a:pt x="3568" y="112"/>
                </a:lnTo>
                <a:lnTo>
                  <a:pt x="3544" y="112"/>
                </a:lnTo>
                <a:lnTo>
                  <a:pt x="3518" y="113"/>
                </a:lnTo>
                <a:lnTo>
                  <a:pt x="3493" y="116"/>
                </a:lnTo>
                <a:lnTo>
                  <a:pt x="3466" y="119"/>
                </a:lnTo>
                <a:lnTo>
                  <a:pt x="3438" y="123"/>
                </a:lnTo>
                <a:lnTo>
                  <a:pt x="3403" y="129"/>
                </a:lnTo>
                <a:lnTo>
                  <a:pt x="3374" y="133"/>
                </a:lnTo>
                <a:lnTo>
                  <a:pt x="3351" y="137"/>
                </a:lnTo>
                <a:lnTo>
                  <a:pt x="3333" y="138"/>
                </a:lnTo>
                <a:lnTo>
                  <a:pt x="3318" y="137"/>
                </a:lnTo>
                <a:lnTo>
                  <a:pt x="3306" y="135"/>
                </a:lnTo>
                <a:lnTo>
                  <a:pt x="3296" y="132"/>
                </a:lnTo>
                <a:lnTo>
                  <a:pt x="3289" y="127"/>
                </a:lnTo>
                <a:lnTo>
                  <a:pt x="3273" y="115"/>
                </a:lnTo>
                <a:lnTo>
                  <a:pt x="3252" y="97"/>
                </a:lnTo>
                <a:lnTo>
                  <a:pt x="3237" y="86"/>
                </a:lnTo>
                <a:lnTo>
                  <a:pt x="3218" y="75"/>
                </a:lnTo>
                <a:lnTo>
                  <a:pt x="3195" y="63"/>
                </a:lnTo>
                <a:lnTo>
                  <a:pt x="3166" y="50"/>
                </a:lnTo>
                <a:lnTo>
                  <a:pt x="3142" y="40"/>
                </a:lnTo>
                <a:lnTo>
                  <a:pt x="3119" y="31"/>
                </a:lnTo>
                <a:lnTo>
                  <a:pt x="3096" y="23"/>
                </a:lnTo>
                <a:lnTo>
                  <a:pt x="3073" y="18"/>
                </a:lnTo>
                <a:lnTo>
                  <a:pt x="3050" y="12"/>
                </a:lnTo>
                <a:lnTo>
                  <a:pt x="3027" y="8"/>
                </a:lnTo>
                <a:lnTo>
                  <a:pt x="3005" y="5"/>
                </a:lnTo>
                <a:lnTo>
                  <a:pt x="2982" y="2"/>
                </a:lnTo>
                <a:lnTo>
                  <a:pt x="2960" y="1"/>
                </a:lnTo>
                <a:lnTo>
                  <a:pt x="2938" y="0"/>
                </a:lnTo>
                <a:lnTo>
                  <a:pt x="2917" y="0"/>
                </a:lnTo>
                <a:lnTo>
                  <a:pt x="2895" y="1"/>
                </a:lnTo>
                <a:lnTo>
                  <a:pt x="2874" y="4"/>
                </a:lnTo>
                <a:lnTo>
                  <a:pt x="2853" y="6"/>
                </a:lnTo>
                <a:lnTo>
                  <a:pt x="2832" y="8"/>
                </a:lnTo>
                <a:lnTo>
                  <a:pt x="2812" y="12"/>
                </a:lnTo>
                <a:lnTo>
                  <a:pt x="2772" y="21"/>
                </a:lnTo>
                <a:lnTo>
                  <a:pt x="2732" y="32"/>
                </a:lnTo>
                <a:lnTo>
                  <a:pt x="2694" y="44"/>
                </a:lnTo>
                <a:lnTo>
                  <a:pt x="2655" y="59"/>
                </a:lnTo>
                <a:lnTo>
                  <a:pt x="2618" y="73"/>
                </a:lnTo>
                <a:lnTo>
                  <a:pt x="2581" y="88"/>
                </a:lnTo>
                <a:lnTo>
                  <a:pt x="2546" y="105"/>
                </a:lnTo>
                <a:lnTo>
                  <a:pt x="2511" y="121"/>
                </a:lnTo>
                <a:lnTo>
                  <a:pt x="2503" y="123"/>
                </a:lnTo>
                <a:lnTo>
                  <a:pt x="2496" y="127"/>
                </a:lnTo>
                <a:lnTo>
                  <a:pt x="2489" y="128"/>
                </a:lnTo>
                <a:lnTo>
                  <a:pt x="2481" y="130"/>
                </a:lnTo>
                <a:lnTo>
                  <a:pt x="2466" y="131"/>
                </a:lnTo>
                <a:lnTo>
                  <a:pt x="2451" y="130"/>
                </a:lnTo>
                <a:lnTo>
                  <a:pt x="2435" y="128"/>
                </a:lnTo>
                <a:lnTo>
                  <a:pt x="2419" y="124"/>
                </a:lnTo>
                <a:lnTo>
                  <a:pt x="2402" y="120"/>
                </a:lnTo>
                <a:lnTo>
                  <a:pt x="2386" y="115"/>
                </a:lnTo>
                <a:lnTo>
                  <a:pt x="2349" y="101"/>
                </a:lnTo>
                <a:lnTo>
                  <a:pt x="2311" y="89"/>
                </a:lnTo>
                <a:lnTo>
                  <a:pt x="2291" y="83"/>
                </a:lnTo>
                <a:lnTo>
                  <a:pt x="2269" y="78"/>
                </a:lnTo>
                <a:lnTo>
                  <a:pt x="2247" y="74"/>
                </a:lnTo>
                <a:lnTo>
                  <a:pt x="2224" y="71"/>
                </a:lnTo>
                <a:lnTo>
                  <a:pt x="2201" y="70"/>
                </a:lnTo>
                <a:lnTo>
                  <a:pt x="2178" y="68"/>
                </a:lnTo>
                <a:lnTo>
                  <a:pt x="2155" y="68"/>
                </a:lnTo>
                <a:lnTo>
                  <a:pt x="2133" y="70"/>
                </a:lnTo>
                <a:lnTo>
                  <a:pt x="2111" y="71"/>
                </a:lnTo>
                <a:lnTo>
                  <a:pt x="2089" y="74"/>
                </a:lnTo>
                <a:lnTo>
                  <a:pt x="2067" y="77"/>
                </a:lnTo>
                <a:lnTo>
                  <a:pt x="2046" y="82"/>
                </a:lnTo>
                <a:lnTo>
                  <a:pt x="2025" y="86"/>
                </a:lnTo>
                <a:lnTo>
                  <a:pt x="2005" y="93"/>
                </a:lnTo>
                <a:lnTo>
                  <a:pt x="1985" y="98"/>
                </a:lnTo>
                <a:lnTo>
                  <a:pt x="1966" y="106"/>
                </a:lnTo>
                <a:lnTo>
                  <a:pt x="1947" y="113"/>
                </a:lnTo>
                <a:lnTo>
                  <a:pt x="1928" y="121"/>
                </a:lnTo>
                <a:lnTo>
                  <a:pt x="1911" y="130"/>
                </a:lnTo>
                <a:lnTo>
                  <a:pt x="1893" y="140"/>
                </a:lnTo>
                <a:lnTo>
                  <a:pt x="1876" y="150"/>
                </a:lnTo>
                <a:lnTo>
                  <a:pt x="1860" y="160"/>
                </a:lnTo>
                <a:lnTo>
                  <a:pt x="1845" y="171"/>
                </a:lnTo>
                <a:lnTo>
                  <a:pt x="1829" y="182"/>
                </a:lnTo>
                <a:lnTo>
                  <a:pt x="1815" y="194"/>
                </a:lnTo>
                <a:lnTo>
                  <a:pt x="1802" y="206"/>
                </a:lnTo>
                <a:lnTo>
                  <a:pt x="1788" y="218"/>
                </a:lnTo>
                <a:lnTo>
                  <a:pt x="1776" y="231"/>
                </a:lnTo>
                <a:lnTo>
                  <a:pt x="1765" y="243"/>
                </a:lnTo>
                <a:lnTo>
                  <a:pt x="1754" y="256"/>
                </a:lnTo>
                <a:lnTo>
                  <a:pt x="1745" y="270"/>
                </a:lnTo>
                <a:lnTo>
                  <a:pt x="1736" y="284"/>
                </a:lnTo>
                <a:lnTo>
                  <a:pt x="1727" y="297"/>
                </a:lnTo>
                <a:lnTo>
                  <a:pt x="1719" y="310"/>
                </a:lnTo>
                <a:lnTo>
                  <a:pt x="1713" y="325"/>
                </a:lnTo>
                <a:lnTo>
                  <a:pt x="1707" y="339"/>
                </a:lnTo>
                <a:lnTo>
                  <a:pt x="1640" y="330"/>
                </a:lnTo>
                <a:lnTo>
                  <a:pt x="1582" y="321"/>
                </a:lnTo>
                <a:lnTo>
                  <a:pt x="1555" y="318"/>
                </a:lnTo>
                <a:lnTo>
                  <a:pt x="1530" y="314"/>
                </a:lnTo>
                <a:lnTo>
                  <a:pt x="1506" y="311"/>
                </a:lnTo>
                <a:lnTo>
                  <a:pt x="1481" y="309"/>
                </a:lnTo>
                <a:lnTo>
                  <a:pt x="1456" y="308"/>
                </a:lnTo>
                <a:lnTo>
                  <a:pt x="1431" y="308"/>
                </a:lnTo>
                <a:lnTo>
                  <a:pt x="1406" y="310"/>
                </a:lnTo>
                <a:lnTo>
                  <a:pt x="1378" y="314"/>
                </a:lnTo>
                <a:lnTo>
                  <a:pt x="1350" y="318"/>
                </a:lnTo>
                <a:lnTo>
                  <a:pt x="1319" y="326"/>
                </a:lnTo>
                <a:lnTo>
                  <a:pt x="1286" y="336"/>
                </a:lnTo>
                <a:lnTo>
                  <a:pt x="1251" y="348"/>
                </a:lnTo>
                <a:lnTo>
                  <a:pt x="1228" y="357"/>
                </a:lnTo>
                <a:lnTo>
                  <a:pt x="1205" y="365"/>
                </a:lnTo>
                <a:lnTo>
                  <a:pt x="1181" y="375"/>
                </a:lnTo>
                <a:lnTo>
                  <a:pt x="1158" y="386"/>
                </a:lnTo>
                <a:lnTo>
                  <a:pt x="1136" y="396"/>
                </a:lnTo>
                <a:lnTo>
                  <a:pt x="1114" y="408"/>
                </a:lnTo>
                <a:lnTo>
                  <a:pt x="1093" y="419"/>
                </a:lnTo>
                <a:lnTo>
                  <a:pt x="1074" y="432"/>
                </a:lnTo>
                <a:lnTo>
                  <a:pt x="1054" y="445"/>
                </a:lnTo>
                <a:lnTo>
                  <a:pt x="1034" y="458"/>
                </a:lnTo>
                <a:lnTo>
                  <a:pt x="1016" y="472"/>
                </a:lnTo>
                <a:lnTo>
                  <a:pt x="1000" y="486"/>
                </a:lnTo>
                <a:lnTo>
                  <a:pt x="983" y="501"/>
                </a:lnTo>
                <a:lnTo>
                  <a:pt x="968" y="515"/>
                </a:lnTo>
                <a:lnTo>
                  <a:pt x="955" y="530"/>
                </a:lnTo>
                <a:lnTo>
                  <a:pt x="943" y="547"/>
                </a:lnTo>
                <a:lnTo>
                  <a:pt x="926" y="569"/>
                </a:lnTo>
                <a:lnTo>
                  <a:pt x="914" y="589"/>
                </a:lnTo>
                <a:lnTo>
                  <a:pt x="904" y="605"/>
                </a:lnTo>
                <a:lnTo>
                  <a:pt x="899" y="618"/>
                </a:lnTo>
                <a:lnTo>
                  <a:pt x="892" y="638"/>
                </a:lnTo>
                <a:lnTo>
                  <a:pt x="889" y="651"/>
                </a:lnTo>
                <a:lnTo>
                  <a:pt x="888" y="656"/>
                </a:lnTo>
                <a:lnTo>
                  <a:pt x="886" y="660"/>
                </a:lnTo>
                <a:lnTo>
                  <a:pt x="881" y="663"/>
                </a:lnTo>
                <a:lnTo>
                  <a:pt x="876" y="667"/>
                </a:lnTo>
                <a:lnTo>
                  <a:pt x="856" y="673"/>
                </a:lnTo>
                <a:lnTo>
                  <a:pt x="822" y="684"/>
                </a:lnTo>
                <a:lnTo>
                  <a:pt x="784" y="693"/>
                </a:lnTo>
                <a:lnTo>
                  <a:pt x="731" y="706"/>
                </a:lnTo>
                <a:lnTo>
                  <a:pt x="699" y="714"/>
                </a:lnTo>
                <a:lnTo>
                  <a:pt x="667" y="725"/>
                </a:lnTo>
                <a:lnTo>
                  <a:pt x="650" y="732"/>
                </a:lnTo>
                <a:lnTo>
                  <a:pt x="634" y="738"/>
                </a:lnTo>
                <a:lnTo>
                  <a:pt x="617" y="747"/>
                </a:lnTo>
                <a:lnTo>
                  <a:pt x="602" y="755"/>
                </a:lnTo>
                <a:lnTo>
                  <a:pt x="586" y="765"/>
                </a:lnTo>
                <a:lnTo>
                  <a:pt x="571" y="774"/>
                </a:lnTo>
                <a:lnTo>
                  <a:pt x="557" y="787"/>
                </a:lnTo>
                <a:lnTo>
                  <a:pt x="542" y="799"/>
                </a:lnTo>
                <a:lnTo>
                  <a:pt x="530" y="812"/>
                </a:lnTo>
                <a:lnTo>
                  <a:pt x="518" y="827"/>
                </a:lnTo>
                <a:lnTo>
                  <a:pt x="507" y="843"/>
                </a:lnTo>
                <a:lnTo>
                  <a:pt x="498" y="859"/>
                </a:lnTo>
                <a:lnTo>
                  <a:pt x="490" y="878"/>
                </a:lnTo>
                <a:lnTo>
                  <a:pt x="483" y="898"/>
                </a:lnTo>
                <a:lnTo>
                  <a:pt x="478" y="918"/>
                </a:lnTo>
                <a:lnTo>
                  <a:pt x="474" y="940"/>
                </a:lnTo>
                <a:lnTo>
                  <a:pt x="473" y="965"/>
                </a:lnTo>
                <a:lnTo>
                  <a:pt x="473" y="991"/>
                </a:lnTo>
                <a:lnTo>
                  <a:pt x="475" y="1017"/>
                </a:lnTo>
                <a:lnTo>
                  <a:pt x="480" y="1046"/>
                </a:lnTo>
                <a:close/>
              </a:path>
            </a:pathLst>
          </a:custGeom>
          <a:solidFill>
            <a:srgbClr val="FEFEF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0EE8BFA-A374-44C4-A47C-EC0A4347DC45}"/>
              </a:ext>
            </a:extLst>
          </p:cNvPr>
          <p:cNvSpPr txBox="1"/>
          <p:nvPr/>
        </p:nvSpPr>
        <p:spPr>
          <a:xfrm>
            <a:off x="9928517" y="1694723"/>
            <a:ext cx="2488443" cy="584775"/>
          </a:xfrm>
          <a:prstGeom prst="rect">
            <a:avLst/>
          </a:prstGeom>
        </p:spPr>
        <p:txBody>
          <a:bodyPr vert="horz" wrap="square" rtlCol="0" anchor="ctr">
            <a:spAutoFit/>
          </a:bodyPr>
          <a:lstStyle/>
          <a:p>
            <a:pPr algn="ctr"/>
            <a:r>
              <a:rPr lang="en-IN" sz="3200" b="1" dirty="0">
                <a:solidFill>
                  <a:schemeClr val="accent6">
                    <a:lumMod val="50000"/>
                  </a:schemeClr>
                </a:solidFill>
              </a:rPr>
              <a:t>ADMIN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1B80ED6-0CEE-473A-B1C3-6A428D7D7A72}"/>
              </a:ext>
            </a:extLst>
          </p:cNvPr>
          <p:cNvSpPr txBox="1"/>
          <p:nvPr/>
        </p:nvSpPr>
        <p:spPr>
          <a:xfrm>
            <a:off x="46260" y="5317783"/>
            <a:ext cx="4309708" cy="1173960"/>
          </a:xfrm>
          <a:prstGeom prst="wedgeRoundRectCallout">
            <a:avLst>
              <a:gd name="adj1" fmla="val -5651"/>
              <a:gd name="adj2" fmla="val 80546"/>
              <a:gd name="adj3" fmla="val 16667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noAutofit/>
          </a:bodyPr>
          <a:lstStyle>
            <a:defPPr>
              <a:defRPr lang="en-US"/>
            </a:defPPr>
            <a:lvl1pPr>
              <a:defRPr sz="1400" kern="0">
                <a:latin typeface="Arial" pitchFamily="34" charset="0"/>
                <a:cs typeface="Arial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D0F3971-BEA2-478F-B701-1AFB50D0D083}"/>
              </a:ext>
            </a:extLst>
          </p:cNvPr>
          <p:cNvSpPr/>
          <p:nvPr/>
        </p:nvSpPr>
        <p:spPr>
          <a:xfrm>
            <a:off x="46260" y="5235676"/>
            <a:ext cx="428361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/>
              <a:t>Hello Sir , firstly u have to login or if u don’t have account then create 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/>
              <a:t>Now choose the type of loan u want and submit your documents.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24C2106-7F6D-4B51-93A3-912867BE65A3}"/>
              </a:ext>
            </a:extLst>
          </p:cNvPr>
          <p:cNvSpPr txBox="1"/>
          <p:nvPr/>
        </p:nvSpPr>
        <p:spPr>
          <a:xfrm>
            <a:off x="-34890" y="2147045"/>
            <a:ext cx="2886948" cy="1044260"/>
          </a:xfrm>
          <a:prstGeom prst="wedgeRoundRectCallout">
            <a:avLst>
              <a:gd name="adj1" fmla="val -5651"/>
              <a:gd name="adj2" fmla="val 80546"/>
              <a:gd name="adj3" fmla="val 16667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noAutofit/>
          </a:bodyPr>
          <a:lstStyle>
            <a:defPPr>
              <a:defRPr lang="en-US"/>
            </a:defPPr>
            <a:lvl1pPr>
              <a:defRPr sz="1400" kern="0">
                <a:latin typeface="Arial" pitchFamily="34" charset="0"/>
                <a:cs typeface="Arial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E23078D-7639-4466-AB41-9A5CAAEFE2C8}"/>
              </a:ext>
            </a:extLst>
          </p:cNvPr>
          <p:cNvSpPr/>
          <p:nvPr/>
        </p:nvSpPr>
        <p:spPr>
          <a:xfrm>
            <a:off x="2548" y="2128101"/>
            <a:ext cx="3218303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/>
              <a:t>I want to take a loan.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/>
              <a:t>Ok I have login in that page now what to do.</a:t>
            </a:r>
          </a:p>
          <a:p>
            <a:endParaRPr lang="en-US" sz="2000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DF604E9-34E7-45E9-A27E-F17634E86945}"/>
              </a:ext>
            </a:extLst>
          </p:cNvPr>
          <p:cNvGrpSpPr/>
          <p:nvPr/>
        </p:nvGrpSpPr>
        <p:grpSpPr>
          <a:xfrm>
            <a:off x="2085975" y="-6349"/>
            <a:ext cx="8020050" cy="1202154"/>
            <a:chOff x="2336800" y="-6350"/>
            <a:chExt cx="7495821" cy="1374775"/>
          </a:xfrm>
        </p:grpSpPr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94AFE22D-3D13-4A50-B915-CB3580933D3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36800" y="1"/>
              <a:ext cx="7495821" cy="1282700"/>
            </a:xfrm>
            <a:custGeom>
              <a:avLst/>
              <a:gdLst>
                <a:gd name="T0" fmla="*/ 2232 w 2232"/>
                <a:gd name="T1" fmla="*/ 0 h 463"/>
                <a:gd name="T2" fmla="*/ 2103 w 2232"/>
                <a:gd name="T3" fmla="*/ 19 h 463"/>
                <a:gd name="T4" fmla="*/ 2025 w 2232"/>
                <a:gd name="T5" fmla="*/ 67 h 463"/>
                <a:gd name="T6" fmla="*/ 1955 w 2232"/>
                <a:gd name="T7" fmla="*/ 149 h 463"/>
                <a:gd name="T8" fmla="*/ 1842 w 2232"/>
                <a:gd name="T9" fmla="*/ 334 h 463"/>
                <a:gd name="T10" fmla="*/ 1626 w 2232"/>
                <a:gd name="T11" fmla="*/ 463 h 463"/>
                <a:gd name="T12" fmla="*/ 606 w 2232"/>
                <a:gd name="T13" fmla="*/ 463 h 463"/>
                <a:gd name="T14" fmla="*/ 390 w 2232"/>
                <a:gd name="T15" fmla="*/ 334 h 463"/>
                <a:gd name="T16" fmla="*/ 277 w 2232"/>
                <a:gd name="T17" fmla="*/ 149 h 463"/>
                <a:gd name="T18" fmla="*/ 207 w 2232"/>
                <a:gd name="T19" fmla="*/ 67 h 463"/>
                <a:gd name="T20" fmla="*/ 129 w 2232"/>
                <a:gd name="T21" fmla="*/ 19 h 463"/>
                <a:gd name="T22" fmla="*/ 0 w 2232"/>
                <a:gd name="T23" fmla="*/ 0 h 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32" h="463">
                  <a:moveTo>
                    <a:pt x="2232" y="0"/>
                  </a:moveTo>
                  <a:cubicBezTo>
                    <a:pt x="2232" y="0"/>
                    <a:pt x="2142" y="0"/>
                    <a:pt x="2103" y="19"/>
                  </a:cubicBezTo>
                  <a:cubicBezTo>
                    <a:pt x="2077" y="31"/>
                    <a:pt x="2047" y="48"/>
                    <a:pt x="2025" y="67"/>
                  </a:cubicBezTo>
                  <a:cubicBezTo>
                    <a:pt x="1994" y="93"/>
                    <a:pt x="1974" y="119"/>
                    <a:pt x="1955" y="149"/>
                  </a:cubicBezTo>
                  <a:cubicBezTo>
                    <a:pt x="1913" y="216"/>
                    <a:pt x="1872" y="274"/>
                    <a:pt x="1842" y="334"/>
                  </a:cubicBezTo>
                  <a:cubicBezTo>
                    <a:pt x="1802" y="413"/>
                    <a:pt x="1718" y="463"/>
                    <a:pt x="1626" y="463"/>
                  </a:cubicBezTo>
                  <a:cubicBezTo>
                    <a:pt x="606" y="463"/>
                    <a:pt x="606" y="463"/>
                    <a:pt x="606" y="463"/>
                  </a:cubicBezTo>
                  <a:cubicBezTo>
                    <a:pt x="514" y="463"/>
                    <a:pt x="430" y="413"/>
                    <a:pt x="390" y="334"/>
                  </a:cubicBezTo>
                  <a:cubicBezTo>
                    <a:pt x="360" y="274"/>
                    <a:pt x="319" y="216"/>
                    <a:pt x="277" y="149"/>
                  </a:cubicBezTo>
                  <a:cubicBezTo>
                    <a:pt x="258" y="119"/>
                    <a:pt x="238" y="93"/>
                    <a:pt x="207" y="67"/>
                  </a:cubicBezTo>
                  <a:cubicBezTo>
                    <a:pt x="185" y="48"/>
                    <a:pt x="155" y="31"/>
                    <a:pt x="129" y="19"/>
                  </a:cubicBezTo>
                  <a:cubicBezTo>
                    <a:pt x="90" y="0"/>
                    <a:pt x="0" y="0"/>
                    <a:pt x="0" y="0"/>
                  </a:cubicBezTo>
                </a:path>
              </a:pathLst>
            </a:custGeom>
            <a:gradFill flip="none" rotWithShape="1">
              <a:gsLst>
                <a:gs pos="0">
                  <a:srgbClr val="3EDCFC"/>
                </a:gs>
                <a:gs pos="63000">
                  <a:srgbClr val="01A0D9"/>
                </a:gs>
              </a:gsLst>
              <a:lin ang="54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5">
              <a:extLst>
                <a:ext uri="{FF2B5EF4-FFF2-40B4-BE49-F238E27FC236}">
                  <a16:creationId xmlns:a16="http://schemas.microsoft.com/office/drawing/2014/main" id="{159C4946-E2FF-4E72-94D2-A9587A0F129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8763" y="-6350"/>
              <a:ext cx="1447800" cy="1282700"/>
            </a:xfrm>
            <a:custGeom>
              <a:avLst/>
              <a:gdLst>
                <a:gd name="T0" fmla="*/ 492 w 492"/>
                <a:gd name="T1" fmla="*/ 434 h 434"/>
                <a:gd name="T2" fmla="*/ 360 w 492"/>
                <a:gd name="T3" fmla="*/ 330 h 434"/>
                <a:gd name="T4" fmla="*/ 217 w 492"/>
                <a:gd name="T5" fmla="*/ 139 h 434"/>
                <a:gd name="T6" fmla="*/ 132 w 492"/>
                <a:gd name="T7" fmla="*/ 56 h 434"/>
                <a:gd name="T8" fmla="*/ 41 w 492"/>
                <a:gd name="T9" fmla="*/ 11 h 434"/>
                <a:gd name="T10" fmla="*/ 0 w 492"/>
                <a:gd name="T11" fmla="*/ 2 h 434"/>
                <a:gd name="T12" fmla="*/ 151 w 492"/>
                <a:gd name="T13" fmla="*/ 22 h 434"/>
                <a:gd name="T14" fmla="*/ 237 w 492"/>
                <a:gd name="T15" fmla="*/ 74 h 434"/>
                <a:gd name="T16" fmla="*/ 314 w 492"/>
                <a:gd name="T17" fmla="*/ 164 h 434"/>
                <a:gd name="T18" fmla="*/ 439 w 492"/>
                <a:gd name="T19" fmla="*/ 365 h 434"/>
                <a:gd name="T20" fmla="*/ 492 w 492"/>
                <a:gd name="T21" fmla="*/ 434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2" h="434">
                  <a:moveTo>
                    <a:pt x="492" y="434"/>
                  </a:moveTo>
                  <a:cubicBezTo>
                    <a:pt x="438" y="414"/>
                    <a:pt x="391" y="378"/>
                    <a:pt x="360" y="330"/>
                  </a:cubicBezTo>
                  <a:cubicBezTo>
                    <a:pt x="320" y="267"/>
                    <a:pt x="270" y="207"/>
                    <a:pt x="217" y="139"/>
                  </a:cubicBezTo>
                  <a:cubicBezTo>
                    <a:pt x="193" y="108"/>
                    <a:pt x="169" y="82"/>
                    <a:pt x="132" y="56"/>
                  </a:cubicBezTo>
                  <a:cubicBezTo>
                    <a:pt x="106" y="38"/>
                    <a:pt x="71" y="22"/>
                    <a:pt x="41" y="11"/>
                  </a:cubicBezTo>
                  <a:cubicBezTo>
                    <a:pt x="30" y="7"/>
                    <a:pt x="15" y="4"/>
                    <a:pt x="0" y="2"/>
                  </a:cubicBezTo>
                  <a:cubicBezTo>
                    <a:pt x="70" y="0"/>
                    <a:pt x="119" y="7"/>
                    <a:pt x="151" y="22"/>
                  </a:cubicBezTo>
                  <a:cubicBezTo>
                    <a:pt x="179" y="36"/>
                    <a:pt x="213" y="55"/>
                    <a:pt x="237" y="74"/>
                  </a:cubicBezTo>
                  <a:cubicBezTo>
                    <a:pt x="271" y="103"/>
                    <a:pt x="293" y="131"/>
                    <a:pt x="314" y="164"/>
                  </a:cubicBezTo>
                  <a:cubicBezTo>
                    <a:pt x="361" y="236"/>
                    <a:pt x="405" y="300"/>
                    <a:pt x="439" y="365"/>
                  </a:cubicBezTo>
                  <a:cubicBezTo>
                    <a:pt x="453" y="391"/>
                    <a:pt x="471" y="414"/>
                    <a:pt x="492" y="43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139700" dist="38100" dir="2700000" algn="tl" rotWithShape="0">
                <a:prstClr val="black">
                  <a:alpha val="14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6BA0E972-E968-479C-8A9E-1EF96CC745E5}"/>
                </a:ext>
              </a:extLst>
            </p:cNvPr>
            <p:cNvSpPr>
              <a:spLocks/>
            </p:cNvSpPr>
            <p:nvPr/>
          </p:nvSpPr>
          <p:spPr bwMode="auto">
            <a:xfrm>
              <a:off x="7948613" y="0"/>
              <a:ext cx="1447800" cy="1276350"/>
            </a:xfrm>
            <a:custGeom>
              <a:avLst/>
              <a:gdLst>
                <a:gd name="T0" fmla="*/ 0 w 492"/>
                <a:gd name="T1" fmla="*/ 432 h 432"/>
                <a:gd name="T2" fmla="*/ 132 w 492"/>
                <a:gd name="T3" fmla="*/ 328 h 432"/>
                <a:gd name="T4" fmla="*/ 275 w 492"/>
                <a:gd name="T5" fmla="*/ 137 h 432"/>
                <a:gd name="T6" fmla="*/ 360 w 492"/>
                <a:gd name="T7" fmla="*/ 54 h 432"/>
                <a:gd name="T8" fmla="*/ 450 w 492"/>
                <a:gd name="T9" fmla="*/ 9 h 432"/>
                <a:gd name="T10" fmla="*/ 492 w 492"/>
                <a:gd name="T11" fmla="*/ 0 h 432"/>
                <a:gd name="T12" fmla="*/ 341 w 492"/>
                <a:gd name="T13" fmla="*/ 20 h 432"/>
                <a:gd name="T14" fmla="*/ 255 w 492"/>
                <a:gd name="T15" fmla="*/ 72 h 432"/>
                <a:gd name="T16" fmla="*/ 178 w 492"/>
                <a:gd name="T17" fmla="*/ 162 h 432"/>
                <a:gd name="T18" fmla="*/ 52 w 492"/>
                <a:gd name="T19" fmla="*/ 363 h 432"/>
                <a:gd name="T20" fmla="*/ 0 w 492"/>
                <a:gd name="T21" fmla="*/ 432 h 4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2" h="432">
                  <a:moveTo>
                    <a:pt x="0" y="432"/>
                  </a:moveTo>
                  <a:cubicBezTo>
                    <a:pt x="54" y="412"/>
                    <a:pt x="101" y="376"/>
                    <a:pt x="132" y="328"/>
                  </a:cubicBezTo>
                  <a:cubicBezTo>
                    <a:pt x="171" y="265"/>
                    <a:pt x="221" y="205"/>
                    <a:pt x="275" y="137"/>
                  </a:cubicBezTo>
                  <a:cubicBezTo>
                    <a:pt x="299" y="106"/>
                    <a:pt x="323" y="80"/>
                    <a:pt x="360" y="54"/>
                  </a:cubicBezTo>
                  <a:cubicBezTo>
                    <a:pt x="385" y="36"/>
                    <a:pt x="421" y="20"/>
                    <a:pt x="450" y="9"/>
                  </a:cubicBezTo>
                  <a:cubicBezTo>
                    <a:pt x="462" y="5"/>
                    <a:pt x="476" y="2"/>
                    <a:pt x="492" y="0"/>
                  </a:cubicBezTo>
                  <a:cubicBezTo>
                    <a:pt x="428" y="0"/>
                    <a:pt x="373" y="5"/>
                    <a:pt x="341" y="20"/>
                  </a:cubicBezTo>
                  <a:cubicBezTo>
                    <a:pt x="313" y="34"/>
                    <a:pt x="279" y="53"/>
                    <a:pt x="255" y="72"/>
                  </a:cubicBezTo>
                  <a:cubicBezTo>
                    <a:pt x="221" y="101"/>
                    <a:pt x="199" y="129"/>
                    <a:pt x="178" y="162"/>
                  </a:cubicBezTo>
                  <a:cubicBezTo>
                    <a:pt x="131" y="234"/>
                    <a:pt x="86" y="298"/>
                    <a:pt x="52" y="363"/>
                  </a:cubicBezTo>
                  <a:cubicBezTo>
                    <a:pt x="39" y="389"/>
                    <a:pt x="21" y="412"/>
                    <a:pt x="0" y="43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152400" dist="38100" dir="2700000" algn="tl" rotWithShape="0">
                <a:prstClr val="black">
                  <a:alpha val="14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BCD1B22B-6868-4ECF-A0EB-1B9BB6F908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9401" y="0"/>
              <a:ext cx="6565900" cy="1368425"/>
            </a:xfrm>
            <a:custGeom>
              <a:avLst/>
              <a:gdLst>
                <a:gd name="T0" fmla="*/ 2232 w 2232"/>
                <a:gd name="T1" fmla="*/ 0 h 463"/>
                <a:gd name="T2" fmla="*/ 2103 w 2232"/>
                <a:gd name="T3" fmla="*/ 19 h 463"/>
                <a:gd name="T4" fmla="*/ 2025 w 2232"/>
                <a:gd name="T5" fmla="*/ 67 h 463"/>
                <a:gd name="T6" fmla="*/ 1955 w 2232"/>
                <a:gd name="T7" fmla="*/ 149 h 463"/>
                <a:gd name="T8" fmla="*/ 1842 w 2232"/>
                <a:gd name="T9" fmla="*/ 334 h 463"/>
                <a:gd name="T10" fmla="*/ 1626 w 2232"/>
                <a:gd name="T11" fmla="*/ 463 h 463"/>
                <a:gd name="T12" fmla="*/ 606 w 2232"/>
                <a:gd name="T13" fmla="*/ 463 h 463"/>
                <a:gd name="T14" fmla="*/ 390 w 2232"/>
                <a:gd name="T15" fmla="*/ 334 h 463"/>
                <a:gd name="T16" fmla="*/ 277 w 2232"/>
                <a:gd name="T17" fmla="*/ 149 h 463"/>
                <a:gd name="T18" fmla="*/ 207 w 2232"/>
                <a:gd name="T19" fmla="*/ 67 h 463"/>
                <a:gd name="T20" fmla="*/ 129 w 2232"/>
                <a:gd name="T21" fmla="*/ 19 h 463"/>
                <a:gd name="T22" fmla="*/ 0 w 2232"/>
                <a:gd name="T23" fmla="*/ 0 h 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32" h="463">
                  <a:moveTo>
                    <a:pt x="2232" y="0"/>
                  </a:moveTo>
                  <a:cubicBezTo>
                    <a:pt x="2232" y="0"/>
                    <a:pt x="2142" y="0"/>
                    <a:pt x="2103" y="19"/>
                  </a:cubicBezTo>
                  <a:cubicBezTo>
                    <a:pt x="2077" y="31"/>
                    <a:pt x="2047" y="48"/>
                    <a:pt x="2025" y="67"/>
                  </a:cubicBezTo>
                  <a:cubicBezTo>
                    <a:pt x="1994" y="93"/>
                    <a:pt x="1974" y="119"/>
                    <a:pt x="1955" y="149"/>
                  </a:cubicBezTo>
                  <a:cubicBezTo>
                    <a:pt x="1913" y="216"/>
                    <a:pt x="1872" y="274"/>
                    <a:pt x="1842" y="334"/>
                  </a:cubicBezTo>
                  <a:cubicBezTo>
                    <a:pt x="1802" y="413"/>
                    <a:pt x="1718" y="463"/>
                    <a:pt x="1626" y="463"/>
                  </a:cubicBezTo>
                  <a:cubicBezTo>
                    <a:pt x="606" y="463"/>
                    <a:pt x="606" y="463"/>
                    <a:pt x="606" y="463"/>
                  </a:cubicBezTo>
                  <a:cubicBezTo>
                    <a:pt x="514" y="463"/>
                    <a:pt x="430" y="413"/>
                    <a:pt x="390" y="334"/>
                  </a:cubicBezTo>
                  <a:cubicBezTo>
                    <a:pt x="360" y="274"/>
                    <a:pt x="319" y="216"/>
                    <a:pt x="277" y="149"/>
                  </a:cubicBezTo>
                  <a:cubicBezTo>
                    <a:pt x="258" y="119"/>
                    <a:pt x="238" y="93"/>
                    <a:pt x="207" y="67"/>
                  </a:cubicBezTo>
                  <a:cubicBezTo>
                    <a:pt x="185" y="48"/>
                    <a:pt x="155" y="31"/>
                    <a:pt x="129" y="19"/>
                  </a:cubicBezTo>
                  <a:cubicBezTo>
                    <a:pt x="90" y="0"/>
                    <a:pt x="0" y="0"/>
                    <a:pt x="0" y="0"/>
                  </a:cubicBezTo>
                </a:path>
              </a:pathLst>
            </a:custGeom>
            <a:gradFill>
              <a:gsLst>
                <a:gs pos="100000">
                  <a:srgbClr val="3EDCFC"/>
                </a:gs>
                <a:gs pos="0">
                  <a:srgbClr val="01A0D9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FC02D757-2F97-481D-A019-653382C31F6D}"/>
              </a:ext>
            </a:extLst>
          </p:cNvPr>
          <p:cNvSpPr/>
          <p:nvPr/>
        </p:nvSpPr>
        <p:spPr>
          <a:xfrm>
            <a:off x="3220851" y="238129"/>
            <a:ext cx="578804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Pictorial Representation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92D87A6A-E122-40AC-B2BE-1A7F934FE1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5200" y="1"/>
            <a:ext cx="2336799" cy="1409498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26" name="Freeform 6">
            <a:extLst>
              <a:ext uri="{FF2B5EF4-FFF2-40B4-BE49-F238E27FC236}">
                <a16:creationId xmlns:a16="http://schemas.microsoft.com/office/drawing/2014/main" id="{EADFE49C-5F2F-4A80-A586-73D722F2DE08}"/>
              </a:ext>
            </a:extLst>
          </p:cNvPr>
          <p:cNvSpPr>
            <a:spLocks/>
          </p:cNvSpPr>
          <p:nvPr/>
        </p:nvSpPr>
        <p:spPr bwMode="auto">
          <a:xfrm rot="21117992">
            <a:off x="2444979" y="3347762"/>
            <a:ext cx="2370442" cy="1870932"/>
          </a:xfrm>
          <a:custGeom>
            <a:avLst/>
            <a:gdLst>
              <a:gd name="T0" fmla="*/ 7252 w 7737"/>
              <a:gd name="T1" fmla="*/ 5613 h 8527"/>
              <a:gd name="T2" fmla="*/ 7184 w 7737"/>
              <a:gd name="T3" fmla="*/ 5379 h 8527"/>
              <a:gd name="T4" fmla="*/ 7268 w 7737"/>
              <a:gd name="T5" fmla="*/ 5280 h 8527"/>
              <a:gd name="T6" fmla="*/ 7587 w 7737"/>
              <a:gd name="T7" fmla="*/ 5155 h 8527"/>
              <a:gd name="T8" fmla="*/ 7700 w 7737"/>
              <a:gd name="T9" fmla="*/ 5074 h 8527"/>
              <a:gd name="T10" fmla="*/ 7735 w 7737"/>
              <a:gd name="T11" fmla="*/ 4944 h 8527"/>
              <a:gd name="T12" fmla="*/ 7653 w 7737"/>
              <a:gd name="T13" fmla="*/ 4744 h 8527"/>
              <a:gd name="T14" fmla="*/ 7308 w 7737"/>
              <a:gd name="T15" fmla="*/ 4169 h 8527"/>
              <a:gd name="T16" fmla="*/ 7009 w 7737"/>
              <a:gd name="T17" fmla="*/ 3734 h 8527"/>
              <a:gd name="T18" fmla="*/ 6942 w 7737"/>
              <a:gd name="T19" fmla="*/ 3599 h 8527"/>
              <a:gd name="T20" fmla="*/ 6993 w 7737"/>
              <a:gd name="T21" fmla="*/ 3515 h 8527"/>
              <a:gd name="T22" fmla="*/ 7064 w 7737"/>
              <a:gd name="T23" fmla="*/ 3400 h 8527"/>
              <a:gd name="T24" fmla="*/ 7061 w 7737"/>
              <a:gd name="T25" fmla="*/ 3175 h 8527"/>
              <a:gd name="T26" fmla="*/ 6971 w 7737"/>
              <a:gd name="T27" fmla="*/ 2714 h 8527"/>
              <a:gd name="T28" fmla="*/ 6785 w 7737"/>
              <a:gd name="T29" fmla="*/ 2122 h 8527"/>
              <a:gd name="T30" fmla="*/ 6534 w 7737"/>
              <a:gd name="T31" fmla="*/ 1603 h 8527"/>
              <a:gd name="T32" fmla="*/ 6223 w 7737"/>
              <a:gd name="T33" fmla="*/ 1143 h 8527"/>
              <a:gd name="T34" fmla="*/ 5848 w 7737"/>
              <a:gd name="T35" fmla="*/ 753 h 8527"/>
              <a:gd name="T36" fmla="*/ 5388 w 7737"/>
              <a:gd name="T37" fmla="*/ 437 h 8527"/>
              <a:gd name="T38" fmla="*/ 4822 w 7737"/>
              <a:gd name="T39" fmla="*/ 197 h 8527"/>
              <a:gd name="T40" fmla="*/ 4170 w 7737"/>
              <a:gd name="T41" fmla="*/ 49 h 8527"/>
              <a:gd name="T42" fmla="*/ 3475 w 7737"/>
              <a:gd name="T43" fmla="*/ 0 h 8527"/>
              <a:gd name="T44" fmla="*/ 2778 w 7737"/>
              <a:gd name="T45" fmla="*/ 48 h 8527"/>
              <a:gd name="T46" fmla="*/ 2121 w 7737"/>
              <a:gd name="T47" fmla="*/ 197 h 8527"/>
              <a:gd name="T48" fmla="*/ 1550 w 7737"/>
              <a:gd name="T49" fmla="*/ 432 h 8527"/>
              <a:gd name="T50" fmla="*/ 1081 w 7737"/>
              <a:gd name="T51" fmla="*/ 739 h 8527"/>
              <a:gd name="T52" fmla="*/ 701 w 7737"/>
              <a:gd name="T53" fmla="*/ 1118 h 8527"/>
              <a:gd name="T54" fmla="*/ 387 w 7737"/>
              <a:gd name="T55" fmla="*/ 1573 h 8527"/>
              <a:gd name="T56" fmla="*/ 145 w 7737"/>
              <a:gd name="T57" fmla="*/ 2148 h 8527"/>
              <a:gd name="T58" fmla="*/ 16 w 7737"/>
              <a:gd name="T59" fmla="*/ 2802 h 8527"/>
              <a:gd name="T60" fmla="*/ 19 w 7737"/>
              <a:gd name="T61" fmla="*/ 3483 h 8527"/>
              <a:gd name="T62" fmla="*/ 177 w 7737"/>
              <a:gd name="T63" fmla="*/ 4164 h 8527"/>
              <a:gd name="T64" fmla="*/ 496 w 7737"/>
              <a:gd name="T65" fmla="*/ 4818 h 8527"/>
              <a:gd name="T66" fmla="*/ 878 w 7737"/>
              <a:gd name="T67" fmla="*/ 5312 h 8527"/>
              <a:gd name="T68" fmla="*/ 1201 w 7737"/>
              <a:gd name="T69" fmla="*/ 5726 h 8527"/>
              <a:gd name="T70" fmla="*/ 1381 w 7737"/>
              <a:gd name="T71" fmla="*/ 6193 h 8527"/>
              <a:gd name="T72" fmla="*/ 1460 w 7737"/>
              <a:gd name="T73" fmla="*/ 6769 h 8527"/>
              <a:gd name="T74" fmla="*/ 1435 w 7737"/>
              <a:gd name="T75" fmla="*/ 7366 h 8527"/>
              <a:gd name="T76" fmla="*/ 1305 w 7737"/>
              <a:gd name="T77" fmla="*/ 7948 h 8527"/>
              <a:gd name="T78" fmla="*/ 1126 w 7737"/>
              <a:gd name="T79" fmla="*/ 8377 h 8527"/>
              <a:gd name="T80" fmla="*/ 5156 w 7737"/>
              <a:gd name="T81" fmla="*/ 8526 h 8527"/>
              <a:gd name="T82" fmla="*/ 5224 w 7737"/>
              <a:gd name="T83" fmla="*/ 8251 h 8527"/>
              <a:gd name="T84" fmla="*/ 5269 w 7737"/>
              <a:gd name="T85" fmla="*/ 7750 h 8527"/>
              <a:gd name="T86" fmla="*/ 5352 w 7737"/>
              <a:gd name="T87" fmla="*/ 7501 h 8527"/>
              <a:gd name="T88" fmla="*/ 5539 w 7737"/>
              <a:gd name="T89" fmla="*/ 7420 h 8527"/>
              <a:gd name="T90" fmla="*/ 5823 w 7737"/>
              <a:gd name="T91" fmla="*/ 7441 h 8527"/>
              <a:gd name="T92" fmla="*/ 6332 w 7737"/>
              <a:gd name="T93" fmla="*/ 7510 h 8527"/>
              <a:gd name="T94" fmla="*/ 6649 w 7737"/>
              <a:gd name="T95" fmla="*/ 7499 h 8527"/>
              <a:gd name="T96" fmla="*/ 6912 w 7737"/>
              <a:gd name="T97" fmla="*/ 7391 h 8527"/>
              <a:gd name="T98" fmla="*/ 7058 w 7737"/>
              <a:gd name="T99" fmla="*/ 7204 h 8527"/>
              <a:gd name="T100" fmla="*/ 7097 w 7737"/>
              <a:gd name="T101" fmla="*/ 6951 h 8527"/>
              <a:gd name="T102" fmla="*/ 7032 w 7737"/>
              <a:gd name="T103" fmla="*/ 6644 h 8527"/>
              <a:gd name="T104" fmla="*/ 6950 w 7737"/>
              <a:gd name="T105" fmla="*/ 6392 h 8527"/>
              <a:gd name="T106" fmla="*/ 6998 w 7737"/>
              <a:gd name="T107" fmla="*/ 6331 h 8527"/>
              <a:gd name="T108" fmla="*/ 7207 w 7737"/>
              <a:gd name="T109" fmla="*/ 6138 h 8527"/>
              <a:gd name="T110" fmla="*/ 7173 w 7737"/>
              <a:gd name="T111" fmla="*/ 6034 h 8527"/>
              <a:gd name="T112" fmla="*/ 7034 w 7737"/>
              <a:gd name="T113" fmla="*/ 5946 h 8527"/>
              <a:gd name="T114" fmla="*/ 7133 w 7737"/>
              <a:gd name="T115" fmla="*/ 5876 h 8527"/>
              <a:gd name="T116" fmla="*/ 7262 w 7737"/>
              <a:gd name="T117" fmla="*/ 5794 h 85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7737" h="8527">
                <a:moveTo>
                  <a:pt x="7262" y="5794"/>
                </a:moveTo>
                <a:lnTo>
                  <a:pt x="7265" y="5765"/>
                </a:lnTo>
                <a:lnTo>
                  <a:pt x="7266" y="5737"/>
                </a:lnTo>
                <a:lnTo>
                  <a:pt x="7266" y="5710"/>
                </a:lnTo>
                <a:lnTo>
                  <a:pt x="7264" y="5684"/>
                </a:lnTo>
                <a:lnTo>
                  <a:pt x="7261" y="5659"/>
                </a:lnTo>
                <a:lnTo>
                  <a:pt x="7256" y="5636"/>
                </a:lnTo>
                <a:lnTo>
                  <a:pt x="7252" y="5613"/>
                </a:lnTo>
                <a:lnTo>
                  <a:pt x="7246" y="5592"/>
                </a:lnTo>
                <a:lnTo>
                  <a:pt x="7219" y="5514"/>
                </a:lnTo>
                <a:lnTo>
                  <a:pt x="7193" y="5448"/>
                </a:lnTo>
                <a:lnTo>
                  <a:pt x="7189" y="5434"/>
                </a:lnTo>
                <a:lnTo>
                  <a:pt x="7186" y="5419"/>
                </a:lnTo>
                <a:lnTo>
                  <a:pt x="7184" y="5405"/>
                </a:lnTo>
                <a:lnTo>
                  <a:pt x="7184" y="5392"/>
                </a:lnTo>
                <a:lnTo>
                  <a:pt x="7184" y="5379"/>
                </a:lnTo>
                <a:lnTo>
                  <a:pt x="7187" y="5366"/>
                </a:lnTo>
                <a:lnTo>
                  <a:pt x="7191" y="5352"/>
                </a:lnTo>
                <a:lnTo>
                  <a:pt x="7198" y="5340"/>
                </a:lnTo>
                <a:lnTo>
                  <a:pt x="7207" y="5328"/>
                </a:lnTo>
                <a:lnTo>
                  <a:pt x="7218" y="5316"/>
                </a:lnTo>
                <a:lnTo>
                  <a:pt x="7232" y="5304"/>
                </a:lnTo>
                <a:lnTo>
                  <a:pt x="7248" y="5292"/>
                </a:lnTo>
                <a:lnTo>
                  <a:pt x="7268" y="5280"/>
                </a:lnTo>
                <a:lnTo>
                  <a:pt x="7291" y="5268"/>
                </a:lnTo>
                <a:lnTo>
                  <a:pt x="7319" y="5256"/>
                </a:lnTo>
                <a:lnTo>
                  <a:pt x="7349" y="5243"/>
                </a:lnTo>
                <a:lnTo>
                  <a:pt x="7420" y="5217"/>
                </a:lnTo>
                <a:lnTo>
                  <a:pt x="7496" y="5192"/>
                </a:lnTo>
                <a:lnTo>
                  <a:pt x="7533" y="5179"/>
                </a:lnTo>
                <a:lnTo>
                  <a:pt x="7570" y="5163"/>
                </a:lnTo>
                <a:lnTo>
                  <a:pt x="7587" y="5155"/>
                </a:lnTo>
                <a:lnTo>
                  <a:pt x="7605" y="5148"/>
                </a:lnTo>
                <a:lnTo>
                  <a:pt x="7621" y="5139"/>
                </a:lnTo>
                <a:lnTo>
                  <a:pt x="7637" y="5129"/>
                </a:lnTo>
                <a:lnTo>
                  <a:pt x="7651" y="5120"/>
                </a:lnTo>
                <a:lnTo>
                  <a:pt x="7665" y="5109"/>
                </a:lnTo>
                <a:lnTo>
                  <a:pt x="7678" y="5098"/>
                </a:lnTo>
                <a:lnTo>
                  <a:pt x="7691" y="5087"/>
                </a:lnTo>
                <a:lnTo>
                  <a:pt x="7700" y="5074"/>
                </a:lnTo>
                <a:lnTo>
                  <a:pt x="7710" y="5062"/>
                </a:lnTo>
                <a:lnTo>
                  <a:pt x="7719" y="5048"/>
                </a:lnTo>
                <a:lnTo>
                  <a:pt x="7726" y="5032"/>
                </a:lnTo>
                <a:lnTo>
                  <a:pt x="7730" y="5017"/>
                </a:lnTo>
                <a:lnTo>
                  <a:pt x="7735" y="5000"/>
                </a:lnTo>
                <a:lnTo>
                  <a:pt x="7737" y="4983"/>
                </a:lnTo>
                <a:lnTo>
                  <a:pt x="7737" y="4964"/>
                </a:lnTo>
                <a:lnTo>
                  <a:pt x="7735" y="4944"/>
                </a:lnTo>
                <a:lnTo>
                  <a:pt x="7731" y="4923"/>
                </a:lnTo>
                <a:lnTo>
                  <a:pt x="7726" y="4901"/>
                </a:lnTo>
                <a:lnTo>
                  <a:pt x="7718" y="4878"/>
                </a:lnTo>
                <a:lnTo>
                  <a:pt x="7711" y="4863"/>
                </a:lnTo>
                <a:lnTo>
                  <a:pt x="7704" y="4843"/>
                </a:lnTo>
                <a:lnTo>
                  <a:pt x="7693" y="4822"/>
                </a:lnTo>
                <a:lnTo>
                  <a:pt x="7682" y="4798"/>
                </a:lnTo>
                <a:lnTo>
                  <a:pt x="7653" y="4744"/>
                </a:lnTo>
                <a:lnTo>
                  <a:pt x="7618" y="4683"/>
                </a:lnTo>
                <a:lnTo>
                  <a:pt x="7579" y="4614"/>
                </a:lnTo>
                <a:lnTo>
                  <a:pt x="7538" y="4543"/>
                </a:lnTo>
                <a:lnTo>
                  <a:pt x="7493" y="4468"/>
                </a:lnTo>
                <a:lnTo>
                  <a:pt x="7446" y="4391"/>
                </a:lnTo>
                <a:lnTo>
                  <a:pt x="7399" y="4315"/>
                </a:lnTo>
                <a:lnTo>
                  <a:pt x="7353" y="4241"/>
                </a:lnTo>
                <a:lnTo>
                  <a:pt x="7308" y="4169"/>
                </a:lnTo>
                <a:lnTo>
                  <a:pt x="7265" y="4102"/>
                </a:lnTo>
                <a:lnTo>
                  <a:pt x="7226" y="4041"/>
                </a:lnTo>
                <a:lnTo>
                  <a:pt x="7191" y="3990"/>
                </a:lnTo>
                <a:lnTo>
                  <a:pt x="7162" y="3946"/>
                </a:lnTo>
                <a:lnTo>
                  <a:pt x="7138" y="3914"/>
                </a:lnTo>
                <a:lnTo>
                  <a:pt x="7086" y="3844"/>
                </a:lnTo>
                <a:lnTo>
                  <a:pt x="7043" y="3784"/>
                </a:lnTo>
                <a:lnTo>
                  <a:pt x="7009" y="3734"/>
                </a:lnTo>
                <a:lnTo>
                  <a:pt x="6981" y="3693"/>
                </a:lnTo>
                <a:lnTo>
                  <a:pt x="6971" y="3675"/>
                </a:lnTo>
                <a:lnTo>
                  <a:pt x="6963" y="3659"/>
                </a:lnTo>
                <a:lnTo>
                  <a:pt x="6955" y="3644"/>
                </a:lnTo>
                <a:lnTo>
                  <a:pt x="6949" y="3631"/>
                </a:lnTo>
                <a:lnTo>
                  <a:pt x="6945" y="3619"/>
                </a:lnTo>
                <a:lnTo>
                  <a:pt x="6943" y="3608"/>
                </a:lnTo>
                <a:lnTo>
                  <a:pt x="6942" y="3599"/>
                </a:lnTo>
                <a:lnTo>
                  <a:pt x="6941" y="3591"/>
                </a:lnTo>
                <a:lnTo>
                  <a:pt x="6943" y="3582"/>
                </a:lnTo>
                <a:lnTo>
                  <a:pt x="6945" y="3574"/>
                </a:lnTo>
                <a:lnTo>
                  <a:pt x="6948" y="3566"/>
                </a:lnTo>
                <a:lnTo>
                  <a:pt x="6952" y="3560"/>
                </a:lnTo>
                <a:lnTo>
                  <a:pt x="6964" y="3545"/>
                </a:lnTo>
                <a:lnTo>
                  <a:pt x="6977" y="3531"/>
                </a:lnTo>
                <a:lnTo>
                  <a:pt x="6993" y="3515"/>
                </a:lnTo>
                <a:lnTo>
                  <a:pt x="7011" y="3494"/>
                </a:lnTo>
                <a:lnTo>
                  <a:pt x="7021" y="3483"/>
                </a:lnTo>
                <a:lnTo>
                  <a:pt x="7030" y="3470"/>
                </a:lnTo>
                <a:lnTo>
                  <a:pt x="7039" y="3455"/>
                </a:lnTo>
                <a:lnTo>
                  <a:pt x="7049" y="3440"/>
                </a:lnTo>
                <a:lnTo>
                  <a:pt x="7055" y="3428"/>
                </a:lnTo>
                <a:lnTo>
                  <a:pt x="7060" y="3415"/>
                </a:lnTo>
                <a:lnTo>
                  <a:pt x="7064" y="3400"/>
                </a:lnTo>
                <a:lnTo>
                  <a:pt x="7067" y="3385"/>
                </a:lnTo>
                <a:lnTo>
                  <a:pt x="7069" y="3367"/>
                </a:lnTo>
                <a:lnTo>
                  <a:pt x="7071" y="3350"/>
                </a:lnTo>
                <a:lnTo>
                  <a:pt x="7072" y="3330"/>
                </a:lnTo>
                <a:lnTo>
                  <a:pt x="7072" y="3310"/>
                </a:lnTo>
                <a:lnTo>
                  <a:pt x="7071" y="3267"/>
                </a:lnTo>
                <a:lnTo>
                  <a:pt x="7067" y="3222"/>
                </a:lnTo>
                <a:lnTo>
                  <a:pt x="7061" y="3175"/>
                </a:lnTo>
                <a:lnTo>
                  <a:pt x="7055" y="3126"/>
                </a:lnTo>
                <a:lnTo>
                  <a:pt x="7047" y="3077"/>
                </a:lnTo>
                <a:lnTo>
                  <a:pt x="7038" y="3029"/>
                </a:lnTo>
                <a:lnTo>
                  <a:pt x="7029" y="2982"/>
                </a:lnTo>
                <a:lnTo>
                  <a:pt x="7020" y="2936"/>
                </a:lnTo>
                <a:lnTo>
                  <a:pt x="7002" y="2855"/>
                </a:lnTo>
                <a:lnTo>
                  <a:pt x="6988" y="2790"/>
                </a:lnTo>
                <a:lnTo>
                  <a:pt x="6971" y="2714"/>
                </a:lnTo>
                <a:lnTo>
                  <a:pt x="6954" y="2637"/>
                </a:lnTo>
                <a:lnTo>
                  <a:pt x="6934" y="2562"/>
                </a:lnTo>
                <a:lnTo>
                  <a:pt x="6912" y="2486"/>
                </a:lnTo>
                <a:lnTo>
                  <a:pt x="6890" y="2412"/>
                </a:lnTo>
                <a:lnTo>
                  <a:pt x="6866" y="2338"/>
                </a:lnTo>
                <a:lnTo>
                  <a:pt x="6840" y="2265"/>
                </a:lnTo>
                <a:lnTo>
                  <a:pt x="6814" y="2193"/>
                </a:lnTo>
                <a:lnTo>
                  <a:pt x="6785" y="2122"/>
                </a:lnTo>
                <a:lnTo>
                  <a:pt x="6757" y="2053"/>
                </a:lnTo>
                <a:lnTo>
                  <a:pt x="6727" y="1984"/>
                </a:lnTo>
                <a:lnTo>
                  <a:pt x="6697" y="1917"/>
                </a:lnTo>
                <a:lnTo>
                  <a:pt x="6666" y="1852"/>
                </a:lnTo>
                <a:lnTo>
                  <a:pt x="6635" y="1788"/>
                </a:lnTo>
                <a:lnTo>
                  <a:pt x="6602" y="1725"/>
                </a:lnTo>
                <a:lnTo>
                  <a:pt x="6569" y="1665"/>
                </a:lnTo>
                <a:lnTo>
                  <a:pt x="6534" y="1603"/>
                </a:lnTo>
                <a:lnTo>
                  <a:pt x="6497" y="1542"/>
                </a:lnTo>
                <a:lnTo>
                  <a:pt x="6461" y="1481"/>
                </a:lnTo>
                <a:lnTo>
                  <a:pt x="6424" y="1422"/>
                </a:lnTo>
                <a:lnTo>
                  <a:pt x="6385" y="1365"/>
                </a:lnTo>
                <a:lnTo>
                  <a:pt x="6347" y="1308"/>
                </a:lnTo>
                <a:lnTo>
                  <a:pt x="6306" y="1251"/>
                </a:lnTo>
                <a:lnTo>
                  <a:pt x="6265" y="1196"/>
                </a:lnTo>
                <a:lnTo>
                  <a:pt x="6223" y="1143"/>
                </a:lnTo>
                <a:lnTo>
                  <a:pt x="6181" y="1090"/>
                </a:lnTo>
                <a:lnTo>
                  <a:pt x="6137" y="1039"/>
                </a:lnTo>
                <a:lnTo>
                  <a:pt x="6092" y="989"/>
                </a:lnTo>
                <a:lnTo>
                  <a:pt x="6045" y="939"/>
                </a:lnTo>
                <a:lnTo>
                  <a:pt x="5998" y="891"/>
                </a:lnTo>
                <a:lnTo>
                  <a:pt x="5949" y="843"/>
                </a:lnTo>
                <a:lnTo>
                  <a:pt x="5899" y="797"/>
                </a:lnTo>
                <a:lnTo>
                  <a:pt x="5848" y="753"/>
                </a:lnTo>
                <a:lnTo>
                  <a:pt x="5796" y="709"/>
                </a:lnTo>
                <a:lnTo>
                  <a:pt x="5742" y="666"/>
                </a:lnTo>
                <a:lnTo>
                  <a:pt x="5687" y="626"/>
                </a:lnTo>
                <a:lnTo>
                  <a:pt x="5630" y="585"/>
                </a:lnTo>
                <a:lnTo>
                  <a:pt x="5571" y="547"/>
                </a:lnTo>
                <a:lnTo>
                  <a:pt x="5512" y="509"/>
                </a:lnTo>
                <a:lnTo>
                  <a:pt x="5450" y="472"/>
                </a:lnTo>
                <a:lnTo>
                  <a:pt x="5388" y="437"/>
                </a:lnTo>
                <a:lnTo>
                  <a:pt x="5323" y="402"/>
                </a:lnTo>
                <a:lnTo>
                  <a:pt x="5257" y="370"/>
                </a:lnTo>
                <a:lnTo>
                  <a:pt x="5189" y="338"/>
                </a:lnTo>
                <a:lnTo>
                  <a:pt x="5118" y="307"/>
                </a:lnTo>
                <a:lnTo>
                  <a:pt x="5047" y="277"/>
                </a:lnTo>
                <a:lnTo>
                  <a:pt x="4974" y="250"/>
                </a:lnTo>
                <a:lnTo>
                  <a:pt x="4898" y="222"/>
                </a:lnTo>
                <a:lnTo>
                  <a:pt x="4822" y="197"/>
                </a:lnTo>
                <a:lnTo>
                  <a:pt x="4744" y="174"/>
                </a:lnTo>
                <a:lnTo>
                  <a:pt x="4665" y="152"/>
                </a:lnTo>
                <a:lnTo>
                  <a:pt x="4585" y="131"/>
                </a:lnTo>
                <a:lnTo>
                  <a:pt x="4505" y="111"/>
                </a:lnTo>
                <a:lnTo>
                  <a:pt x="4422" y="93"/>
                </a:lnTo>
                <a:lnTo>
                  <a:pt x="4339" y="78"/>
                </a:lnTo>
                <a:lnTo>
                  <a:pt x="4255" y="63"/>
                </a:lnTo>
                <a:lnTo>
                  <a:pt x="4170" y="49"/>
                </a:lnTo>
                <a:lnTo>
                  <a:pt x="4084" y="38"/>
                </a:lnTo>
                <a:lnTo>
                  <a:pt x="3999" y="29"/>
                </a:lnTo>
                <a:lnTo>
                  <a:pt x="3912" y="20"/>
                </a:lnTo>
                <a:lnTo>
                  <a:pt x="3825" y="13"/>
                </a:lnTo>
                <a:lnTo>
                  <a:pt x="3738" y="8"/>
                </a:lnTo>
                <a:lnTo>
                  <a:pt x="3650" y="3"/>
                </a:lnTo>
                <a:lnTo>
                  <a:pt x="3562" y="1"/>
                </a:lnTo>
                <a:lnTo>
                  <a:pt x="3475" y="0"/>
                </a:lnTo>
                <a:lnTo>
                  <a:pt x="3387" y="1"/>
                </a:lnTo>
                <a:lnTo>
                  <a:pt x="3299" y="3"/>
                </a:lnTo>
                <a:lnTo>
                  <a:pt x="3211" y="7"/>
                </a:lnTo>
                <a:lnTo>
                  <a:pt x="3124" y="12"/>
                </a:lnTo>
                <a:lnTo>
                  <a:pt x="3036" y="19"/>
                </a:lnTo>
                <a:lnTo>
                  <a:pt x="2950" y="27"/>
                </a:lnTo>
                <a:lnTo>
                  <a:pt x="2864" y="37"/>
                </a:lnTo>
                <a:lnTo>
                  <a:pt x="2778" y="48"/>
                </a:lnTo>
                <a:lnTo>
                  <a:pt x="2693" y="62"/>
                </a:lnTo>
                <a:lnTo>
                  <a:pt x="2609" y="76"/>
                </a:lnTo>
                <a:lnTo>
                  <a:pt x="2525" y="92"/>
                </a:lnTo>
                <a:lnTo>
                  <a:pt x="2443" y="110"/>
                </a:lnTo>
                <a:lnTo>
                  <a:pt x="2361" y="130"/>
                </a:lnTo>
                <a:lnTo>
                  <a:pt x="2280" y="151"/>
                </a:lnTo>
                <a:lnTo>
                  <a:pt x="2201" y="173"/>
                </a:lnTo>
                <a:lnTo>
                  <a:pt x="2121" y="197"/>
                </a:lnTo>
                <a:lnTo>
                  <a:pt x="2043" y="222"/>
                </a:lnTo>
                <a:lnTo>
                  <a:pt x="1967" y="249"/>
                </a:lnTo>
                <a:lnTo>
                  <a:pt x="1893" y="277"/>
                </a:lnTo>
                <a:lnTo>
                  <a:pt x="1821" y="306"/>
                </a:lnTo>
                <a:lnTo>
                  <a:pt x="1751" y="335"/>
                </a:lnTo>
                <a:lnTo>
                  <a:pt x="1682" y="366"/>
                </a:lnTo>
                <a:lnTo>
                  <a:pt x="1614" y="399"/>
                </a:lnTo>
                <a:lnTo>
                  <a:pt x="1550" y="432"/>
                </a:lnTo>
                <a:lnTo>
                  <a:pt x="1486" y="466"/>
                </a:lnTo>
                <a:lnTo>
                  <a:pt x="1423" y="503"/>
                </a:lnTo>
                <a:lnTo>
                  <a:pt x="1363" y="539"/>
                </a:lnTo>
                <a:lnTo>
                  <a:pt x="1303" y="576"/>
                </a:lnTo>
                <a:lnTo>
                  <a:pt x="1246" y="616"/>
                </a:lnTo>
                <a:lnTo>
                  <a:pt x="1190" y="655"/>
                </a:lnTo>
                <a:lnTo>
                  <a:pt x="1135" y="697"/>
                </a:lnTo>
                <a:lnTo>
                  <a:pt x="1081" y="739"/>
                </a:lnTo>
                <a:lnTo>
                  <a:pt x="1029" y="783"/>
                </a:lnTo>
                <a:lnTo>
                  <a:pt x="979" y="827"/>
                </a:lnTo>
                <a:lnTo>
                  <a:pt x="929" y="873"/>
                </a:lnTo>
                <a:lnTo>
                  <a:pt x="881" y="920"/>
                </a:lnTo>
                <a:lnTo>
                  <a:pt x="835" y="968"/>
                </a:lnTo>
                <a:lnTo>
                  <a:pt x="789" y="1017"/>
                </a:lnTo>
                <a:lnTo>
                  <a:pt x="743" y="1068"/>
                </a:lnTo>
                <a:lnTo>
                  <a:pt x="701" y="1118"/>
                </a:lnTo>
                <a:lnTo>
                  <a:pt x="658" y="1171"/>
                </a:lnTo>
                <a:lnTo>
                  <a:pt x="617" y="1225"/>
                </a:lnTo>
                <a:lnTo>
                  <a:pt x="576" y="1279"/>
                </a:lnTo>
                <a:lnTo>
                  <a:pt x="537" y="1335"/>
                </a:lnTo>
                <a:lnTo>
                  <a:pt x="498" y="1392"/>
                </a:lnTo>
                <a:lnTo>
                  <a:pt x="461" y="1451"/>
                </a:lnTo>
                <a:lnTo>
                  <a:pt x="425" y="1509"/>
                </a:lnTo>
                <a:lnTo>
                  <a:pt x="387" y="1573"/>
                </a:lnTo>
                <a:lnTo>
                  <a:pt x="351" y="1639"/>
                </a:lnTo>
                <a:lnTo>
                  <a:pt x="317" y="1707"/>
                </a:lnTo>
                <a:lnTo>
                  <a:pt x="284" y="1776"/>
                </a:lnTo>
                <a:lnTo>
                  <a:pt x="253" y="1848"/>
                </a:lnTo>
                <a:lnTo>
                  <a:pt x="223" y="1920"/>
                </a:lnTo>
                <a:lnTo>
                  <a:pt x="196" y="1995"/>
                </a:lnTo>
                <a:lnTo>
                  <a:pt x="169" y="2071"/>
                </a:lnTo>
                <a:lnTo>
                  <a:pt x="145" y="2148"/>
                </a:lnTo>
                <a:lnTo>
                  <a:pt x="123" y="2227"/>
                </a:lnTo>
                <a:lnTo>
                  <a:pt x="102" y="2306"/>
                </a:lnTo>
                <a:lnTo>
                  <a:pt x="82" y="2386"/>
                </a:lnTo>
                <a:lnTo>
                  <a:pt x="66" y="2469"/>
                </a:lnTo>
                <a:lnTo>
                  <a:pt x="51" y="2550"/>
                </a:lnTo>
                <a:lnTo>
                  <a:pt x="37" y="2634"/>
                </a:lnTo>
                <a:lnTo>
                  <a:pt x="25" y="2717"/>
                </a:lnTo>
                <a:lnTo>
                  <a:pt x="16" y="2802"/>
                </a:lnTo>
                <a:lnTo>
                  <a:pt x="9" y="2887"/>
                </a:lnTo>
                <a:lnTo>
                  <a:pt x="4" y="2971"/>
                </a:lnTo>
                <a:lnTo>
                  <a:pt x="1" y="3057"/>
                </a:lnTo>
                <a:lnTo>
                  <a:pt x="0" y="3142"/>
                </a:lnTo>
                <a:lnTo>
                  <a:pt x="1" y="3228"/>
                </a:lnTo>
                <a:lnTo>
                  <a:pt x="4" y="3313"/>
                </a:lnTo>
                <a:lnTo>
                  <a:pt x="11" y="3398"/>
                </a:lnTo>
                <a:lnTo>
                  <a:pt x="19" y="3483"/>
                </a:lnTo>
                <a:lnTo>
                  <a:pt x="29" y="3567"/>
                </a:lnTo>
                <a:lnTo>
                  <a:pt x="42" y="3652"/>
                </a:lnTo>
                <a:lnTo>
                  <a:pt x="56" y="3736"/>
                </a:lnTo>
                <a:lnTo>
                  <a:pt x="74" y="3818"/>
                </a:lnTo>
                <a:lnTo>
                  <a:pt x="93" y="3900"/>
                </a:lnTo>
                <a:lnTo>
                  <a:pt x="117" y="3981"/>
                </a:lnTo>
                <a:lnTo>
                  <a:pt x="142" y="4061"/>
                </a:lnTo>
                <a:lnTo>
                  <a:pt x="177" y="4164"/>
                </a:lnTo>
                <a:lnTo>
                  <a:pt x="213" y="4261"/>
                </a:lnTo>
                <a:lnTo>
                  <a:pt x="252" y="4354"/>
                </a:lnTo>
                <a:lnTo>
                  <a:pt x="290" y="4442"/>
                </a:lnTo>
                <a:lnTo>
                  <a:pt x="330" y="4524"/>
                </a:lnTo>
                <a:lnTo>
                  <a:pt x="371" y="4603"/>
                </a:lnTo>
                <a:lnTo>
                  <a:pt x="412" y="4678"/>
                </a:lnTo>
                <a:lnTo>
                  <a:pt x="454" y="4750"/>
                </a:lnTo>
                <a:lnTo>
                  <a:pt x="496" y="4818"/>
                </a:lnTo>
                <a:lnTo>
                  <a:pt x="539" y="4882"/>
                </a:lnTo>
                <a:lnTo>
                  <a:pt x="582" y="4943"/>
                </a:lnTo>
                <a:lnTo>
                  <a:pt x="625" y="5003"/>
                </a:lnTo>
                <a:lnTo>
                  <a:pt x="668" y="5059"/>
                </a:lnTo>
                <a:lnTo>
                  <a:pt x="710" y="5113"/>
                </a:lnTo>
                <a:lnTo>
                  <a:pt x="752" y="5164"/>
                </a:lnTo>
                <a:lnTo>
                  <a:pt x="795" y="5215"/>
                </a:lnTo>
                <a:lnTo>
                  <a:pt x="878" y="5312"/>
                </a:lnTo>
                <a:lnTo>
                  <a:pt x="957" y="5404"/>
                </a:lnTo>
                <a:lnTo>
                  <a:pt x="995" y="5449"/>
                </a:lnTo>
                <a:lnTo>
                  <a:pt x="1034" y="5494"/>
                </a:lnTo>
                <a:lnTo>
                  <a:pt x="1070" y="5539"/>
                </a:lnTo>
                <a:lnTo>
                  <a:pt x="1104" y="5585"/>
                </a:lnTo>
                <a:lnTo>
                  <a:pt x="1138" y="5632"/>
                </a:lnTo>
                <a:lnTo>
                  <a:pt x="1170" y="5678"/>
                </a:lnTo>
                <a:lnTo>
                  <a:pt x="1201" y="5726"/>
                </a:lnTo>
                <a:lnTo>
                  <a:pt x="1230" y="5776"/>
                </a:lnTo>
                <a:lnTo>
                  <a:pt x="1256" y="5826"/>
                </a:lnTo>
                <a:lnTo>
                  <a:pt x="1280" y="5878"/>
                </a:lnTo>
                <a:lnTo>
                  <a:pt x="1303" y="5933"/>
                </a:lnTo>
                <a:lnTo>
                  <a:pt x="1323" y="5990"/>
                </a:lnTo>
                <a:lnTo>
                  <a:pt x="1344" y="6056"/>
                </a:lnTo>
                <a:lnTo>
                  <a:pt x="1364" y="6124"/>
                </a:lnTo>
                <a:lnTo>
                  <a:pt x="1381" y="6193"/>
                </a:lnTo>
                <a:lnTo>
                  <a:pt x="1397" y="6263"/>
                </a:lnTo>
                <a:lnTo>
                  <a:pt x="1411" y="6333"/>
                </a:lnTo>
                <a:lnTo>
                  <a:pt x="1424" y="6404"/>
                </a:lnTo>
                <a:lnTo>
                  <a:pt x="1434" y="6476"/>
                </a:lnTo>
                <a:lnTo>
                  <a:pt x="1444" y="6549"/>
                </a:lnTo>
                <a:lnTo>
                  <a:pt x="1451" y="6621"/>
                </a:lnTo>
                <a:lnTo>
                  <a:pt x="1457" y="6695"/>
                </a:lnTo>
                <a:lnTo>
                  <a:pt x="1460" y="6769"/>
                </a:lnTo>
                <a:lnTo>
                  <a:pt x="1464" y="6844"/>
                </a:lnTo>
                <a:lnTo>
                  <a:pt x="1464" y="6918"/>
                </a:lnTo>
                <a:lnTo>
                  <a:pt x="1464" y="6993"/>
                </a:lnTo>
                <a:lnTo>
                  <a:pt x="1460" y="7068"/>
                </a:lnTo>
                <a:lnTo>
                  <a:pt x="1457" y="7143"/>
                </a:lnTo>
                <a:lnTo>
                  <a:pt x="1451" y="7217"/>
                </a:lnTo>
                <a:lnTo>
                  <a:pt x="1444" y="7292"/>
                </a:lnTo>
                <a:lnTo>
                  <a:pt x="1435" y="7366"/>
                </a:lnTo>
                <a:lnTo>
                  <a:pt x="1424" y="7441"/>
                </a:lnTo>
                <a:lnTo>
                  <a:pt x="1412" y="7514"/>
                </a:lnTo>
                <a:lnTo>
                  <a:pt x="1398" y="7588"/>
                </a:lnTo>
                <a:lnTo>
                  <a:pt x="1382" y="7661"/>
                </a:lnTo>
                <a:lnTo>
                  <a:pt x="1366" y="7733"/>
                </a:lnTo>
                <a:lnTo>
                  <a:pt x="1347" y="7806"/>
                </a:lnTo>
                <a:lnTo>
                  <a:pt x="1327" y="7876"/>
                </a:lnTo>
                <a:lnTo>
                  <a:pt x="1305" y="7948"/>
                </a:lnTo>
                <a:lnTo>
                  <a:pt x="1282" y="8017"/>
                </a:lnTo>
                <a:lnTo>
                  <a:pt x="1258" y="8085"/>
                </a:lnTo>
                <a:lnTo>
                  <a:pt x="1232" y="8153"/>
                </a:lnTo>
                <a:lnTo>
                  <a:pt x="1204" y="8219"/>
                </a:lnTo>
                <a:lnTo>
                  <a:pt x="1175" y="8285"/>
                </a:lnTo>
                <a:lnTo>
                  <a:pt x="1159" y="8315"/>
                </a:lnTo>
                <a:lnTo>
                  <a:pt x="1144" y="8346"/>
                </a:lnTo>
                <a:lnTo>
                  <a:pt x="1126" y="8377"/>
                </a:lnTo>
                <a:lnTo>
                  <a:pt x="1110" y="8407"/>
                </a:lnTo>
                <a:lnTo>
                  <a:pt x="1094" y="8438"/>
                </a:lnTo>
                <a:lnTo>
                  <a:pt x="1080" y="8469"/>
                </a:lnTo>
                <a:lnTo>
                  <a:pt x="1074" y="8483"/>
                </a:lnTo>
                <a:lnTo>
                  <a:pt x="1069" y="8498"/>
                </a:lnTo>
                <a:lnTo>
                  <a:pt x="1065" y="8513"/>
                </a:lnTo>
                <a:lnTo>
                  <a:pt x="1061" y="8527"/>
                </a:lnTo>
                <a:lnTo>
                  <a:pt x="5156" y="8526"/>
                </a:lnTo>
                <a:lnTo>
                  <a:pt x="5169" y="8499"/>
                </a:lnTo>
                <a:lnTo>
                  <a:pt x="5180" y="8469"/>
                </a:lnTo>
                <a:lnTo>
                  <a:pt x="5190" y="8437"/>
                </a:lnTo>
                <a:lnTo>
                  <a:pt x="5199" y="8403"/>
                </a:lnTo>
                <a:lnTo>
                  <a:pt x="5206" y="8367"/>
                </a:lnTo>
                <a:lnTo>
                  <a:pt x="5213" y="8329"/>
                </a:lnTo>
                <a:lnTo>
                  <a:pt x="5218" y="8291"/>
                </a:lnTo>
                <a:lnTo>
                  <a:pt x="5224" y="8251"/>
                </a:lnTo>
                <a:lnTo>
                  <a:pt x="5232" y="8168"/>
                </a:lnTo>
                <a:lnTo>
                  <a:pt x="5238" y="8083"/>
                </a:lnTo>
                <a:lnTo>
                  <a:pt x="5245" y="7997"/>
                </a:lnTo>
                <a:lnTo>
                  <a:pt x="5251" y="7912"/>
                </a:lnTo>
                <a:lnTo>
                  <a:pt x="5255" y="7871"/>
                </a:lnTo>
                <a:lnTo>
                  <a:pt x="5259" y="7829"/>
                </a:lnTo>
                <a:lnTo>
                  <a:pt x="5263" y="7789"/>
                </a:lnTo>
                <a:lnTo>
                  <a:pt x="5269" y="7750"/>
                </a:lnTo>
                <a:lnTo>
                  <a:pt x="5276" y="7712"/>
                </a:lnTo>
                <a:lnTo>
                  <a:pt x="5283" y="7676"/>
                </a:lnTo>
                <a:lnTo>
                  <a:pt x="5291" y="7642"/>
                </a:lnTo>
                <a:lnTo>
                  <a:pt x="5301" y="7609"/>
                </a:lnTo>
                <a:lnTo>
                  <a:pt x="5312" y="7578"/>
                </a:lnTo>
                <a:lnTo>
                  <a:pt x="5324" y="7550"/>
                </a:lnTo>
                <a:lnTo>
                  <a:pt x="5337" y="7524"/>
                </a:lnTo>
                <a:lnTo>
                  <a:pt x="5352" y="7501"/>
                </a:lnTo>
                <a:lnTo>
                  <a:pt x="5370" y="7480"/>
                </a:lnTo>
                <a:lnTo>
                  <a:pt x="5389" y="7464"/>
                </a:lnTo>
                <a:lnTo>
                  <a:pt x="5411" y="7449"/>
                </a:lnTo>
                <a:lnTo>
                  <a:pt x="5434" y="7438"/>
                </a:lnTo>
                <a:lnTo>
                  <a:pt x="5457" y="7432"/>
                </a:lnTo>
                <a:lnTo>
                  <a:pt x="5482" y="7426"/>
                </a:lnTo>
                <a:lnTo>
                  <a:pt x="5510" y="7422"/>
                </a:lnTo>
                <a:lnTo>
                  <a:pt x="5539" y="7420"/>
                </a:lnTo>
                <a:lnTo>
                  <a:pt x="5570" y="7419"/>
                </a:lnTo>
                <a:lnTo>
                  <a:pt x="5602" y="7419"/>
                </a:lnTo>
                <a:lnTo>
                  <a:pt x="5636" y="7420"/>
                </a:lnTo>
                <a:lnTo>
                  <a:pt x="5671" y="7423"/>
                </a:lnTo>
                <a:lnTo>
                  <a:pt x="5708" y="7426"/>
                </a:lnTo>
                <a:lnTo>
                  <a:pt x="5745" y="7430"/>
                </a:lnTo>
                <a:lnTo>
                  <a:pt x="5784" y="7435"/>
                </a:lnTo>
                <a:lnTo>
                  <a:pt x="5823" y="7441"/>
                </a:lnTo>
                <a:lnTo>
                  <a:pt x="5905" y="7453"/>
                </a:lnTo>
                <a:lnTo>
                  <a:pt x="5988" y="7466"/>
                </a:lnTo>
                <a:lnTo>
                  <a:pt x="6074" y="7479"/>
                </a:lnTo>
                <a:lnTo>
                  <a:pt x="6160" y="7491"/>
                </a:lnTo>
                <a:lnTo>
                  <a:pt x="6204" y="7497"/>
                </a:lnTo>
                <a:lnTo>
                  <a:pt x="6247" y="7502"/>
                </a:lnTo>
                <a:lnTo>
                  <a:pt x="6289" y="7507"/>
                </a:lnTo>
                <a:lnTo>
                  <a:pt x="6332" y="7510"/>
                </a:lnTo>
                <a:lnTo>
                  <a:pt x="6374" y="7513"/>
                </a:lnTo>
                <a:lnTo>
                  <a:pt x="6416" y="7514"/>
                </a:lnTo>
                <a:lnTo>
                  <a:pt x="6457" y="7515"/>
                </a:lnTo>
                <a:lnTo>
                  <a:pt x="6497" y="7515"/>
                </a:lnTo>
                <a:lnTo>
                  <a:pt x="6537" y="7513"/>
                </a:lnTo>
                <a:lnTo>
                  <a:pt x="6575" y="7510"/>
                </a:lnTo>
                <a:lnTo>
                  <a:pt x="6613" y="7506"/>
                </a:lnTo>
                <a:lnTo>
                  <a:pt x="6649" y="7499"/>
                </a:lnTo>
                <a:lnTo>
                  <a:pt x="6689" y="7490"/>
                </a:lnTo>
                <a:lnTo>
                  <a:pt x="6726" y="7480"/>
                </a:lnTo>
                <a:lnTo>
                  <a:pt x="6761" y="7468"/>
                </a:lnTo>
                <a:lnTo>
                  <a:pt x="6795" y="7455"/>
                </a:lnTo>
                <a:lnTo>
                  <a:pt x="6827" y="7441"/>
                </a:lnTo>
                <a:lnTo>
                  <a:pt x="6857" y="7425"/>
                </a:lnTo>
                <a:lnTo>
                  <a:pt x="6886" y="7409"/>
                </a:lnTo>
                <a:lnTo>
                  <a:pt x="6912" y="7391"/>
                </a:lnTo>
                <a:lnTo>
                  <a:pt x="6936" y="7371"/>
                </a:lnTo>
                <a:lnTo>
                  <a:pt x="6959" y="7352"/>
                </a:lnTo>
                <a:lnTo>
                  <a:pt x="6980" y="7330"/>
                </a:lnTo>
                <a:lnTo>
                  <a:pt x="6999" y="7307"/>
                </a:lnTo>
                <a:lnTo>
                  <a:pt x="7016" y="7282"/>
                </a:lnTo>
                <a:lnTo>
                  <a:pt x="7032" y="7258"/>
                </a:lnTo>
                <a:lnTo>
                  <a:pt x="7046" y="7232"/>
                </a:lnTo>
                <a:lnTo>
                  <a:pt x="7058" y="7204"/>
                </a:lnTo>
                <a:lnTo>
                  <a:pt x="7069" y="7177"/>
                </a:lnTo>
                <a:lnTo>
                  <a:pt x="7078" y="7147"/>
                </a:lnTo>
                <a:lnTo>
                  <a:pt x="7086" y="7117"/>
                </a:lnTo>
                <a:lnTo>
                  <a:pt x="7091" y="7085"/>
                </a:lnTo>
                <a:lnTo>
                  <a:pt x="7094" y="7054"/>
                </a:lnTo>
                <a:lnTo>
                  <a:pt x="7097" y="7021"/>
                </a:lnTo>
                <a:lnTo>
                  <a:pt x="7098" y="6986"/>
                </a:lnTo>
                <a:lnTo>
                  <a:pt x="7097" y="6951"/>
                </a:lnTo>
                <a:lnTo>
                  <a:pt x="7094" y="6916"/>
                </a:lnTo>
                <a:lnTo>
                  <a:pt x="7090" y="6880"/>
                </a:lnTo>
                <a:lnTo>
                  <a:pt x="7085" y="6842"/>
                </a:lnTo>
                <a:lnTo>
                  <a:pt x="7077" y="6804"/>
                </a:lnTo>
                <a:lnTo>
                  <a:pt x="7068" y="6765"/>
                </a:lnTo>
                <a:lnTo>
                  <a:pt x="7057" y="6726"/>
                </a:lnTo>
                <a:lnTo>
                  <a:pt x="7045" y="6685"/>
                </a:lnTo>
                <a:lnTo>
                  <a:pt x="7032" y="6644"/>
                </a:lnTo>
                <a:lnTo>
                  <a:pt x="6996" y="6546"/>
                </a:lnTo>
                <a:lnTo>
                  <a:pt x="6968" y="6476"/>
                </a:lnTo>
                <a:lnTo>
                  <a:pt x="6959" y="6449"/>
                </a:lnTo>
                <a:lnTo>
                  <a:pt x="6953" y="6427"/>
                </a:lnTo>
                <a:lnTo>
                  <a:pt x="6950" y="6417"/>
                </a:lnTo>
                <a:lnTo>
                  <a:pt x="6950" y="6408"/>
                </a:lnTo>
                <a:lnTo>
                  <a:pt x="6950" y="6399"/>
                </a:lnTo>
                <a:lnTo>
                  <a:pt x="6950" y="6392"/>
                </a:lnTo>
                <a:lnTo>
                  <a:pt x="6953" y="6384"/>
                </a:lnTo>
                <a:lnTo>
                  <a:pt x="6956" y="6376"/>
                </a:lnTo>
                <a:lnTo>
                  <a:pt x="6959" y="6368"/>
                </a:lnTo>
                <a:lnTo>
                  <a:pt x="6965" y="6362"/>
                </a:lnTo>
                <a:lnTo>
                  <a:pt x="6971" y="6354"/>
                </a:lnTo>
                <a:lnTo>
                  <a:pt x="6979" y="6346"/>
                </a:lnTo>
                <a:lnTo>
                  <a:pt x="6988" y="6339"/>
                </a:lnTo>
                <a:lnTo>
                  <a:pt x="6998" y="6331"/>
                </a:lnTo>
                <a:lnTo>
                  <a:pt x="7050" y="6291"/>
                </a:lnTo>
                <a:lnTo>
                  <a:pt x="7126" y="6235"/>
                </a:lnTo>
                <a:lnTo>
                  <a:pt x="7148" y="6218"/>
                </a:lnTo>
                <a:lnTo>
                  <a:pt x="7166" y="6201"/>
                </a:lnTo>
                <a:lnTo>
                  <a:pt x="7181" y="6185"/>
                </a:lnTo>
                <a:lnTo>
                  <a:pt x="7192" y="6168"/>
                </a:lnTo>
                <a:lnTo>
                  <a:pt x="7201" y="6153"/>
                </a:lnTo>
                <a:lnTo>
                  <a:pt x="7207" y="6138"/>
                </a:lnTo>
                <a:lnTo>
                  <a:pt x="7210" y="6123"/>
                </a:lnTo>
                <a:lnTo>
                  <a:pt x="7211" y="6109"/>
                </a:lnTo>
                <a:lnTo>
                  <a:pt x="7209" y="6096"/>
                </a:lnTo>
                <a:lnTo>
                  <a:pt x="7206" y="6083"/>
                </a:lnTo>
                <a:lnTo>
                  <a:pt x="7200" y="6069"/>
                </a:lnTo>
                <a:lnTo>
                  <a:pt x="7192" y="6057"/>
                </a:lnTo>
                <a:lnTo>
                  <a:pt x="7184" y="6045"/>
                </a:lnTo>
                <a:lnTo>
                  <a:pt x="7173" y="6034"/>
                </a:lnTo>
                <a:lnTo>
                  <a:pt x="7162" y="6023"/>
                </a:lnTo>
                <a:lnTo>
                  <a:pt x="7149" y="6013"/>
                </a:lnTo>
                <a:lnTo>
                  <a:pt x="7135" y="6002"/>
                </a:lnTo>
                <a:lnTo>
                  <a:pt x="7122" y="5993"/>
                </a:lnTo>
                <a:lnTo>
                  <a:pt x="7108" y="5985"/>
                </a:lnTo>
                <a:lnTo>
                  <a:pt x="7092" y="5976"/>
                </a:lnTo>
                <a:lnTo>
                  <a:pt x="7063" y="5960"/>
                </a:lnTo>
                <a:lnTo>
                  <a:pt x="7034" y="5946"/>
                </a:lnTo>
                <a:lnTo>
                  <a:pt x="6985" y="5925"/>
                </a:lnTo>
                <a:lnTo>
                  <a:pt x="6957" y="5912"/>
                </a:lnTo>
                <a:lnTo>
                  <a:pt x="7010" y="5903"/>
                </a:lnTo>
                <a:lnTo>
                  <a:pt x="7056" y="5894"/>
                </a:lnTo>
                <a:lnTo>
                  <a:pt x="7077" y="5891"/>
                </a:lnTo>
                <a:lnTo>
                  <a:pt x="7097" y="5886"/>
                </a:lnTo>
                <a:lnTo>
                  <a:pt x="7115" y="5881"/>
                </a:lnTo>
                <a:lnTo>
                  <a:pt x="7133" y="5876"/>
                </a:lnTo>
                <a:lnTo>
                  <a:pt x="7149" y="5869"/>
                </a:lnTo>
                <a:lnTo>
                  <a:pt x="7166" y="5861"/>
                </a:lnTo>
                <a:lnTo>
                  <a:pt x="7181" y="5854"/>
                </a:lnTo>
                <a:lnTo>
                  <a:pt x="7198" y="5845"/>
                </a:lnTo>
                <a:lnTo>
                  <a:pt x="7213" y="5834"/>
                </a:lnTo>
                <a:lnTo>
                  <a:pt x="7229" y="5822"/>
                </a:lnTo>
                <a:lnTo>
                  <a:pt x="7245" y="5809"/>
                </a:lnTo>
                <a:lnTo>
                  <a:pt x="7262" y="5794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scene3d>
            <a:camera prst="orthographicFront"/>
            <a:lightRig rig="threePt" dir="t"/>
          </a:scene3d>
          <a:sp3d>
            <a:bevelT w="114300" prst="artDeco"/>
          </a:sp3d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8" name="Freeform 14">
            <a:extLst>
              <a:ext uri="{FF2B5EF4-FFF2-40B4-BE49-F238E27FC236}">
                <a16:creationId xmlns:a16="http://schemas.microsoft.com/office/drawing/2014/main" id="{E53236E0-ABDA-49A8-BF13-80C6A546C34E}"/>
              </a:ext>
            </a:extLst>
          </p:cNvPr>
          <p:cNvSpPr>
            <a:spLocks/>
          </p:cNvSpPr>
          <p:nvPr/>
        </p:nvSpPr>
        <p:spPr bwMode="auto">
          <a:xfrm rot="20693722">
            <a:off x="2601481" y="3613713"/>
            <a:ext cx="1705469" cy="1013126"/>
          </a:xfrm>
          <a:custGeom>
            <a:avLst/>
            <a:gdLst>
              <a:gd name="T0" fmla="*/ 130 w 5512"/>
              <a:gd name="T1" fmla="*/ 1368 h 4747"/>
              <a:gd name="T2" fmla="*/ 0 w 5512"/>
              <a:gd name="T3" fmla="*/ 1800 h 4747"/>
              <a:gd name="T4" fmla="*/ 130 w 5512"/>
              <a:gd name="T5" fmla="*/ 2144 h 4747"/>
              <a:gd name="T6" fmla="*/ 345 w 5512"/>
              <a:gd name="T7" fmla="*/ 2324 h 4747"/>
              <a:gd name="T8" fmla="*/ 389 w 5512"/>
              <a:gd name="T9" fmla="*/ 2514 h 4747"/>
              <a:gd name="T10" fmla="*/ 511 w 5512"/>
              <a:gd name="T11" fmla="*/ 2632 h 4747"/>
              <a:gd name="T12" fmla="*/ 756 w 5512"/>
              <a:gd name="T13" fmla="*/ 2715 h 4747"/>
              <a:gd name="T14" fmla="*/ 1201 w 5512"/>
              <a:gd name="T15" fmla="*/ 2790 h 4747"/>
              <a:gd name="T16" fmla="*/ 1556 w 5512"/>
              <a:gd name="T17" fmla="*/ 2857 h 4747"/>
              <a:gd name="T18" fmla="*/ 1496 w 5512"/>
              <a:gd name="T19" fmla="*/ 3089 h 4747"/>
              <a:gd name="T20" fmla="*/ 1545 w 5512"/>
              <a:gd name="T21" fmla="*/ 3240 h 4747"/>
              <a:gd name="T22" fmla="*/ 1685 w 5512"/>
              <a:gd name="T23" fmla="*/ 3379 h 4747"/>
              <a:gd name="T24" fmla="*/ 1870 w 5512"/>
              <a:gd name="T25" fmla="*/ 3479 h 4747"/>
              <a:gd name="T26" fmla="*/ 2321 w 5512"/>
              <a:gd name="T27" fmla="*/ 3594 h 4747"/>
              <a:gd name="T28" fmla="*/ 2515 w 5512"/>
              <a:gd name="T29" fmla="*/ 3691 h 4747"/>
              <a:gd name="T30" fmla="*/ 2627 w 5512"/>
              <a:gd name="T31" fmla="*/ 3805 h 4747"/>
              <a:gd name="T32" fmla="*/ 2757 w 5512"/>
              <a:gd name="T33" fmla="*/ 4097 h 4747"/>
              <a:gd name="T34" fmla="*/ 3226 w 5512"/>
              <a:gd name="T35" fmla="*/ 4745 h 4747"/>
              <a:gd name="T36" fmla="*/ 3370 w 5512"/>
              <a:gd name="T37" fmla="*/ 4189 h 4747"/>
              <a:gd name="T38" fmla="*/ 3673 w 5512"/>
              <a:gd name="T39" fmla="*/ 4430 h 4747"/>
              <a:gd name="T40" fmla="*/ 4042 w 5512"/>
              <a:gd name="T41" fmla="*/ 4443 h 4747"/>
              <a:gd name="T42" fmla="*/ 4349 w 5512"/>
              <a:gd name="T43" fmla="*/ 4145 h 4747"/>
              <a:gd name="T44" fmla="*/ 4515 w 5512"/>
              <a:gd name="T45" fmla="*/ 3823 h 4747"/>
              <a:gd name="T46" fmla="*/ 4830 w 5512"/>
              <a:gd name="T47" fmla="*/ 3836 h 4747"/>
              <a:gd name="T48" fmla="*/ 5071 w 5512"/>
              <a:gd name="T49" fmla="*/ 3662 h 4747"/>
              <a:gd name="T50" fmla="*/ 5160 w 5512"/>
              <a:gd name="T51" fmla="*/ 3207 h 4747"/>
              <a:gd name="T52" fmla="*/ 5340 w 5512"/>
              <a:gd name="T53" fmla="*/ 3075 h 4747"/>
              <a:gd name="T54" fmla="*/ 5457 w 5512"/>
              <a:gd name="T55" fmla="*/ 2864 h 4747"/>
              <a:gd name="T56" fmla="*/ 5510 w 5512"/>
              <a:gd name="T57" fmla="*/ 2591 h 4747"/>
              <a:gd name="T58" fmla="*/ 5490 w 5512"/>
              <a:gd name="T59" fmla="*/ 2254 h 4747"/>
              <a:gd name="T60" fmla="*/ 5415 w 5512"/>
              <a:gd name="T61" fmla="*/ 1998 h 4747"/>
              <a:gd name="T62" fmla="*/ 5221 w 5512"/>
              <a:gd name="T63" fmla="*/ 1695 h 4747"/>
              <a:gd name="T64" fmla="*/ 5253 w 5512"/>
              <a:gd name="T65" fmla="*/ 1442 h 4747"/>
              <a:gd name="T66" fmla="*/ 5199 w 5512"/>
              <a:gd name="T67" fmla="*/ 1256 h 4747"/>
              <a:gd name="T68" fmla="*/ 5065 w 5512"/>
              <a:gd name="T69" fmla="*/ 1116 h 4747"/>
              <a:gd name="T70" fmla="*/ 4947 w 5512"/>
              <a:gd name="T71" fmla="*/ 932 h 4747"/>
              <a:gd name="T72" fmla="*/ 4897 w 5512"/>
              <a:gd name="T73" fmla="*/ 800 h 4747"/>
              <a:gd name="T74" fmla="*/ 4801 w 5512"/>
              <a:gd name="T75" fmla="*/ 729 h 4747"/>
              <a:gd name="T76" fmla="*/ 4596 w 5512"/>
              <a:gd name="T77" fmla="*/ 652 h 4747"/>
              <a:gd name="T78" fmla="*/ 4453 w 5512"/>
              <a:gd name="T79" fmla="*/ 480 h 4747"/>
              <a:gd name="T80" fmla="*/ 4272 w 5512"/>
              <a:gd name="T81" fmla="*/ 369 h 4747"/>
              <a:gd name="T82" fmla="*/ 3953 w 5512"/>
              <a:gd name="T83" fmla="*/ 363 h 4747"/>
              <a:gd name="T84" fmla="*/ 3843 w 5512"/>
              <a:gd name="T85" fmla="*/ 216 h 4747"/>
              <a:gd name="T86" fmla="*/ 3697 w 5512"/>
              <a:gd name="T87" fmla="*/ 132 h 4747"/>
              <a:gd name="T88" fmla="*/ 3493 w 5512"/>
              <a:gd name="T89" fmla="*/ 116 h 4747"/>
              <a:gd name="T90" fmla="*/ 3296 w 5512"/>
              <a:gd name="T91" fmla="*/ 132 h 4747"/>
              <a:gd name="T92" fmla="*/ 3119 w 5512"/>
              <a:gd name="T93" fmla="*/ 31 h 4747"/>
              <a:gd name="T94" fmla="*/ 2917 w 5512"/>
              <a:gd name="T95" fmla="*/ 0 h 4747"/>
              <a:gd name="T96" fmla="*/ 2655 w 5512"/>
              <a:gd name="T97" fmla="*/ 59 h 4747"/>
              <a:gd name="T98" fmla="*/ 2466 w 5512"/>
              <a:gd name="T99" fmla="*/ 131 h 4747"/>
              <a:gd name="T100" fmla="*/ 2269 w 5512"/>
              <a:gd name="T101" fmla="*/ 78 h 4747"/>
              <a:gd name="T102" fmla="*/ 2067 w 5512"/>
              <a:gd name="T103" fmla="*/ 77 h 4747"/>
              <a:gd name="T104" fmla="*/ 1893 w 5512"/>
              <a:gd name="T105" fmla="*/ 140 h 4747"/>
              <a:gd name="T106" fmla="*/ 1765 w 5512"/>
              <a:gd name="T107" fmla="*/ 243 h 4747"/>
              <a:gd name="T108" fmla="*/ 1582 w 5512"/>
              <a:gd name="T109" fmla="*/ 321 h 4747"/>
              <a:gd name="T110" fmla="*/ 1350 w 5512"/>
              <a:gd name="T111" fmla="*/ 318 h 4747"/>
              <a:gd name="T112" fmla="*/ 1114 w 5512"/>
              <a:gd name="T113" fmla="*/ 408 h 4747"/>
              <a:gd name="T114" fmla="*/ 955 w 5512"/>
              <a:gd name="T115" fmla="*/ 530 h 4747"/>
              <a:gd name="T116" fmla="*/ 886 w 5512"/>
              <a:gd name="T117" fmla="*/ 660 h 4747"/>
              <a:gd name="T118" fmla="*/ 650 w 5512"/>
              <a:gd name="T119" fmla="*/ 732 h 4747"/>
              <a:gd name="T120" fmla="*/ 518 w 5512"/>
              <a:gd name="T121" fmla="*/ 827 h 4747"/>
              <a:gd name="T122" fmla="*/ 475 w 5512"/>
              <a:gd name="T123" fmla="*/ 1017 h 47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512" h="4747">
                <a:moveTo>
                  <a:pt x="480" y="1046"/>
                </a:moveTo>
                <a:lnTo>
                  <a:pt x="424" y="1079"/>
                </a:lnTo>
                <a:lnTo>
                  <a:pt x="371" y="1114"/>
                </a:lnTo>
                <a:lnTo>
                  <a:pt x="321" y="1152"/>
                </a:lnTo>
                <a:lnTo>
                  <a:pt x="276" y="1191"/>
                </a:lnTo>
                <a:lnTo>
                  <a:pt x="235" y="1233"/>
                </a:lnTo>
                <a:lnTo>
                  <a:pt x="196" y="1277"/>
                </a:lnTo>
                <a:lnTo>
                  <a:pt x="161" y="1322"/>
                </a:lnTo>
                <a:lnTo>
                  <a:pt x="130" y="1368"/>
                </a:lnTo>
                <a:lnTo>
                  <a:pt x="103" y="1416"/>
                </a:lnTo>
                <a:lnTo>
                  <a:pt x="77" y="1463"/>
                </a:lnTo>
                <a:lnTo>
                  <a:pt x="56" y="1511"/>
                </a:lnTo>
                <a:lnTo>
                  <a:pt x="39" y="1560"/>
                </a:lnTo>
                <a:lnTo>
                  <a:pt x="24" y="1609"/>
                </a:lnTo>
                <a:lnTo>
                  <a:pt x="13" y="1657"/>
                </a:lnTo>
                <a:lnTo>
                  <a:pt x="6" y="1706"/>
                </a:lnTo>
                <a:lnTo>
                  <a:pt x="1" y="1753"/>
                </a:lnTo>
                <a:lnTo>
                  <a:pt x="0" y="1800"/>
                </a:lnTo>
                <a:lnTo>
                  <a:pt x="3" y="1846"/>
                </a:lnTo>
                <a:lnTo>
                  <a:pt x="8" y="1891"/>
                </a:lnTo>
                <a:lnTo>
                  <a:pt x="16" y="1932"/>
                </a:lnTo>
                <a:lnTo>
                  <a:pt x="28" y="1974"/>
                </a:lnTo>
                <a:lnTo>
                  <a:pt x="42" y="2013"/>
                </a:lnTo>
                <a:lnTo>
                  <a:pt x="60" y="2050"/>
                </a:lnTo>
                <a:lnTo>
                  <a:pt x="81" y="2084"/>
                </a:lnTo>
                <a:lnTo>
                  <a:pt x="104" y="2115"/>
                </a:lnTo>
                <a:lnTo>
                  <a:pt x="130" y="2144"/>
                </a:lnTo>
                <a:lnTo>
                  <a:pt x="160" y="2169"/>
                </a:lnTo>
                <a:lnTo>
                  <a:pt x="192" y="2191"/>
                </a:lnTo>
                <a:lnTo>
                  <a:pt x="227" y="2210"/>
                </a:lnTo>
                <a:lnTo>
                  <a:pt x="264" y="2224"/>
                </a:lnTo>
                <a:lnTo>
                  <a:pt x="305" y="2234"/>
                </a:lnTo>
                <a:lnTo>
                  <a:pt x="348" y="2240"/>
                </a:lnTo>
                <a:lnTo>
                  <a:pt x="346" y="2270"/>
                </a:lnTo>
                <a:lnTo>
                  <a:pt x="345" y="2298"/>
                </a:lnTo>
                <a:lnTo>
                  <a:pt x="345" y="2324"/>
                </a:lnTo>
                <a:lnTo>
                  <a:pt x="346" y="2350"/>
                </a:lnTo>
                <a:lnTo>
                  <a:pt x="348" y="2375"/>
                </a:lnTo>
                <a:lnTo>
                  <a:pt x="351" y="2398"/>
                </a:lnTo>
                <a:lnTo>
                  <a:pt x="354" y="2420"/>
                </a:lnTo>
                <a:lnTo>
                  <a:pt x="360" y="2440"/>
                </a:lnTo>
                <a:lnTo>
                  <a:pt x="365" y="2460"/>
                </a:lnTo>
                <a:lnTo>
                  <a:pt x="372" y="2479"/>
                </a:lnTo>
                <a:lnTo>
                  <a:pt x="380" y="2498"/>
                </a:lnTo>
                <a:lnTo>
                  <a:pt x="389" y="2514"/>
                </a:lnTo>
                <a:lnTo>
                  <a:pt x="398" y="2531"/>
                </a:lnTo>
                <a:lnTo>
                  <a:pt x="409" y="2546"/>
                </a:lnTo>
                <a:lnTo>
                  <a:pt x="420" y="2560"/>
                </a:lnTo>
                <a:lnTo>
                  <a:pt x="434" y="2574"/>
                </a:lnTo>
                <a:lnTo>
                  <a:pt x="447" y="2587"/>
                </a:lnTo>
                <a:lnTo>
                  <a:pt x="461" y="2599"/>
                </a:lnTo>
                <a:lnTo>
                  <a:pt x="476" y="2610"/>
                </a:lnTo>
                <a:lnTo>
                  <a:pt x="493" y="2621"/>
                </a:lnTo>
                <a:lnTo>
                  <a:pt x="511" y="2632"/>
                </a:lnTo>
                <a:lnTo>
                  <a:pt x="528" y="2641"/>
                </a:lnTo>
                <a:lnTo>
                  <a:pt x="547" y="2651"/>
                </a:lnTo>
                <a:lnTo>
                  <a:pt x="567" y="2659"/>
                </a:lnTo>
                <a:lnTo>
                  <a:pt x="588" y="2667"/>
                </a:lnTo>
                <a:lnTo>
                  <a:pt x="608" y="2675"/>
                </a:lnTo>
                <a:lnTo>
                  <a:pt x="632" y="2682"/>
                </a:lnTo>
                <a:lnTo>
                  <a:pt x="655" y="2689"/>
                </a:lnTo>
                <a:lnTo>
                  <a:pt x="704" y="2702"/>
                </a:lnTo>
                <a:lnTo>
                  <a:pt x="756" y="2715"/>
                </a:lnTo>
                <a:lnTo>
                  <a:pt x="809" y="2726"/>
                </a:lnTo>
                <a:lnTo>
                  <a:pt x="859" y="2737"/>
                </a:lnTo>
                <a:lnTo>
                  <a:pt x="910" y="2746"/>
                </a:lnTo>
                <a:lnTo>
                  <a:pt x="959" y="2755"/>
                </a:lnTo>
                <a:lnTo>
                  <a:pt x="1008" y="2764"/>
                </a:lnTo>
                <a:lnTo>
                  <a:pt x="1056" y="2772"/>
                </a:lnTo>
                <a:lnTo>
                  <a:pt x="1104" y="2778"/>
                </a:lnTo>
                <a:lnTo>
                  <a:pt x="1153" y="2784"/>
                </a:lnTo>
                <a:lnTo>
                  <a:pt x="1201" y="2790"/>
                </a:lnTo>
                <a:lnTo>
                  <a:pt x="1251" y="2795"/>
                </a:lnTo>
                <a:lnTo>
                  <a:pt x="1300" y="2800"/>
                </a:lnTo>
                <a:lnTo>
                  <a:pt x="1352" y="2804"/>
                </a:lnTo>
                <a:lnTo>
                  <a:pt x="1404" y="2809"/>
                </a:lnTo>
                <a:lnTo>
                  <a:pt x="1457" y="2812"/>
                </a:lnTo>
                <a:lnTo>
                  <a:pt x="1512" y="2817"/>
                </a:lnTo>
                <a:lnTo>
                  <a:pt x="1569" y="2820"/>
                </a:lnTo>
                <a:lnTo>
                  <a:pt x="1563" y="2839"/>
                </a:lnTo>
                <a:lnTo>
                  <a:pt x="1556" y="2857"/>
                </a:lnTo>
                <a:lnTo>
                  <a:pt x="1549" y="2876"/>
                </a:lnTo>
                <a:lnTo>
                  <a:pt x="1541" y="2896"/>
                </a:lnTo>
                <a:lnTo>
                  <a:pt x="1525" y="2934"/>
                </a:lnTo>
                <a:lnTo>
                  <a:pt x="1510" y="2975"/>
                </a:lnTo>
                <a:lnTo>
                  <a:pt x="1505" y="2996"/>
                </a:lnTo>
                <a:lnTo>
                  <a:pt x="1500" y="3018"/>
                </a:lnTo>
                <a:lnTo>
                  <a:pt x="1497" y="3040"/>
                </a:lnTo>
                <a:lnTo>
                  <a:pt x="1496" y="3064"/>
                </a:lnTo>
                <a:lnTo>
                  <a:pt x="1496" y="3089"/>
                </a:lnTo>
                <a:lnTo>
                  <a:pt x="1498" y="3115"/>
                </a:lnTo>
                <a:lnTo>
                  <a:pt x="1500" y="3128"/>
                </a:lnTo>
                <a:lnTo>
                  <a:pt x="1504" y="3142"/>
                </a:lnTo>
                <a:lnTo>
                  <a:pt x="1507" y="3156"/>
                </a:lnTo>
                <a:lnTo>
                  <a:pt x="1511" y="3171"/>
                </a:lnTo>
                <a:lnTo>
                  <a:pt x="1518" y="3188"/>
                </a:lnTo>
                <a:lnTo>
                  <a:pt x="1527" y="3206"/>
                </a:lnTo>
                <a:lnTo>
                  <a:pt x="1536" y="3223"/>
                </a:lnTo>
                <a:lnTo>
                  <a:pt x="1545" y="3240"/>
                </a:lnTo>
                <a:lnTo>
                  <a:pt x="1558" y="3256"/>
                </a:lnTo>
                <a:lnTo>
                  <a:pt x="1570" y="3272"/>
                </a:lnTo>
                <a:lnTo>
                  <a:pt x="1583" y="3287"/>
                </a:lnTo>
                <a:lnTo>
                  <a:pt x="1596" y="3302"/>
                </a:lnTo>
                <a:lnTo>
                  <a:pt x="1610" y="3316"/>
                </a:lnTo>
                <a:lnTo>
                  <a:pt x="1625" y="3329"/>
                </a:lnTo>
                <a:lnTo>
                  <a:pt x="1640" y="3342"/>
                </a:lnTo>
                <a:lnTo>
                  <a:pt x="1655" y="3355"/>
                </a:lnTo>
                <a:lnTo>
                  <a:pt x="1685" y="3379"/>
                </a:lnTo>
                <a:lnTo>
                  <a:pt x="1714" y="3398"/>
                </a:lnTo>
                <a:lnTo>
                  <a:pt x="1734" y="3412"/>
                </a:lnTo>
                <a:lnTo>
                  <a:pt x="1752" y="3424"/>
                </a:lnTo>
                <a:lnTo>
                  <a:pt x="1772" y="3435"/>
                </a:lnTo>
                <a:lnTo>
                  <a:pt x="1792" y="3445"/>
                </a:lnTo>
                <a:lnTo>
                  <a:pt x="1810" y="3454"/>
                </a:lnTo>
                <a:lnTo>
                  <a:pt x="1830" y="3463"/>
                </a:lnTo>
                <a:lnTo>
                  <a:pt x="1850" y="3471"/>
                </a:lnTo>
                <a:lnTo>
                  <a:pt x="1870" y="3479"/>
                </a:lnTo>
                <a:lnTo>
                  <a:pt x="1909" y="3492"/>
                </a:lnTo>
                <a:lnTo>
                  <a:pt x="1949" y="3503"/>
                </a:lnTo>
                <a:lnTo>
                  <a:pt x="1990" y="3513"/>
                </a:lnTo>
                <a:lnTo>
                  <a:pt x="2029" y="3523"/>
                </a:lnTo>
                <a:lnTo>
                  <a:pt x="2112" y="3539"/>
                </a:lnTo>
                <a:lnTo>
                  <a:pt x="2194" y="3558"/>
                </a:lnTo>
                <a:lnTo>
                  <a:pt x="2236" y="3568"/>
                </a:lnTo>
                <a:lnTo>
                  <a:pt x="2279" y="3580"/>
                </a:lnTo>
                <a:lnTo>
                  <a:pt x="2321" y="3594"/>
                </a:lnTo>
                <a:lnTo>
                  <a:pt x="2364" y="3609"/>
                </a:lnTo>
                <a:lnTo>
                  <a:pt x="2387" y="3619"/>
                </a:lnTo>
                <a:lnTo>
                  <a:pt x="2408" y="3629"/>
                </a:lnTo>
                <a:lnTo>
                  <a:pt x="2429" y="3638"/>
                </a:lnTo>
                <a:lnTo>
                  <a:pt x="2447" y="3649"/>
                </a:lnTo>
                <a:lnTo>
                  <a:pt x="2466" y="3659"/>
                </a:lnTo>
                <a:lnTo>
                  <a:pt x="2484" y="3669"/>
                </a:lnTo>
                <a:lnTo>
                  <a:pt x="2500" y="3680"/>
                </a:lnTo>
                <a:lnTo>
                  <a:pt x="2515" y="3691"/>
                </a:lnTo>
                <a:lnTo>
                  <a:pt x="2531" y="3702"/>
                </a:lnTo>
                <a:lnTo>
                  <a:pt x="2545" y="3713"/>
                </a:lnTo>
                <a:lnTo>
                  <a:pt x="2558" y="3725"/>
                </a:lnTo>
                <a:lnTo>
                  <a:pt x="2570" y="3737"/>
                </a:lnTo>
                <a:lnTo>
                  <a:pt x="2583" y="3750"/>
                </a:lnTo>
                <a:lnTo>
                  <a:pt x="2595" y="3763"/>
                </a:lnTo>
                <a:lnTo>
                  <a:pt x="2606" y="3777"/>
                </a:lnTo>
                <a:lnTo>
                  <a:pt x="2616" y="3791"/>
                </a:lnTo>
                <a:lnTo>
                  <a:pt x="2627" y="3805"/>
                </a:lnTo>
                <a:lnTo>
                  <a:pt x="2635" y="3820"/>
                </a:lnTo>
                <a:lnTo>
                  <a:pt x="2645" y="3835"/>
                </a:lnTo>
                <a:lnTo>
                  <a:pt x="2654" y="3851"/>
                </a:lnTo>
                <a:lnTo>
                  <a:pt x="2672" y="3886"/>
                </a:lnTo>
                <a:lnTo>
                  <a:pt x="2688" y="3922"/>
                </a:lnTo>
                <a:lnTo>
                  <a:pt x="2706" y="3960"/>
                </a:lnTo>
                <a:lnTo>
                  <a:pt x="2722" y="4003"/>
                </a:lnTo>
                <a:lnTo>
                  <a:pt x="2740" y="4048"/>
                </a:lnTo>
                <a:lnTo>
                  <a:pt x="2757" y="4097"/>
                </a:lnTo>
                <a:lnTo>
                  <a:pt x="2787" y="4178"/>
                </a:lnTo>
                <a:lnTo>
                  <a:pt x="2816" y="4259"/>
                </a:lnTo>
                <a:lnTo>
                  <a:pt x="2843" y="4340"/>
                </a:lnTo>
                <a:lnTo>
                  <a:pt x="2870" y="4421"/>
                </a:lnTo>
                <a:lnTo>
                  <a:pt x="2895" y="4502"/>
                </a:lnTo>
                <a:lnTo>
                  <a:pt x="2919" y="4584"/>
                </a:lnTo>
                <a:lnTo>
                  <a:pt x="2943" y="4665"/>
                </a:lnTo>
                <a:lnTo>
                  <a:pt x="2966" y="4747"/>
                </a:lnTo>
                <a:lnTo>
                  <a:pt x="3226" y="4745"/>
                </a:lnTo>
                <a:lnTo>
                  <a:pt x="3317" y="4310"/>
                </a:lnTo>
                <a:lnTo>
                  <a:pt x="3319" y="4294"/>
                </a:lnTo>
                <a:lnTo>
                  <a:pt x="3324" y="4277"/>
                </a:lnTo>
                <a:lnTo>
                  <a:pt x="3327" y="4261"/>
                </a:lnTo>
                <a:lnTo>
                  <a:pt x="3333" y="4247"/>
                </a:lnTo>
                <a:lnTo>
                  <a:pt x="3342" y="4222"/>
                </a:lnTo>
                <a:lnTo>
                  <a:pt x="3348" y="4211"/>
                </a:lnTo>
                <a:lnTo>
                  <a:pt x="3356" y="4203"/>
                </a:lnTo>
                <a:lnTo>
                  <a:pt x="3370" y="4189"/>
                </a:lnTo>
                <a:lnTo>
                  <a:pt x="3396" y="4224"/>
                </a:lnTo>
                <a:lnTo>
                  <a:pt x="3425" y="4258"/>
                </a:lnTo>
                <a:lnTo>
                  <a:pt x="3456" y="4289"/>
                </a:lnTo>
                <a:lnTo>
                  <a:pt x="3489" y="4319"/>
                </a:lnTo>
                <a:lnTo>
                  <a:pt x="3523" y="4345"/>
                </a:lnTo>
                <a:lnTo>
                  <a:pt x="3559" y="4370"/>
                </a:lnTo>
                <a:lnTo>
                  <a:pt x="3595" y="4392"/>
                </a:lnTo>
                <a:lnTo>
                  <a:pt x="3634" y="4412"/>
                </a:lnTo>
                <a:lnTo>
                  <a:pt x="3673" y="4430"/>
                </a:lnTo>
                <a:lnTo>
                  <a:pt x="3713" y="4444"/>
                </a:lnTo>
                <a:lnTo>
                  <a:pt x="3754" y="4455"/>
                </a:lnTo>
                <a:lnTo>
                  <a:pt x="3796" y="4463"/>
                </a:lnTo>
                <a:lnTo>
                  <a:pt x="3836" y="4468"/>
                </a:lnTo>
                <a:lnTo>
                  <a:pt x="3878" y="4471"/>
                </a:lnTo>
                <a:lnTo>
                  <a:pt x="3920" y="4468"/>
                </a:lnTo>
                <a:lnTo>
                  <a:pt x="3961" y="4464"/>
                </a:lnTo>
                <a:lnTo>
                  <a:pt x="4001" y="4455"/>
                </a:lnTo>
                <a:lnTo>
                  <a:pt x="4042" y="4443"/>
                </a:lnTo>
                <a:lnTo>
                  <a:pt x="4081" y="4427"/>
                </a:lnTo>
                <a:lnTo>
                  <a:pt x="4120" y="4407"/>
                </a:lnTo>
                <a:lnTo>
                  <a:pt x="4157" y="4383"/>
                </a:lnTo>
                <a:lnTo>
                  <a:pt x="4194" y="4354"/>
                </a:lnTo>
                <a:lnTo>
                  <a:pt x="4228" y="4321"/>
                </a:lnTo>
                <a:lnTo>
                  <a:pt x="4261" y="4284"/>
                </a:lnTo>
                <a:lnTo>
                  <a:pt x="4293" y="4242"/>
                </a:lnTo>
                <a:lnTo>
                  <a:pt x="4321" y="4196"/>
                </a:lnTo>
                <a:lnTo>
                  <a:pt x="4349" y="4145"/>
                </a:lnTo>
                <a:lnTo>
                  <a:pt x="4373" y="4089"/>
                </a:lnTo>
                <a:lnTo>
                  <a:pt x="4396" y="4027"/>
                </a:lnTo>
                <a:lnTo>
                  <a:pt x="4415" y="3961"/>
                </a:lnTo>
                <a:lnTo>
                  <a:pt x="4432" y="3890"/>
                </a:lnTo>
                <a:lnTo>
                  <a:pt x="4445" y="3813"/>
                </a:lnTo>
                <a:lnTo>
                  <a:pt x="4459" y="3814"/>
                </a:lnTo>
                <a:lnTo>
                  <a:pt x="4475" y="3816"/>
                </a:lnTo>
                <a:lnTo>
                  <a:pt x="4494" y="3818"/>
                </a:lnTo>
                <a:lnTo>
                  <a:pt x="4515" y="3823"/>
                </a:lnTo>
                <a:lnTo>
                  <a:pt x="4562" y="3831"/>
                </a:lnTo>
                <a:lnTo>
                  <a:pt x="4616" y="3838"/>
                </a:lnTo>
                <a:lnTo>
                  <a:pt x="4645" y="3842"/>
                </a:lnTo>
                <a:lnTo>
                  <a:pt x="4674" y="3844"/>
                </a:lnTo>
                <a:lnTo>
                  <a:pt x="4705" y="3846"/>
                </a:lnTo>
                <a:lnTo>
                  <a:pt x="4736" y="3846"/>
                </a:lnTo>
                <a:lnTo>
                  <a:pt x="4768" y="3845"/>
                </a:lnTo>
                <a:lnTo>
                  <a:pt x="4799" y="3842"/>
                </a:lnTo>
                <a:lnTo>
                  <a:pt x="4830" y="3836"/>
                </a:lnTo>
                <a:lnTo>
                  <a:pt x="4861" y="3829"/>
                </a:lnTo>
                <a:lnTo>
                  <a:pt x="4892" y="3820"/>
                </a:lnTo>
                <a:lnTo>
                  <a:pt x="4922" y="3807"/>
                </a:lnTo>
                <a:lnTo>
                  <a:pt x="4950" y="3792"/>
                </a:lnTo>
                <a:lnTo>
                  <a:pt x="4978" y="3773"/>
                </a:lnTo>
                <a:lnTo>
                  <a:pt x="5004" y="3751"/>
                </a:lnTo>
                <a:lnTo>
                  <a:pt x="5028" y="3726"/>
                </a:lnTo>
                <a:lnTo>
                  <a:pt x="5051" y="3696"/>
                </a:lnTo>
                <a:lnTo>
                  <a:pt x="5071" y="3662"/>
                </a:lnTo>
                <a:lnTo>
                  <a:pt x="5090" y="3625"/>
                </a:lnTo>
                <a:lnTo>
                  <a:pt x="5106" y="3582"/>
                </a:lnTo>
                <a:lnTo>
                  <a:pt x="5119" y="3535"/>
                </a:lnTo>
                <a:lnTo>
                  <a:pt x="5130" y="3482"/>
                </a:lnTo>
                <a:lnTo>
                  <a:pt x="5136" y="3425"/>
                </a:lnTo>
                <a:lnTo>
                  <a:pt x="5141" y="3361"/>
                </a:lnTo>
                <a:lnTo>
                  <a:pt x="5141" y="3292"/>
                </a:lnTo>
                <a:lnTo>
                  <a:pt x="5136" y="3216"/>
                </a:lnTo>
                <a:lnTo>
                  <a:pt x="5160" y="3207"/>
                </a:lnTo>
                <a:lnTo>
                  <a:pt x="5182" y="3197"/>
                </a:lnTo>
                <a:lnTo>
                  <a:pt x="5204" y="3186"/>
                </a:lnTo>
                <a:lnTo>
                  <a:pt x="5226" y="3173"/>
                </a:lnTo>
                <a:lnTo>
                  <a:pt x="5247" y="3160"/>
                </a:lnTo>
                <a:lnTo>
                  <a:pt x="5267" y="3144"/>
                </a:lnTo>
                <a:lnTo>
                  <a:pt x="5286" y="3129"/>
                </a:lnTo>
                <a:lnTo>
                  <a:pt x="5304" y="3112"/>
                </a:lnTo>
                <a:lnTo>
                  <a:pt x="5322" y="3094"/>
                </a:lnTo>
                <a:lnTo>
                  <a:pt x="5340" y="3075"/>
                </a:lnTo>
                <a:lnTo>
                  <a:pt x="5355" y="3055"/>
                </a:lnTo>
                <a:lnTo>
                  <a:pt x="5370" y="3034"/>
                </a:lnTo>
                <a:lnTo>
                  <a:pt x="5386" y="3012"/>
                </a:lnTo>
                <a:lnTo>
                  <a:pt x="5399" y="2990"/>
                </a:lnTo>
                <a:lnTo>
                  <a:pt x="5412" y="2966"/>
                </a:lnTo>
                <a:lnTo>
                  <a:pt x="5425" y="2942"/>
                </a:lnTo>
                <a:lnTo>
                  <a:pt x="5436" y="2917"/>
                </a:lnTo>
                <a:lnTo>
                  <a:pt x="5447" y="2890"/>
                </a:lnTo>
                <a:lnTo>
                  <a:pt x="5457" y="2864"/>
                </a:lnTo>
                <a:lnTo>
                  <a:pt x="5466" y="2836"/>
                </a:lnTo>
                <a:lnTo>
                  <a:pt x="5475" y="2808"/>
                </a:lnTo>
                <a:lnTo>
                  <a:pt x="5483" y="2778"/>
                </a:lnTo>
                <a:lnTo>
                  <a:pt x="5489" y="2748"/>
                </a:lnTo>
                <a:lnTo>
                  <a:pt x="5495" y="2719"/>
                </a:lnTo>
                <a:lnTo>
                  <a:pt x="5500" y="2688"/>
                </a:lnTo>
                <a:lnTo>
                  <a:pt x="5503" y="2656"/>
                </a:lnTo>
                <a:lnTo>
                  <a:pt x="5507" y="2624"/>
                </a:lnTo>
                <a:lnTo>
                  <a:pt x="5510" y="2591"/>
                </a:lnTo>
                <a:lnTo>
                  <a:pt x="5511" y="2558"/>
                </a:lnTo>
                <a:lnTo>
                  <a:pt x="5512" y="2524"/>
                </a:lnTo>
                <a:lnTo>
                  <a:pt x="5511" y="2490"/>
                </a:lnTo>
                <a:lnTo>
                  <a:pt x="5510" y="2456"/>
                </a:lnTo>
                <a:lnTo>
                  <a:pt x="5508" y="2411"/>
                </a:lnTo>
                <a:lnTo>
                  <a:pt x="5505" y="2369"/>
                </a:lnTo>
                <a:lnTo>
                  <a:pt x="5500" y="2328"/>
                </a:lnTo>
                <a:lnTo>
                  <a:pt x="5496" y="2290"/>
                </a:lnTo>
                <a:lnTo>
                  <a:pt x="5490" y="2254"/>
                </a:lnTo>
                <a:lnTo>
                  <a:pt x="5485" y="2219"/>
                </a:lnTo>
                <a:lnTo>
                  <a:pt x="5477" y="2186"/>
                </a:lnTo>
                <a:lnTo>
                  <a:pt x="5470" y="2156"/>
                </a:lnTo>
                <a:lnTo>
                  <a:pt x="5462" y="2126"/>
                </a:lnTo>
                <a:lnTo>
                  <a:pt x="5454" y="2098"/>
                </a:lnTo>
                <a:lnTo>
                  <a:pt x="5445" y="2072"/>
                </a:lnTo>
                <a:lnTo>
                  <a:pt x="5435" y="2046"/>
                </a:lnTo>
                <a:lnTo>
                  <a:pt x="5425" y="2021"/>
                </a:lnTo>
                <a:lnTo>
                  <a:pt x="5415" y="1998"/>
                </a:lnTo>
                <a:lnTo>
                  <a:pt x="5404" y="1976"/>
                </a:lnTo>
                <a:lnTo>
                  <a:pt x="5393" y="1956"/>
                </a:lnTo>
                <a:lnTo>
                  <a:pt x="5370" y="1915"/>
                </a:lnTo>
                <a:lnTo>
                  <a:pt x="5346" y="1877"/>
                </a:lnTo>
                <a:lnTo>
                  <a:pt x="5322" y="1840"/>
                </a:lnTo>
                <a:lnTo>
                  <a:pt x="5297" y="1805"/>
                </a:lnTo>
                <a:lnTo>
                  <a:pt x="5271" y="1769"/>
                </a:lnTo>
                <a:lnTo>
                  <a:pt x="5246" y="1732"/>
                </a:lnTo>
                <a:lnTo>
                  <a:pt x="5221" y="1695"/>
                </a:lnTo>
                <a:lnTo>
                  <a:pt x="5197" y="1654"/>
                </a:lnTo>
                <a:lnTo>
                  <a:pt x="5210" y="1625"/>
                </a:lnTo>
                <a:lnTo>
                  <a:pt x="5222" y="1596"/>
                </a:lnTo>
                <a:lnTo>
                  <a:pt x="5232" y="1568"/>
                </a:lnTo>
                <a:lnTo>
                  <a:pt x="5240" y="1542"/>
                </a:lnTo>
                <a:lnTo>
                  <a:pt x="5245" y="1516"/>
                </a:lnTo>
                <a:lnTo>
                  <a:pt x="5249" y="1490"/>
                </a:lnTo>
                <a:lnTo>
                  <a:pt x="5252" y="1466"/>
                </a:lnTo>
                <a:lnTo>
                  <a:pt x="5253" y="1442"/>
                </a:lnTo>
                <a:lnTo>
                  <a:pt x="5252" y="1419"/>
                </a:lnTo>
                <a:lnTo>
                  <a:pt x="5249" y="1396"/>
                </a:lnTo>
                <a:lnTo>
                  <a:pt x="5246" y="1375"/>
                </a:lnTo>
                <a:lnTo>
                  <a:pt x="5242" y="1353"/>
                </a:lnTo>
                <a:lnTo>
                  <a:pt x="5235" y="1333"/>
                </a:lnTo>
                <a:lnTo>
                  <a:pt x="5227" y="1313"/>
                </a:lnTo>
                <a:lnTo>
                  <a:pt x="5219" y="1293"/>
                </a:lnTo>
                <a:lnTo>
                  <a:pt x="5209" y="1275"/>
                </a:lnTo>
                <a:lnTo>
                  <a:pt x="5199" y="1256"/>
                </a:lnTo>
                <a:lnTo>
                  <a:pt x="5187" y="1239"/>
                </a:lnTo>
                <a:lnTo>
                  <a:pt x="5174" y="1222"/>
                </a:lnTo>
                <a:lnTo>
                  <a:pt x="5160" y="1206"/>
                </a:lnTo>
                <a:lnTo>
                  <a:pt x="5146" y="1189"/>
                </a:lnTo>
                <a:lnTo>
                  <a:pt x="5131" y="1174"/>
                </a:lnTo>
                <a:lnTo>
                  <a:pt x="5115" y="1159"/>
                </a:lnTo>
                <a:lnTo>
                  <a:pt x="5099" y="1144"/>
                </a:lnTo>
                <a:lnTo>
                  <a:pt x="5081" y="1131"/>
                </a:lnTo>
                <a:lnTo>
                  <a:pt x="5065" y="1116"/>
                </a:lnTo>
                <a:lnTo>
                  <a:pt x="5046" y="1103"/>
                </a:lnTo>
                <a:lnTo>
                  <a:pt x="5028" y="1091"/>
                </a:lnTo>
                <a:lnTo>
                  <a:pt x="4991" y="1066"/>
                </a:lnTo>
                <a:lnTo>
                  <a:pt x="4954" y="1043"/>
                </a:lnTo>
                <a:lnTo>
                  <a:pt x="4954" y="1019"/>
                </a:lnTo>
                <a:lnTo>
                  <a:pt x="4952" y="994"/>
                </a:lnTo>
                <a:lnTo>
                  <a:pt x="4951" y="972"/>
                </a:lnTo>
                <a:lnTo>
                  <a:pt x="4949" y="951"/>
                </a:lnTo>
                <a:lnTo>
                  <a:pt x="4947" y="932"/>
                </a:lnTo>
                <a:lnTo>
                  <a:pt x="4944" y="913"/>
                </a:lnTo>
                <a:lnTo>
                  <a:pt x="4940" y="895"/>
                </a:lnTo>
                <a:lnTo>
                  <a:pt x="4936" y="879"/>
                </a:lnTo>
                <a:lnTo>
                  <a:pt x="4932" y="863"/>
                </a:lnTo>
                <a:lnTo>
                  <a:pt x="4926" y="849"/>
                </a:lnTo>
                <a:lnTo>
                  <a:pt x="4919" y="836"/>
                </a:lnTo>
                <a:lnTo>
                  <a:pt x="4913" y="823"/>
                </a:lnTo>
                <a:lnTo>
                  <a:pt x="4905" y="811"/>
                </a:lnTo>
                <a:lnTo>
                  <a:pt x="4897" y="800"/>
                </a:lnTo>
                <a:lnTo>
                  <a:pt x="4889" y="790"/>
                </a:lnTo>
                <a:lnTo>
                  <a:pt x="4880" y="780"/>
                </a:lnTo>
                <a:lnTo>
                  <a:pt x="4870" y="771"/>
                </a:lnTo>
                <a:lnTo>
                  <a:pt x="4860" y="763"/>
                </a:lnTo>
                <a:lnTo>
                  <a:pt x="4849" y="756"/>
                </a:lnTo>
                <a:lnTo>
                  <a:pt x="4838" y="748"/>
                </a:lnTo>
                <a:lnTo>
                  <a:pt x="4826" y="741"/>
                </a:lnTo>
                <a:lnTo>
                  <a:pt x="4814" y="735"/>
                </a:lnTo>
                <a:lnTo>
                  <a:pt x="4801" y="729"/>
                </a:lnTo>
                <a:lnTo>
                  <a:pt x="4788" y="724"/>
                </a:lnTo>
                <a:lnTo>
                  <a:pt x="4759" y="713"/>
                </a:lnTo>
                <a:lnTo>
                  <a:pt x="4728" y="704"/>
                </a:lnTo>
                <a:lnTo>
                  <a:pt x="4696" y="695"/>
                </a:lnTo>
                <a:lnTo>
                  <a:pt x="4661" y="685"/>
                </a:lnTo>
                <a:lnTo>
                  <a:pt x="4643" y="680"/>
                </a:lnTo>
                <a:lnTo>
                  <a:pt x="4627" y="673"/>
                </a:lnTo>
                <a:lnTo>
                  <a:pt x="4612" y="663"/>
                </a:lnTo>
                <a:lnTo>
                  <a:pt x="4596" y="652"/>
                </a:lnTo>
                <a:lnTo>
                  <a:pt x="4583" y="640"/>
                </a:lnTo>
                <a:lnTo>
                  <a:pt x="4570" y="627"/>
                </a:lnTo>
                <a:lnTo>
                  <a:pt x="4557" y="613"/>
                </a:lnTo>
                <a:lnTo>
                  <a:pt x="4544" y="597"/>
                </a:lnTo>
                <a:lnTo>
                  <a:pt x="4519" y="565"/>
                </a:lnTo>
                <a:lnTo>
                  <a:pt x="4495" y="531"/>
                </a:lnTo>
                <a:lnTo>
                  <a:pt x="4482" y="514"/>
                </a:lnTo>
                <a:lnTo>
                  <a:pt x="4467" y="497"/>
                </a:lnTo>
                <a:lnTo>
                  <a:pt x="4453" y="480"/>
                </a:lnTo>
                <a:lnTo>
                  <a:pt x="4439" y="463"/>
                </a:lnTo>
                <a:lnTo>
                  <a:pt x="4422" y="448"/>
                </a:lnTo>
                <a:lnTo>
                  <a:pt x="4406" y="434"/>
                </a:lnTo>
                <a:lnTo>
                  <a:pt x="4387" y="419"/>
                </a:lnTo>
                <a:lnTo>
                  <a:pt x="4367" y="406"/>
                </a:lnTo>
                <a:lnTo>
                  <a:pt x="4347" y="394"/>
                </a:lnTo>
                <a:lnTo>
                  <a:pt x="4323" y="384"/>
                </a:lnTo>
                <a:lnTo>
                  <a:pt x="4298" y="375"/>
                </a:lnTo>
                <a:lnTo>
                  <a:pt x="4272" y="369"/>
                </a:lnTo>
                <a:lnTo>
                  <a:pt x="4243" y="364"/>
                </a:lnTo>
                <a:lnTo>
                  <a:pt x="4211" y="361"/>
                </a:lnTo>
                <a:lnTo>
                  <a:pt x="4178" y="361"/>
                </a:lnTo>
                <a:lnTo>
                  <a:pt x="4142" y="362"/>
                </a:lnTo>
                <a:lnTo>
                  <a:pt x="4103" y="366"/>
                </a:lnTo>
                <a:lnTo>
                  <a:pt x="4062" y="374"/>
                </a:lnTo>
                <a:lnTo>
                  <a:pt x="4018" y="384"/>
                </a:lnTo>
                <a:lnTo>
                  <a:pt x="3969" y="397"/>
                </a:lnTo>
                <a:lnTo>
                  <a:pt x="3953" y="363"/>
                </a:lnTo>
                <a:lnTo>
                  <a:pt x="3934" y="330"/>
                </a:lnTo>
                <a:lnTo>
                  <a:pt x="3924" y="315"/>
                </a:lnTo>
                <a:lnTo>
                  <a:pt x="3914" y="299"/>
                </a:lnTo>
                <a:lnTo>
                  <a:pt x="3903" y="284"/>
                </a:lnTo>
                <a:lnTo>
                  <a:pt x="3892" y="270"/>
                </a:lnTo>
                <a:lnTo>
                  <a:pt x="3880" y="255"/>
                </a:lnTo>
                <a:lnTo>
                  <a:pt x="3868" y="241"/>
                </a:lnTo>
                <a:lnTo>
                  <a:pt x="3856" y="229"/>
                </a:lnTo>
                <a:lnTo>
                  <a:pt x="3843" y="216"/>
                </a:lnTo>
                <a:lnTo>
                  <a:pt x="3829" y="204"/>
                </a:lnTo>
                <a:lnTo>
                  <a:pt x="3814" y="193"/>
                </a:lnTo>
                <a:lnTo>
                  <a:pt x="3799" y="182"/>
                </a:lnTo>
                <a:lnTo>
                  <a:pt x="3783" y="172"/>
                </a:lnTo>
                <a:lnTo>
                  <a:pt x="3768" y="162"/>
                </a:lnTo>
                <a:lnTo>
                  <a:pt x="3750" y="153"/>
                </a:lnTo>
                <a:lnTo>
                  <a:pt x="3733" y="145"/>
                </a:lnTo>
                <a:lnTo>
                  <a:pt x="3715" y="139"/>
                </a:lnTo>
                <a:lnTo>
                  <a:pt x="3697" y="132"/>
                </a:lnTo>
                <a:lnTo>
                  <a:pt x="3677" y="127"/>
                </a:lnTo>
                <a:lnTo>
                  <a:pt x="3657" y="122"/>
                </a:lnTo>
                <a:lnTo>
                  <a:pt x="3635" y="118"/>
                </a:lnTo>
                <a:lnTo>
                  <a:pt x="3614" y="116"/>
                </a:lnTo>
                <a:lnTo>
                  <a:pt x="3591" y="113"/>
                </a:lnTo>
                <a:lnTo>
                  <a:pt x="3568" y="112"/>
                </a:lnTo>
                <a:lnTo>
                  <a:pt x="3544" y="112"/>
                </a:lnTo>
                <a:lnTo>
                  <a:pt x="3518" y="113"/>
                </a:lnTo>
                <a:lnTo>
                  <a:pt x="3493" y="116"/>
                </a:lnTo>
                <a:lnTo>
                  <a:pt x="3466" y="119"/>
                </a:lnTo>
                <a:lnTo>
                  <a:pt x="3438" y="123"/>
                </a:lnTo>
                <a:lnTo>
                  <a:pt x="3403" y="129"/>
                </a:lnTo>
                <a:lnTo>
                  <a:pt x="3374" y="133"/>
                </a:lnTo>
                <a:lnTo>
                  <a:pt x="3351" y="137"/>
                </a:lnTo>
                <a:lnTo>
                  <a:pt x="3333" y="138"/>
                </a:lnTo>
                <a:lnTo>
                  <a:pt x="3318" y="137"/>
                </a:lnTo>
                <a:lnTo>
                  <a:pt x="3306" y="135"/>
                </a:lnTo>
                <a:lnTo>
                  <a:pt x="3296" y="132"/>
                </a:lnTo>
                <a:lnTo>
                  <a:pt x="3289" y="127"/>
                </a:lnTo>
                <a:lnTo>
                  <a:pt x="3273" y="115"/>
                </a:lnTo>
                <a:lnTo>
                  <a:pt x="3252" y="97"/>
                </a:lnTo>
                <a:lnTo>
                  <a:pt x="3237" y="86"/>
                </a:lnTo>
                <a:lnTo>
                  <a:pt x="3218" y="75"/>
                </a:lnTo>
                <a:lnTo>
                  <a:pt x="3195" y="63"/>
                </a:lnTo>
                <a:lnTo>
                  <a:pt x="3166" y="50"/>
                </a:lnTo>
                <a:lnTo>
                  <a:pt x="3142" y="40"/>
                </a:lnTo>
                <a:lnTo>
                  <a:pt x="3119" y="31"/>
                </a:lnTo>
                <a:lnTo>
                  <a:pt x="3096" y="23"/>
                </a:lnTo>
                <a:lnTo>
                  <a:pt x="3073" y="18"/>
                </a:lnTo>
                <a:lnTo>
                  <a:pt x="3050" y="12"/>
                </a:lnTo>
                <a:lnTo>
                  <a:pt x="3027" y="8"/>
                </a:lnTo>
                <a:lnTo>
                  <a:pt x="3005" y="5"/>
                </a:lnTo>
                <a:lnTo>
                  <a:pt x="2982" y="2"/>
                </a:lnTo>
                <a:lnTo>
                  <a:pt x="2960" y="1"/>
                </a:lnTo>
                <a:lnTo>
                  <a:pt x="2938" y="0"/>
                </a:lnTo>
                <a:lnTo>
                  <a:pt x="2917" y="0"/>
                </a:lnTo>
                <a:lnTo>
                  <a:pt x="2895" y="1"/>
                </a:lnTo>
                <a:lnTo>
                  <a:pt x="2874" y="4"/>
                </a:lnTo>
                <a:lnTo>
                  <a:pt x="2853" y="6"/>
                </a:lnTo>
                <a:lnTo>
                  <a:pt x="2832" y="8"/>
                </a:lnTo>
                <a:lnTo>
                  <a:pt x="2812" y="12"/>
                </a:lnTo>
                <a:lnTo>
                  <a:pt x="2772" y="21"/>
                </a:lnTo>
                <a:lnTo>
                  <a:pt x="2732" y="32"/>
                </a:lnTo>
                <a:lnTo>
                  <a:pt x="2694" y="44"/>
                </a:lnTo>
                <a:lnTo>
                  <a:pt x="2655" y="59"/>
                </a:lnTo>
                <a:lnTo>
                  <a:pt x="2618" y="73"/>
                </a:lnTo>
                <a:lnTo>
                  <a:pt x="2581" y="88"/>
                </a:lnTo>
                <a:lnTo>
                  <a:pt x="2546" y="105"/>
                </a:lnTo>
                <a:lnTo>
                  <a:pt x="2511" y="121"/>
                </a:lnTo>
                <a:lnTo>
                  <a:pt x="2503" y="123"/>
                </a:lnTo>
                <a:lnTo>
                  <a:pt x="2496" y="127"/>
                </a:lnTo>
                <a:lnTo>
                  <a:pt x="2489" y="128"/>
                </a:lnTo>
                <a:lnTo>
                  <a:pt x="2481" y="130"/>
                </a:lnTo>
                <a:lnTo>
                  <a:pt x="2466" y="131"/>
                </a:lnTo>
                <a:lnTo>
                  <a:pt x="2451" y="130"/>
                </a:lnTo>
                <a:lnTo>
                  <a:pt x="2435" y="128"/>
                </a:lnTo>
                <a:lnTo>
                  <a:pt x="2419" y="124"/>
                </a:lnTo>
                <a:lnTo>
                  <a:pt x="2402" y="120"/>
                </a:lnTo>
                <a:lnTo>
                  <a:pt x="2386" y="115"/>
                </a:lnTo>
                <a:lnTo>
                  <a:pt x="2349" y="101"/>
                </a:lnTo>
                <a:lnTo>
                  <a:pt x="2311" y="89"/>
                </a:lnTo>
                <a:lnTo>
                  <a:pt x="2291" y="83"/>
                </a:lnTo>
                <a:lnTo>
                  <a:pt x="2269" y="78"/>
                </a:lnTo>
                <a:lnTo>
                  <a:pt x="2247" y="74"/>
                </a:lnTo>
                <a:lnTo>
                  <a:pt x="2224" y="71"/>
                </a:lnTo>
                <a:lnTo>
                  <a:pt x="2201" y="70"/>
                </a:lnTo>
                <a:lnTo>
                  <a:pt x="2178" y="68"/>
                </a:lnTo>
                <a:lnTo>
                  <a:pt x="2155" y="68"/>
                </a:lnTo>
                <a:lnTo>
                  <a:pt x="2133" y="70"/>
                </a:lnTo>
                <a:lnTo>
                  <a:pt x="2111" y="71"/>
                </a:lnTo>
                <a:lnTo>
                  <a:pt x="2089" y="74"/>
                </a:lnTo>
                <a:lnTo>
                  <a:pt x="2067" y="77"/>
                </a:lnTo>
                <a:lnTo>
                  <a:pt x="2046" y="82"/>
                </a:lnTo>
                <a:lnTo>
                  <a:pt x="2025" y="86"/>
                </a:lnTo>
                <a:lnTo>
                  <a:pt x="2005" y="93"/>
                </a:lnTo>
                <a:lnTo>
                  <a:pt x="1985" y="98"/>
                </a:lnTo>
                <a:lnTo>
                  <a:pt x="1966" y="106"/>
                </a:lnTo>
                <a:lnTo>
                  <a:pt x="1947" y="113"/>
                </a:lnTo>
                <a:lnTo>
                  <a:pt x="1928" y="121"/>
                </a:lnTo>
                <a:lnTo>
                  <a:pt x="1911" y="130"/>
                </a:lnTo>
                <a:lnTo>
                  <a:pt x="1893" y="140"/>
                </a:lnTo>
                <a:lnTo>
                  <a:pt x="1876" y="150"/>
                </a:lnTo>
                <a:lnTo>
                  <a:pt x="1860" y="160"/>
                </a:lnTo>
                <a:lnTo>
                  <a:pt x="1845" y="171"/>
                </a:lnTo>
                <a:lnTo>
                  <a:pt x="1829" y="182"/>
                </a:lnTo>
                <a:lnTo>
                  <a:pt x="1815" y="194"/>
                </a:lnTo>
                <a:lnTo>
                  <a:pt x="1802" y="206"/>
                </a:lnTo>
                <a:lnTo>
                  <a:pt x="1788" y="218"/>
                </a:lnTo>
                <a:lnTo>
                  <a:pt x="1776" y="231"/>
                </a:lnTo>
                <a:lnTo>
                  <a:pt x="1765" y="243"/>
                </a:lnTo>
                <a:lnTo>
                  <a:pt x="1754" y="256"/>
                </a:lnTo>
                <a:lnTo>
                  <a:pt x="1745" y="270"/>
                </a:lnTo>
                <a:lnTo>
                  <a:pt x="1736" y="284"/>
                </a:lnTo>
                <a:lnTo>
                  <a:pt x="1727" y="297"/>
                </a:lnTo>
                <a:lnTo>
                  <a:pt x="1719" y="310"/>
                </a:lnTo>
                <a:lnTo>
                  <a:pt x="1713" y="325"/>
                </a:lnTo>
                <a:lnTo>
                  <a:pt x="1707" y="339"/>
                </a:lnTo>
                <a:lnTo>
                  <a:pt x="1640" y="330"/>
                </a:lnTo>
                <a:lnTo>
                  <a:pt x="1582" y="321"/>
                </a:lnTo>
                <a:lnTo>
                  <a:pt x="1555" y="318"/>
                </a:lnTo>
                <a:lnTo>
                  <a:pt x="1530" y="314"/>
                </a:lnTo>
                <a:lnTo>
                  <a:pt x="1506" y="311"/>
                </a:lnTo>
                <a:lnTo>
                  <a:pt x="1481" y="309"/>
                </a:lnTo>
                <a:lnTo>
                  <a:pt x="1456" y="308"/>
                </a:lnTo>
                <a:lnTo>
                  <a:pt x="1431" y="308"/>
                </a:lnTo>
                <a:lnTo>
                  <a:pt x="1406" y="310"/>
                </a:lnTo>
                <a:lnTo>
                  <a:pt x="1378" y="314"/>
                </a:lnTo>
                <a:lnTo>
                  <a:pt x="1350" y="318"/>
                </a:lnTo>
                <a:lnTo>
                  <a:pt x="1319" y="326"/>
                </a:lnTo>
                <a:lnTo>
                  <a:pt x="1286" y="336"/>
                </a:lnTo>
                <a:lnTo>
                  <a:pt x="1251" y="348"/>
                </a:lnTo>
                <a:lnTo>
                  <a:pt x="1228" y="357"/>
                </a:lnTo>
                <a:lnTo>
                  <a:pt x="1205" y="365"/>
                </a:lnTo>
                <a:lnTo>
                  <a:pt x="1181" y="375"/>
                </a:lnTo>
                <a:lnTo>
                  <a:pt x="1158" y="386"/>
                </a:lnTo>
                <a:lnTo>
                  <a:pt x="1136" y="396"/>
                </a:lnTo>
                <a:lnTo>
                  <a:pt x="1114" y="408"/>
                </a:lnTo>
                <a:lnTo>
                  <a:pt x="1093" y="419"/>
                </a:lnTo>
                <a:lnTo>
                  <a:pt x="1074" y="432"/>
                </a:lnTo>
                <a:lnTo>
                  <a:pt x="1054" y="445"/>
                </a:lnTo>
                <a:lnTo>
                  <a:pt x="1034" y="458"/>
                </a:lnTo>
                <a:lnTo>
                  <a:pt x="1016" y="472"/>
                </a:lnTo>
                <a:lnTo>
                  <a:pt x="1000" y="486"/>
                </a:lnTo>
                <a:lnTo>
                  <a:pt x="983" y="501"/>
                </a:lnTo>
                <a:lnTo>
                  <a:pt x="968" y="515"/>
                </a:lnTo>
                <a:lnTo>
                  <a:pt x="955" y="530"/>
                </a:lnTo>
                <a:lnTo>
                  <a:pt x="943" y="547"/>
                </a:lnTo>
                <a:lnTo>
                  <a:pt x="926" y="569"/>
                </a:lnTo>
                <a:lnTo>
                  <a:pt x="914" y="589"/>
                </a:lnTo>
                <a:lnTo>
                  <a:pt x="904" y="605"/>
                </a:lnTo>
                <a:lnTo>
                  <a:pt x="899" y="618"/>
                </a:lnTo>
                <a:lnTo>
                  <a:pt x="892" y="638"/>
                </a:lnTo>
                <a:lnTo>
                  <a:pt x="889" y="651"/>
                </a:lnTo>
                <a:lnTo>
                  <a:pt x="888" y="656"/>
                </a:lnTo>
                <a:lnTo>
                  <a:pt x="886" y="660"/>
                </a:lnTo>
                <a:lnTo>
                  <a:pt x="881" y="663"/>
                </a:lnTo>
                <a:lnTo>
                  <a:pt x="876" y="667"/>
                </a:lnTo>
                <a:lnTo>
                  <a:pt x="856" y="673"/>
                </a:lnTo>
                <a:lnTo>
                  <a:pt x="822" y="684"/>
                </a:lnTo>
                <a:lnTo>
                  <a:pt x="784" y="693"/>
                </a:lnTo>
                <a:lnTo>
                  <a:pt x="731" y="706"/>
                </a:lnTo>
                <a:lnTo>
                  <a:pt x="699" y="714"/>
                </a:lnTo>
                <a:lnTo>
                  <a:pt x="667" y="725"/>
                </a:lnTo>
                <a:lnTo>
                  <a:pt x="650" y="732"/>
                </a:lnTo>
                <a:lnTo>
                  <a:pt x="634" y="738"/>
                </a:lnTo>
                <a:lnTo>
                  <a:pt x="617" y="747"/>
                </a:lnTo>
                <a:lnTo>
                  <a:pt x="602" y="755"/>
                </a:lnTo>
                <a:lnTo>
                  <a:pt x="586" y="765"/>
                </a:lnTo>
                <a:lnTo>
                  <a:pt x="571" y="774"/>
                </a:lnTo>
                <a:lnTo>
                  <a:pt x="557" y="787"/>
                </a:lnTo>
                <a:lnTo>
                  <a:pt x="542" y="799"/>
                </a:lnTo>
                <a:lnTo>
                  <a:pt x="530" y="812"/>
                </a:lnTo>
                <a:lnTo>
                  <a:pt x="518" y="827"/>
                </a:lnTo>
                <a:lnTo>
                  <a:pt x="507" y="843"/>
                </a:lnTo>
                <a:lnTo>
                  <a:pt x="498" y="859"/>
                </a:lnTo>
                <a:lnTo>
                  <a:pt x="490" y="878"/>
                </a:lnTo>
                <a:lnTo>
                  <a:pt x="483" y="898"/>
                </a:lnTo>
                <a:lnTo>
                  <a:pt x="478" y="918"/>
                </a:lnTo>
                <a:lnTo>
                  <a:pt x="474" y="940"/>
                </a:lnTo>
                <a:lnTo>
                  <a:pt x="473" y="965"/>
                </a:lnTo>
                <a:lnTo>
                  <a:pt x="473" y="991"/>
                </a:lnTo>
                <a:lnTo>
                  <a:pt x="475" y="1017"/>
                </a:lnTo>
                <a:lnTo>
                  <a:pt x="480" y="1046"/>
                </a:lnTo>
                <a:close/>
              </a:path>
            </a:pathLst>
          </a:custGeom>
          <a:solidFill>
            <a:srgbClr val="FEFEF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FDDD42A-E618-48E2-A137-D9D808832628}"/>
              </a:ext>
            </a:extLst>
          </p:cNvPr>
          <p:cNvSpPr txBox="1"/>
          <p:nvPr/>
        </p:nvSpPr>
        <p:spPr>
          <a:xfrm rot="20374522">
            <a:off x="2246960" y="3755045"/>
            <a:ext cx="2488443" cy="461665"/>
          </a:xfrm>
          <a:prstGeom prst="rect">
            <a:avLst/>
          </a:prstGeom>
        </p:spPr>
        <p:txBody>
          <a:bodyPr vert="horz" wrap="square" rtlCol="0" anchor="ctr">
            <a:spAutoFit/>
          </a:bodyPr>
          <a:lstStyle/>
          <a:p>
            <a:pPr algn="ctr"/>
            <a:r>
              <a:rPr lang="en-US" sz="2400" b="1" dirty="0">
                <a:solidFill>
                  <a:schemeClr val="accent6">
                    <a:lumMod val="50000"/>
                  </a:schemeClr>
                </a:solidFill>
              </a:rPr>
              <a:t>M</a:t>
            </a:r>
            <a:r>
              <a:rPr lang="en-IN" sz="2400" b="1" dirty="0">
                <a:solidFill>
                  <a:schemeClr val="accent6">
                    <a:lumMod val="50000"/>
                  </a:schemeClr>
                </a:solidFill>
              </a:rPr>
              <a:t>ANAGER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035F52E-7A99-4863-A9AC-D469221D87C1}"/>
              </a:ext>
            </a:extLst>
          </p:cNvPr>
          <p:cNvCxnSpPr>
            <a:cxnSpLocks/>
            <a:stCxn id="8" idx="6"/>
            <a:endCxn id="26" idx="21"/>
          </p:cNvCxnSpPr>
          <p:nvPr/>
        </p:nvCxnSpPr>
        <p:spPr>
          <a:xfrm>
            <a:off x="2403607" y="1192795"/>
            <a:ext cx="976483" cy="21809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9A1989F-4DA2-4F07-83A7-D6062A46C254}"/>
              </a:ext>
            </a:extLst>
          </p:cNvPr>
          <p:cNvCxnSpPr>
            <a:cxnSpLocks/>
          </p:cNvCxnSpPr>
          <p:nvPr/>
        </p:nvCxnSpPr>
        <p:spPr>
          <a:xfrm flipH="1">
            <a:off x="4992132" y="3369236"/>
            <a:ext cx="5207783" cy="5811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CEAEFC1A-B884-454D-AC2F-2B64979844CE}"/>
              </a:ext>
            </a:extLst>
          </p:cNvPr>
          <p:cNvSpPr txBox="1"/>
          <p:nvPr/>
        </p:nvSpPr>
        <p:spPr>
          <a:xfrm>
            <a:off x="6490373" y="1155038"/>
            <a:ext cx="3792680" cy="945686"/>
          </a:xfrm>
          <a:prstGeom prst="wedgeRoundRectCallout">
            <a:avLst>
              <a:gd name="adj1" fmla="val -5651"/>
              <a:gd name="adj2" fmla="val 80546"/>
              <a:gd name="adj3" fmla="val 16667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noAutofit/>
          </a:bodyPr>
          <a:lstStyle>
            <a:defPPr>
              <a:defRPr lang="en-US"/>
            </a:defPPr>
            <a:lvl1pPr>
              <a:defRPr sz="1400" kern="0">
                <a:latin typeface="Arial" pitchFamily="34" charset="0"/>
                <a:cs typeface="Arial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0285EEA-B5A3-41EA-9788-8106789C8633}"/>
              </a:ext>
            </a:extLst>
          </p:cNvPr>
          <p:cNvSpPr/>
          <p:nvPr/>
        </p:nvSpPr>
        <p:spPr>
          <a:xfrm>
            <a:off x="6426698" y="1142211"/>
            <a:ext cx="428361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/>
              <a:t>Let’s create or modify manger’s account and also of clerk.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/>
              <a:t>Let me check applicant details</a:t>
            </a:r>
          </a:p>
        </p:txBody>
      </p:sp>
      <p:sp>
        <p:nvSpPr>
          <p:cNvPr id="35" name="Freeform 5">
            <a:extLst>
              <a:ext uri="{FF2B5EF4-FFF2-40B4-BE49-F238E27FC236}">
                <a16:creationId xmlns:a16="http://schemas.microsoft.com/office/drawing/2014/main" id="{9ADFA6E5-BA56-4C20-AA8A-2CE1B6FDDBCE}"/>
              </a:ext>
            </a:extLst>
          </p:cNvPr>
          <p:cNvSpPr>
            <a:spLocks/>
          </p:cNvSpPr>
          <p:nvPr/>
        </p:nvSpPr>
        <p:spPr bwMode="auto">
          <a:xfrm>
            <a:off x="7478894" y="4831546"/>
            <a:ext cx="1724674" cy="2009763"/>
          </a:xfrm>
          <a:custGeom>
            <a:avLst/>
            <a:gdLst>
              <a:gd name="T0" fmla="*/ 6493 w 7730"/>
              <a:gd name="T1" fmla="*/ 8116 h 8536"/>
              <a:gd name="T2" fmla="*/ 6350 w 7730"/>
              <a:gd name="T3" fmla="*/ 7669 h 8536"/>
              <a:gd name="T4" fmla="*/ 6274 w 7730"/>
              <a:gd name="T5" fmla="*/ 7072 h 8536"/>
              <a:gd name="T6" fmla="*/ 6298 w 7730"/>
              <a:gd name="T7" fmla="*/ 6470 h 8536"/>
              <a:gd name="T8" fmla="*/ 6427 w 7730"/>
              <a:gd name="T9" fmla="*/ 5930 h 8536"/>
              <a:gd name="T10" fmla="*/ 6552 w 7730"/>
              <a:gd name="T11" fmla="*/ 5688 h 8536"/>
              <a:gd name="T12" fmla="*/ 6926 w 7730"/>
              <a:gd name="T13" fmla="*/ 5236 h 8536"/>
              <a:gd name="T14" fmla="*/ 7135 w 7730"/>
              <a:gd name="T15" fmla="*/ 4955 h 8536"/>
              <a:gd name="T16" fmla="*/ 7459 w 7730"/>
              <a:gd name="T17" fmla="*/ 4397 h 8536"/>
              <a:gd name="T18" fmla="*/ 7681 w 7730"/>
              <a:gd name="T19" fmla="*/ 3703 h 8536"/>
              <a:gd name="T20" fmla="*/ 7722 w 7730"/>
              <a:gd name="T21" fmla="*/ 2923 h 8536"/>
              <a:gd name="T22" fmla="*/ 7590 w 7730"/>
              <a:gd name="T23" fmla="*/ 2168 h 8536"/>
              <a:gd name="T24" fmla="*/ 7316 w 7730"/>
              <a:gd name="T25" fmla="*/ 1519 h 8536"/>
              <a:gd name="T26" fmla="*/ 6948 w 7730"/>
              <a:gd name="T27" fmla="*/ 1022 h 8536"/>
              <a:gd name="T28" fmla="*/ 6492 w 7730"/>
              <a:gd name="T29" fmla="*/ 617 h 8536"/>
              <a:gd name="T30" fmla="*/ 5913 w 7730"/>
              <a:gd name="T31" fmla="*/ 302 h 8536"/>
              <a:gd name="T32" fmla="*/ 5192 w 7730"/>
              <a:gd name="T33" fmla="*/ 89 h 8536"/>
              <a:gd name="T34" fmla="*/ 4398 w 7730"/>
              <a:gd name="T35" fmla="*/ 2 h 8536"/>
              <a:gd name="T36" fmla="*/ 3593 w 7730"/>
              <a:gd name="T37" fmla="*/ 44 h 8536"/>
              <a:gd name="T38" fmla="*/ 2842 w 7730"/>
              <a:gd name="T39" fmla="*/ 213 h 8536"/>
              <a:gd name="T40" fmla="*/ 2032 w 7730"/>
              <a:gd name="T41" fmla="*/ 631 h 8536"/>
              <a:gd name="T42" fmla="*/ 1360 w 7730"/>
              <a:gd name="T43" fmla="*/ 1341 h 8536"/>
              <a:gd name="T44" fmla="*/ 910 w 7730"/>
              <a:gd name="T45" fmla="*/ 2228 h 8536"/>
              <a:gd name="T46" fmla="*/ 676 w 7730"/>
              <a:gd name="T47" fmla="*/ 3143 h 8536"/>
              <a:gd name="T48" fmla="*/ 659 w 7730"/>
              <a:gd name="T49" fmla="*/ 3371 h 8536"/>
              <a:gd name="T50" fmla="*/ 726 w 7730"/>
              <a:gd name="T51" fmla="*/ 3495 h 8536"/>
              <a:gd name="T52" fmla="*/ 788 w 7730"/>
              <a:gd name="T53" fmla="*/ 3578 h 8536"/>
              <a:gd name="T54" fmla="*/ 764 w 7730"/>
              <a:gd name="T55" fmla="*/ 3669 h 8536"/>
              <a:gd name="T56" fmla="*/ 430 w 7730"/>
              <a:gd name="T57" fmla="*/ 4161 h 8536"/>
              <a:gd name="T58" fmla="*/ 104 w 7730"/>
              <a:gd name="T59" fmla="*/ 4688 h 8536"/>
              <a:gd name="T60" fmla="*/ 2 w 7730"/>
              <a:gd name="T61" fmla="*/ 4926 h 8536"/>
              <a:gd name="T62" fmla="*/ 30 w 7730"/>
              <a:gd name="T63" fmla="*/ 5064 h 8536"/>
              <a:gd name="T64" fmla="*/ 178 w 7730"/>
              <a:gd name="T65" fmla="*/ 5169 h 8536"/>
              <a:gd name="T66" fmla="*/ 450 w 7730"/>
              <a:gd name="T67" fmla="*/ 5267 h 8536"/>
              <a:gd name="T68" fmla="*/ 533 w 7730"/>
              <a:gd name="T69" fmla="*/ 5368 h 8536"/>
              <a:gd name="T70" fmla="*/ 478 w 7730"/>
              <a:gd name="T71" fmla="*/ 5628 h 8536"/>
              <a:gd name="T72" fmla="*/ 477 w 7730"/>
              <a:gd name="T73" fmla="*/ 5789 h 8536"/>
              <a:gd name="T74" fmla="*/ 584 w 7730"/>
              <a:gd name="T75" fmla="*/ 5868 h 8536"/>
              <a:gd name="T76" fmla="*/ 745 w 7730"/>
              <a:gd name="T77" fmla="*/ 5919 h 8536"/>
              <a:gd name="T78" fmla="*/ 526 w 7730"/>
              <a:gd name="T79" fmla="*/ 6081 h 8536"/>
              <a:gd name="T80" fmla="*/ 576 w 7730"/>
              <a:gd name="T81" fmla="*/ 6207 h 8536"/>
              <a:gd name="T82" fmla="*/ 749 w 7730"/>
              <a:gd name="T83" fmla="*/ 6335 h 8536"/>
              <a:gd name="T84" fmla="*/ 762 w 7730"/>
              <a:gd name="T85" fmla="*/ 6475 h 8536"/>
              <a:gd name="T86" fmla="*/ 648 w 7730"/>
              <a:gd name="T87" fmla="*/ 6831 h 8536"/>
              <a:gd name="T88" fmla="*/ 637 w 7730"/>
              <a:gd name="T89" fmla="*/ 7107 h 8536"/>
              <a:gd name="T90" fmla="*/ 822 w 7730"/>
              <a:gd name="T91" fmla="*/ 7393 h 8536"/>
              <a:gd name="T92" fmla="*/ 1184 w 7730"/>
              <a:gd name="T93" fmla="*/ 7512 h 8536"/>
              <a:gd name="T94" fmla="*/ 1699 w 7730"/>
              <a:gd name="T95" fmla="*/ 7474 h 8536"/>
              <a:gd name="T96" fmla="*/ 2199 w 7730"/>
              <a:gd name="T97" fmla="*/ 7416 h 8536"/>
              <a:gd name="T98" fmla="*/ 2347 w 7730"/>
              <a:gd name="T99" fmla="*/ 7462 h 8536"/>
              <a:gd name="T100" fmla="*/ 2416 w 7730"/>
              <a:gd name="T101" fmla="*/ 7553 h 8536"/>
              <a:gd name="T102" fmla="*/ 2464 w 7730"/>
              <a:gd name="T103" fmla="*/ 7783 h 8536"/>
              <a:gd name="T104" fmla="*/ 2522 w 7730"/>
              <a:gd name="T105" fmla="*/ 8355 h 8536"/>
              <a:gd name="T106" fmla="*/ 2600 w 7730"/>
              <a:gd name="T107" fmla="*/ 8516 h 8536"/>
              <a:gd name="T108" fmla="*/ 2968 w 7730"/>
              <a:gd name="T109" fmla="*/ 8536 h 8536"/>
              <a:gd name="T110" fmla="*/ 3589 w 7730"/>
              <a:gd name="T111" fmla="*/ 8524 h 8536"/>
              <a:gd name="T112" fmla="*/ 5448 w 7730"/>
              <a:gd name="T113" fmla="*/ 8534 h 8536"/>
              <a:gd name="T114" fmla="*/ 6670 w 7730"/>
              <a:gd name="T115" fmla="*/ 8522 h 85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7730" h="8536">
                <a:moveTo>
                  <a:pt x="6670" y="8522"/>
                </a:moveTo>
                <a:lnTo>
                  <a:pt x="6663" y="8497"/>
                </a:lnTo>
                <a:lnTo>
                  <a:pt x="6653" y="8470"/>
                </a:lnTo>
                <a:lnTo>
                  <a:pt x="6642" y="8441"/>
                </a:lnTo>
                <a:lnTo>
                  <a:pt x="6629" y="8410"/>
                </a:lnTo>
                <a:lnTo>
                  <a:pt x="6598" y="8341"/>
                </a:lnTo>
                <a:lnTo>
                  <a:pt x="6563" y="8268"/>
                </a:lnTo>
                <a:lnTo>
                  <a:pt x="6528" y="8192"/>
                </a:lnTo>
                <a:lnTo>
                  <a:pt x="6493" y="8116"/>
                </a:lnTo>
                <a:lnTo>
                  <a:pt x="6476" y="8080"/>
                </a:lnTo>
                <a:lnTo>
                  <a:pt x="6462" y="8043"/>
                </a:lnTo>
                <a:lnTo>
                  <a:pt x="6448" y="8008"/>
                </a:lnTo>
                <a:lnTo>
                  <a:pt x="6436" y="7974"/>
                </a:lnTo>
                <a:lnTo>
                  <a:pt x="6416" y="7916"/>
                </a:lnTo>
                <a:lnTo>
                  <a:pt x="6397" y="7855"/>
                </a:lnTo>
                <a:lnTo>
                  <a:pt x="6381" y="7795"/>
                </a:lnTo>
                <a:lnTo>
                  <a:pt x="6364" y="7732"/>
                </a:lnTo>
                <a:lnTo>
                  <a:pt x="6350" y="7669"/>
                </a:lnTo>
                <a:lnTo>
                  <a:pt x="6337" y="7606"/>
                </a:lnTo>
                <a:lnTo>
                  <a:pt x="6325" y="7541"/>
                </a:lnTo>
                <a:lnTo>
                  <a:pt x="6314" y="7475"/>
                </a:lnTo>
                <a:lnTo>
                  <a:pt x="6304" y="7409"/>
                </a:lnTo>
                <a:lnTo>
                  <a:pt x="6295" y="7342"/>
                </a:lnTo>
                <a:lnTo>
                  <a:pt x="6288" y="7275"/>
                </a:lnTo>
                <a:lnTo>
                  <a:pt x="6282" y="7208"/>
                </a:lnTo>
                <a:lnTo>
                  <a:pt x="6277" y="7139"/>
                </a:lnTo>
                <a:lnTo>
                  <a:pt x="6274" y="7072"/>
                </a:lnTo>
                <a:lnTo>
                  <a:pt x="6272" y="7004"/>
                </a:lnTo>
                <a:lnTo>
                  <a:pt x="6271" y="6936"/>
                </a:lnTo>
                <a:lnTo>
                  <a:pt x="6271" y="6869"/>
                </a:lnTo>
                <a:lnTo>
                  <a:pt x="6272" y="6801"/>
                </a:lnTo>
                <a:lnTo>
                  <a:pt x="6275" y="6734"/>
                </a:lnTo>
                <a:lnTo>
                  <a:pt x="6278" y="6668"/>
                </a:lnTo>
                <a:lnTo>
                  <a:pt x="6284" y="6600"/>
                </a:lnTo>
                <a:lnTo>
                  <a:pt x="6290" y="6535"/>
                </a:lnTo>
                <a:lnTo>
                  <a:pt x="6298" y="6470"/>
                </a:lnTo>
                <a:lnTo>
                  <a:pt x="6308" y="6406"/>
                </a:lnTo>
                <a:lnTo>
                  <a:pt x="6318" y="6342"/>
                </a:lnTo>
                <a:lnTo>
                  <a:pt x="6330" y="6279"/>
                </a:lnTo>
                <a:lnTo>
                  <a:pt x="6342" y="6219"/>
                </a:lnTo>
                <a:lnTo>
                  <a:pt x="6356" y="6158"/>
                </a:lnTo>
                <a:lnTo>
                  <a:pt x="6372" y="6099"/>
                </a:lnTo>
                <a:lnTo>
                  <a:pt x="6389" y="6042"/>
                </a:lnTo>
                <a:lnTo>
                  <a:pt x="6407" y="5985"/>
                </a:lnTo>
                <a:lnTo>
                  <a:pt x="6427" y="5930"/>
                </a:lnTo>
                <a:lnTo>
                  <a:pt x="6437" y="5904"/>
                </a:lnTo>
                <a:lnTo>
                  <a:pt x="6448" y="5878"/>
                </a:lnTo>
                <a:lnTo>
                  <a:pt x="6459" y="5853"/>
                </a:lnTo>
                <a:lnTo>
                  <a:pt x="6471" y="5828"/>
                </a:lnTo>
                <a:lnTo>
                  <a:pt x="6483" y="5804"/>
                </a:lnTo>
                <a:lnTo>
                  <a:pt x="6496" y="5780"/>
                </a:lnTo>
                <a:lnTo>
                  <a:pt x="6509" y="5756"/>
                </a:lnTo>
                <a:lnTo>
                  <a:pt x="6524" y="5733"/>
                </a:lnTo>
                <a:lnTo>
                  <a:pt x="6552" y="5688"/>
                </a:lnTo>
                <a:lnTo>
                  <a:pt x="6583" y="5644"/>
                </a:lnTo>
                <a:lnTo>
                  <a:pt x="6615" y="5601"/>
                </a:lnTo>
                <a:lnTo>
                  <a:pt x="6648" y="5559"/>
                </a:lnTo>
                <a:lnTo>
                  <a:pt x="6681" y="5518"/>
                </a:lnTo>
                <a:lnTo>
                  <a:pt x="6716" y="5478"/>
                </a:lnTo>
                <a:lnTo>
                  <a:pt x="6751" y="5437"/>
                </a:lnTo>
                <a:lnTo>
                  <a:pt x="6786" y="5397"/>
                </a:lnTo>
                <a:lnTo>
                  <a:pt x="6857" y="5317"/>
                </a:lnTo>
                <a:lnTo>
                  <a:pt x="6926" y="5236"/>
                </a:lnTo>
                <a:lnTo>
                  <a:pt x="6947" y="5209"/>
                </a:lnTo>
                <a:lnTo>
                  <a:pt x="6967" y="5183"/>
                </a:lnTo>
                <a:lnTo>
                  <a:pt x="6987" y="5157"/>
                </a:lnTo>
                <a:lnTo>
                  <a:pt x="7007" y="5128"/>
                </a:lnTo>
                <a:lnTo>
                  <a:pt x="7027" y="5099"/>
                </a:lnTo>
                <a:lnTo>
                  <a:pt x="7049" y="5071"/>
                </a:lnTo>
                <a:lnTo>
                  <a:pt x="7070" y="5041"/>
                </a:lnTo>
                <a:lnTo>
                  <a:pt x="7093" y="5011"/>
                </a:lnTo>
                <a:lnTo>
                  <a:pt x="7135" y="4955"/>
                </a:lnTo>
                <a:lnTo>
                  <a:pt x="7175" y="4898"/>
                </a:lnTo>
                <a:lnTo>
                  <a:pt x="7214" y="4840"/>
                </a:lnTo>
                <a:lnTo>
                  <a:pt x="7253" y="4780"/>
                </a:lnTo>
                <a:lnTo>
                  <a:pt x="7290" y="4720"/>
                </a:lnTo>
                <a:lnTo>
                  <a:pt x="7326" y="4658"/>
                </a:lnTo>
                <a:lnTo>
                  <a:pt x="7362" y="4596"/>
                </a:lnTo>
                <a:lnTo>
                  <a:pt x="7396" y="4531"/>
                </a:lnTo>
                <a:lnTo>
                  <a:pt x="7429" y="4465"/>
                </a:lnTo>
                <a:lnTo>
                  <a:pt x="7459" y="4397"/>
                </a:lnTo>
                <a:lnTo>
                  <a:pt x="7490" y="4327"/>
                </a:lnTo>
                <a:lnTo>
                  <a:pt x="7519" y="4256"/>
                </a:lnTo>
                <a:lnTo>
                  <a:pt x="7546" y="4183"/>
                </a:lnTo>
                <a:lnTo>
                  <a:pt x="7573" y="4109"/>
                </a:lnTo>
                <a:lnTo>
                  <a:pt x="7598" y="4033"/>
                </a:lnTo>
                <a:lnTo>
                  <a:pt x="7621" y="3955"/>
                </a:lnTo>
                <a:lnTo>
                  <a:pt x="7643" y="3871"/>
                </a:lnTo>
                <a:lnTo>
                  <a:pt x="7663" y="3787"/>
                </a:lnTo>
                <a:lnTo>
                  <a:pt x="7681" y="3703"/>
                </a:lnTo>
                <a:lnTo>
                  <a:pt x="7695" y="3617"/>
                </a:lnTo>
                <a:lnTo>
                  <a:pt x="7707" y="3531"/>
                </a:lnTo>
                <a:lnTo>
                  <a:pt x="7716" y="3445"/>
                </a:lnTo>
                <a:lnTo>
                  <a:pt x="7723" y="3359"/>
                </a:lnTo>
                <a:lnTo>
                  <a:pt x="7728" y="3271"/>
                </a:lnTo>
                <a:lnTo>
                  <a:pt x="7730" y="3184"/>
                </a:lnTo>
                <a:lnTo>
                  <a:pt x="7730" y="3097"/>
                </a:lnTo>
                <a:lnTo>
                  <a:pt x="7728" y="3010"/>
                </a:lnTo>
                <a:lnTo>
                  <a:pt x="7722" y="2923"/>
                </a:lnTo>
                <a:lnTo>
                  <a:pt x="7716" y="2836"/>
                </a:lnTo>
                <a:lnTo>
                  <a:pt x="7707" y="2749"/>
                </a:lnTo>
                <a:lnTo>
                  <a:pt x="7696" y="2665"/>
                </a:lnTo>
                <a:lnTo>
                  <a:pt x="7684" y="2579"/>
                </a:lnTo>
                <a:lnTo>
                  <a:pt x="7668" y="2495"/>
                </a:lnTo>
                <a:lnTo>
                  <a:pt x="7652" y="2412"/>
                </a:lnTo>
                <a:lnTo>
                  <a:pt x="7633" y="2329"/>
                </a:lnTo>
                <a:lnTo>
                  <a:pt x="7612" y="2248"/>
                </a:lnTo>
                <a:lnTo>
                  <a:pt x="7590" y="2168"/>
                </a:lnTo>
                <a:lnTo>
                  <a:pt x="7566" y="2089"/>
                </a:lnTo>
                <a:lnTo>
                  <a:pt x="7541" y="2011"/>
                </a:lnTo>
                <a:lnTo>
                  <a:pt x="7513" y="1935"/>
                </a:lnTo>
                <a:lnTo>
                  <a:pt x="7484" y="1862"/>
                </a:lnTo>
                <a:lnTo>
                  <a:pt x="7454" y="1789"/>
                </a:lnTo>
                <a:lnTo>
                  <a:pt x="7421" y="1719"/>
                </a:lnTo>
                <a:lnTo>
                  <a:pt x="7388" y="1650"/>
                </a:lnTo>
                <a:lnTo>
                  <a:pt x="7353" y="1584"/>
                </a:lnTo>
                <a:lnTo>
                  <a:pt x="7316" y="1519"/>
                </a:lnTo>
                <a:lnTo>
                  <a:pt x="7279" y="1457"/>
                </a:lnTo>
                <a:lnTo>
                  <a:pt x="7241" y="1397"/>
                </a:lnTo>
                <a:lnTo>
                  <a:pt x="7201" y="1341"/>
                </a:lnTo>
                <a:lnTo>
                  <a:pt x="7161" y="1284"/>
                </a:lnTo>
                <a:lnTo>
                  <a:pt x="7121" y="1231"/>
                </a:lnTo>
                <a:lnTo>
                  <a:pt x="7079" y="1177"/>
                </a:lnTo>
                <a:lnTo>
                  <a:pt x="7036" y="1124"/>
                </a:lnTo>
                <a:lnTo>
                  <a:pt x="6993" y="1072"/>
                </a:lnTo>
                <a:lnTo>
                  <a:pt x="6948" y="1022"/>
                </a:lnTo>
                <a:lnTo>
                  <a:pt x="6902" y="972"/>
                </a:lnTo>
                <a:lnTo>
                  <a:pt x="6856" y="924"/>
                </a:lnTo>
                <a:lnTo>
                  <a:pt x="6807" y="876"/>
                </a:lnTo>
                <a:lnTo>
                  <a:pt x="6758" y="830"/>
                </a:lnTo>
                <a:lnTo>
                  <a:pt x="6707" y="785"/>
                </a:lnTo>
                <a:lnTo>
                  <a:pt x="6656" y="741"/>
                </a:lnTo>
                <a:lnTo>
                  <a:pt x="6602" y="698"/>
                </a:lnTo>
                <a:lnTo>
                  <a:pt x="6548" y="657"/>
                </a:lnTo>
                <a:lnTo>
                  <a:pt x="6492" y="617"/>
                </a:lnTo>
                <a:lnTo>
                  <a:pt x="6433" y="577"/>
                </a:lnTo>
                <a:lnTo>
                  <a:pt x="6374" y="539"/>
                </a:lnTo>
                <a:lnTo>
                  <a:pt x="6314" y="501"/>
                </a:lnTo>
                <a:lnTo>
                  <a:pt x="6251" y="465"/>
                </a:lnTo>
                <a:lnTo>
                  <a:pt x="6187" y="430"/>
                </a:lnTo>
                <a:lnTo>
                  <a:pt x="6121" y="397"/>
                </a:lnTo>
                <a:lnTo>
                  <a:pt x="6054" y="364"/>
                </a:lnTo>
                <a:lnTo>
                  <a:pt x="5985" y="333"/>
                </a:lnTo>
                <a:lnTo>
                  <a:pt x="5913" y="302"/>
                </a:lnTo>
                <a:lnTo>
                  <a:pt x="5841" y="274"/>
                </a:lnTo>
                <a:lnTo>
                  <a:pt x="5766" y="246"/>
                </a:lnTo>
                <a:lnTo>
                  <a:pt x="5689" y="220"/>
                </a:lnTo>
                <a:lnTo>
                  <a:pt x="5610" y="195"/>
                </a:lnTo>
                <a:lnTo>
                  <a:pt x="5528" y="170"/>
                </a:lnTo>
                <a:lnTo>
                  <a:pt x="5446" y="147"/>
                </a:lnTo>
                <a:lnTo>
                  <a:pt x="5360" y="126"/>
                </a:lnTo>
                <a:lnTo>
                  <a:pt x="5276" y="107"/>
                </a:lnTo>
                <a:lnTo>
                  <a:pt x="5192" y="89"/>
                </a:lnTo>
                <a:lnTo>
                  <a:pt x="5106" y="73"/>
                </a:lnTo>
                <a:lnTo>
                  <a:pt x="5020" y="58"/>
                </a:lnTo>
                <a:lnTo>
                  <a:pt x="4932" y="46"/>
                </a:lnTo>
                <a:lnTo>
                  <a:pt x="4844" y="34"/>
                </a:lnTo>
                <a:lnTo>
                  <a:pt x="4756" y="24"/>
                </a:lnTo>
                <a:lnTo>
                  <a:pt x="4667" y="16"/>
                </a:lnTo>
                <a:lnTo>
                  <a:pt x="4578" y="10"/>
                </a:lnTo>
                <a:lnTo>
                  <a:pt x="4488" y="5"/>
                </a:lnTo>
                <a:lnTo>
                  <a:pt x="4398" y="2"/>
                </a:lnTo>
                <a:lnTo>
                  <a:pt x="4308" y="0"/>
                </a:lnTo>
                <a:lnTo>
                  <a:pt x="4217" y="0"/>
                </a:lnTo>
                <a:lnTo>
                  <a:pt x="4127" y="1"/>
                </a:lnTo>
                <a:lnTo>
                  <a:pt x="4038" y="4"/>
                </a:lnTo>
                <a:lnTo>
                  <a:pt x="3948" y="9"/>
                </a:lnTo>
                <a:lnTo>
                  <a:pt x="3859" y="15"/>
                </a:lnTo>
                <a:lnTo>
                  <a:pt x="3770" y="23"/>
                </a:lnTo>
                <a:lnTo>
                  <a:pt x="3681" y="33"/>
                </a:lnTo>
                <a:lnTo>
                  <a:pt x="3593" y="44"/>
                </a:lnTo>
                <a:lnTo>
                  <a:pt x="3506" y="56"/>
                </a:lnTo>
                <a:lnTo>
                  <a:pt x="3419" y="70"/>
                </a:lnTo>
                <a:lnTo>
                  <a:pt x="3333" y="86"/>
                </a:lnTo>
                <a:lnTo>
                  <a:pt x="3249" y="103"/>
                </a:lnTo>
                <a:lnTo>
                  <a:pt x="3165" y="122"/>
                </a:lnTo>
                <a:lnTo>
                  <a:pt x="3081" y="143"/>
                </a:lnTo>
                <a:lnTo>
                  <a:pt x="3000" y="165"/>
                </a:lnTo>
                <a:lnTo>
                  <a:pt x="2920" y="188"/>
                </a:lnTo>
                <a:lnTo>
                  <a:pt x="2842" y="213"/>
                </a:lnTo>
                <a:lnTo>
                  <a:pt x="2764" y="240"/>
                </a:lnTo>
                <a:lnTo>
                  <a:pt x="2689" y="268"/>
                </a:lnTo>
                <a:lnTo>
                  <a:pt x="2614" y="298"/>
                </a:lnTo>
                <a:lnTo>
                  <a:pt x="2509" y="344"/>
                </a:lnTo>
                <a:lnTo>
                  <a:pt x="2408" y="395"/>
                </a:lnTo>
                <a:lnTo>
                  <a:pt x="2309" y="449"/>
                </a:lnTo>
                <a:lnTo>
                  <a:pt x="2214" y="506"/>
                </a:lnTo>
                <a:lnTo>
                  <a:pt x="2121" y="566"/>
                </a:lnTo>
                <a:lnTo>
                  <a:pt x="2032" y="631"/>
                </a:lnTo>
                <a:lnTo>
                  <a:pt x="1946" y="698"/>
                </a:lnTo>
                <a:lnTo>
                  <a:pt x="1863" y="769"/>
                </a:lnTo>
                <a:lnTo>
                  <a:pt x="1783" y="842"/>
                </a:lnTo>
                <a:lnTo>
                  <a:pt x="1704" y="918"/>
                </a:lnTo>
                <a:lnTo>
                  <a:pt x="1630" y="997"/>
                </a:lnTo>
                <a:lnTo>
                  <a:pt x="1558" y="1080"/>
                </a:lnTo>
                <a:lnTo>
                  <a:pt x="1489" y="1165"/>
                </a:lnTo>
                <a:lnTo>
                  <a:pt x="1423" y="1250"/>
                </a:lnTo>
                <a:lnTo>
                  <a:pt x="1360" y="1341"/>
                </a:lnTo>
                <a:lnTo>
                  <a:pt x="1300" y="1432"/>
                </a:lnTo>
                <a:lnTo>
                  <a:pt x="1241" y="1525"/>
                </a:lnTo>
                <a:lnTo>
                  <a:pt x="1186" y="1620"/>
                </a:lnTo>
                <a:lnTo>
                  <a:pt x="1134" y="1718"/>
                </a:lnTo>
                <a:lnTo>
                  <a:pt x="1084" y="1817"/>
                </a:lnTo>
                <a:lnTo>
                  <a:pt x="1037" y="1917"/>
                </a:lnTo>
                <a:lnTo>
                  <a:pt x="992" y="2019"/>
                </a:lnTo>
                <a:lnTo>
                  <a:pt x="950" y="2122"/>
                </a:lnTo>
                <a:lnTo>
                  <a:pt x="910" y="2228"/>
                </a:lnTo>
                <a:lnTo>
                  <a:pt x="874" y="2334"/>
                </a:lnTo>
                <a:lnTo>
                  <a:pt x="839" y="2440"/>
                </a:lnTo>
                <a:lnTo>
                  <a:pt x="807" y="2549"/>
                </a:lnTo>
                <a:lnTo>
                  <a:pt x="777" y="2658"/>
                </a:lnTo>
                <a:lnTo>
                  <a:pt x="751" y="2767"/>
                </a:lnTo>
                <a:lnTo>
                  <a:pt x="726" y="2877"/>
                </a:lnTo>
                <a:lnTo>
                  <a:pt x="704" y="2988"/>
                </a:lnTo>
                <a:lnTo>
                  <a:pt x="684" y="3099"/>
                </a:lnTo>
                <a:lnTo>
                  <a:pt x="676" y="3143"/>
                </a:lnTo>
                <a:lnTo>
                  <a:pt x="667" y="3189"/>
                </a:lnTo>
                <a:lnTo>
                  <a:pt x="663" y="3212"/>
                </a:lnTo>
                <a:lnTo>
                  <a:pt x="660" y="3235"/>
                </a:lnTo>
                <a:lnTo>
                  <a:pt x="658" y="3258"/>
                </a:lnTo>
                <a:lnTo>
                  <a:pt x="655" y="3282"/>
                </a:lnTo>
                <a:lnTo>
                  <a:pt x="654" y="3305"/>
                </a:lnTo>
                <a:lnTo>
                  <a:pt x="654" y="3328"/>
                </a:lnTo>
                <a:lnTo>
                  <a:pt x="655" y="3350"/>
                </a:lnTo>
                <a:lnTo>
                  <a:pt x="659" y="3371"/>
                </a:lnTo>
                <a:lnTo>
                  <a:pt x="663" y="3392"/>
                </a:lnTo>
                <a:lnTo>
                  <a:pt x="670" y="3411"/>
                </a:lnTo>
                <a:lnTo>
                  <a:pt x="673" y="3421"/>
                </a:lnTo>
                <a:lnTo>
                  <a:pt x="677" y="3431"/>
                </a:lnTo>
                <a:lnTo>
                  <a:pt x="683" y="3440"/>
                </a:lnTo>
                <a:lnTo>
                  <a:pt x="688" y="3449"/>
                </a:lnTo>
                <a:lnTo>
                  <a:pt x="700" y="3466"/>
                </a:lnTo>
                <a:lnTo>
                  <a:pt x="714" y="3481"/>
                </a:lnTo>
                <a:lnTo>
                  <a:pt x="726" y="3495"/>
                </a:lnTo>
                <a:lnTo>
                  <a:pt x="739" y="3507"/>
                </a:lnTo>
                <a:lnTo>
                  <a:pt x="750" y="3519"/>
                </a:lnTo>
                <a:lnTo>
                  <a:pt x="761" y="3530"/>
                </a:lnTo>
                <a:lnTo>
                  <a:pt x="771" y="3542"/>
                </a:lnTo>
                <a:lnTo>
                  <a:pt x="778" y="3553"/>
                </a:lnTo>
                <a:lnTo>
                  <a:pt x="782" y="3560"/>
                </a:lnTo>
                <a:lnTo>
                  <a:pt x="785" y="3565"/>
                </a:lnTo>
                <a:lnTo>
                  <a:pt x="787" y="3572"/>
                </a:lnTo>
                <a:lnTo>
                  <a:pt x="788" y="3578"/>
                </a:lnTo>
                <a:lnTo>
                  <a:pt x="789" y="3585"/>
                </a:lnTo>
                <a:lnTo>
                  <a:pt x="789" y="3593"/>
                </a:lnTo>
                <a:lnTo>
                  <a:pt x="789" y="3600"/>
                </a:lnTo>
                <a:lnTo>
                  <a:pt x="788" y="3608"/>
                </a:lnTo>
                <a:lnTo>
                  <a:pt x="786" y="3617"/>
                </a:lnTo>
                <a:lnTo>
                  <a:pt x="784" y="3627"/>
                </a:lnTo>
                <a:lnTo>
                  <a:pt x="781" y="3636"/>
                </a:lnTo>
                <a:lnTo>
                  <a:pt x="775" y="3647"/>
                </a:lnTo>
                <a:lnTo>
                  <a:pt x="764" y="3669"/>
                </a:lnTo>
                <a:lnTo>
                  <a:pt x="748" y="3694"/>
                </a:lnTo>
                <a:lnTo>
                  <a:pt x="705" y="3757"/>
                </a:lnTo>
                <a:lnTo>
                  <a:pt x="663" y="3818"/>
                </a:lnTo>
                <a:lnTo>
                  <a:pt x="622" y="3878"/>
                </a:lnTo>
                <a:lnTo>
                  <a:pt x="583" y="3936"/>
                </a:lnTo>
                <a:lnTo>
                  <a:pt x="544" y="3993"/>
                </a:lnTo>
                <a:lnTo>
                  <a:pt x="506" y="4049"/>
                </a:lnTo>
                <a:lnTo>
                  <a:pt x="467" y="4105"/>
                </a:lnTo>
                <a:lnTo>
                  <a:pt x="430" y="4161"/>
                </a:lnTo>
                <a:lnTo>
                  <a:pt x="392" y="4219"/>
                </a:lnTo>
                <a:lnTo>
                  <a:pt x="355" y="4276"/>
                </a:lnTo>
                <a:lnTo>
                  <a:pt x="318" y="4334"/>
                </a:lnTo>
                <a:lnTo>
                  <a:pt x="280" y="4393"/>
                </a:lnTo>
                <a:lnTo>
                  <a:pt x="242" y="4455"/>
                </a:lnTo>
                <a:lnTo>
                  <a:pt x="203" y="4519"/>
                </a:lnTo>
                <a:lnTo>
                  <a:pt x="164" y="4586"/>
                </a:lnTo>
                <a:lnTo>
                  <a:pt x="123" y="4654"/>
                </a:lnTo>
                <a:lnTo>
                  <a:pt x="104" y="4688"/>
                </a:lnTo>
                <a:lnTo>
                  <a:pt x="86" y="4721"/>
                </a:lnTo>
                <a:lnTo>
                  <a:pt x="67" y="4755"/>
                </a:lnTo>
                <a:lnTo>
                  <a:pt x="49" y="4790"/>
                </a:lnTo>
                <a:lnTo>
                  <a:pt x="34" y="4824"/>
                </a:lnTo>
                <a:lnTo>
                  <a:pt x="20" y="4859"/>
                </a:lnTo>
                <a:lnTo>
                  <a:pt x="14" y="4875"/>
                </a:lnTo>
                <a:lnTo>
                  <a:pt x="10" y="4893"/>
                </a:lnTo>
                <a:lnTo>
                  <a:pt x="5" y="4909"/>
                </a:lnTo>
                <a:lnTo>
                  <a:pt x="2" y="4926"/>
                </a:lnTo>
                <a:lnTo>
                  <a:pt x="0" y="4942"/>
                </a:lnTo>
                <a:lnTo>
                  <a:pt x="0" y="4959"/>
                </a:lnTo>
                <a:lnTo>
                  <a:pt x="0" y="4974"/>
                </a:lnTo>
                <a:lnTo>
                  <a:pt x="1" y="4991"/>
                </a:lnTo>
                <a:lnTo>
                  <a:pt x="4" y="5006"/>
                </a:lnTo>
                <a:lnTo>
                  <a:pt x="8" y="5020"/>
                </a:lnTo>
                <a:lnTo>
                  <a:pt x="13" y="5036"/>
                </a:lnTo>
                <a:lnTo>
                  <a:pt x="21" y="5050"/>
                </a:lnTo>
                <a:lnTo>
                  <a:pt x="30" y="5064"/>
                </a:lnTo>
                <a:lnTo>
                  <a:pt x="39" y="5078"/>
                </a:lnTo>
                <a:lnTo>
                  <a:pt x="52" y="5092"/>
                </a:lnTo>
                <a:lnTo>
                  <a:pt x="65" y="5105"/>
                </a:lnTo>
                <a:lnTo>
                  <a:pt x="81" y="5117"/>
                </a:lnTo>
                <a:lnTo>
                  <a:pt x="99" y="5129"/>
                </a:lnTo>
                <a:lnTo>
                  <a:pt x="119" y="5141"/>
                </a:lnTo>
                <a:lnTo>
                  <a:pt x="140" y="5152"/>
                </a:lnTo>
                <a:lnTo>
                  <a:pt x="158" y="5161"/>
                </a:lnTo>
                <a:lnTo>
                  <a:pt x="178" y="5169"/>
                </a:lnTo>
                <a:lnTo>
                  <a:pt x="197" y="5176"/>
                </a:lnTo>
                <a:lnTo>
                  <a:pt x="217" y="5183"/>
                </a:lnTo>
                <a:lnTo>
                  <a:pt x="256" y="5196"/>
                </a:lnTo>
                <a:lnTo>
                  <a:pt x="295" y="5208"/>
                </a:lnTo>
                <a:lnTo>
                  <a:pt x="332" y="5220"/>
                </a:lnTo>
                <a:lnTo>
                  <a:pt x="369" y="5232"/>
                </a:lnTo>
                <a:lnTo>
                  <a:pt x="403" y="5246"/>
                </a:lnTo>
                <a:lnTo>
                  <a:pt x="435" y="5259"/>
                </a:lnTo>
                <a:lnTo>
                  <a:pt x="450" y="5267"/>
                </a:lnTo>
                <a:lnTo>
                  <a:pt x="464" y="5275"/>
                </a:lnTo>
                <a:lnTo>
                  <a:pt x="477" y="5284"/>
                </a:lnTo>
                <a:lnTo>
                  <a:pt x="489" y="5293"/>
                </a:lnTo>
                <a:lnTo>
                  <a:pt x="499" y="5304"/>
                </a:lnTo>
                <a:lnTo>
                  <a:pt x="509" y="5315"/>
                </a:lnTo>
                <a:lnTo>
                  <a:pt x="517" y="5326"/>
                </a:lnTo>
                <a:lnTo>
                  <a:pt x="524" y="5339"/>
                </a:lnTo>
                <a:lnTo>
                  <a:pt x="530" y="5352"/>
                </a:lnTo>
                <a:lnTo>
                  <a:pt x="533" y="5368"/>
                </a:lnTo>
                <a:lnTo>
                  <a:pt x="535" y="5383"/>
                </a:lnTo>
                <a:lnTo>
                  <a:pt x="537" y="5401"/>
                </a:lnTo>
                <a:lnTo>
                  <a:pt x="535" y="5419"/>
                </a:lnTo>
                <a:lnTo>
                  <a:pt x="533" y="5439"/>
                </a:lnTo>
                <a:lnTo>
                  <a:pt x="528" y="5460"/>
                </a:lnTo>
                <a:lnTo>
                  <a:pt x="521" y="5483"/>
                </a:lnTo>
                <a:lnTo>
                  <a:pt x="505" y="5536"/>
                </a:lnTo>
                <a:lnTo>
                  <a:pt x="490" y="5584"/>
                </a:lnTo>
                <a:lnTo>
                  <a:pt x="478" y="5628"/>
                </a:lnTo>
                <a:lnTo>
                  <a:pt x="471" y="5668"/>
                </a:lnTo>
                <a:lnTo>
                  <a:pt x="467" y="5687"/>
                </a:lnTo>
                <a:lnTo>
                  <a:pt x="465" y="5704"/>
                </a:lnTo>
                <a:lnTo>
                  <a:pt x="465" y="5721"/>
                </a:lnTo>
                <a:lnTo>
                  <a:pt x="465" y="5736"/>
                </a:lnTo>
                <a:lnTo>
                  <a:pt x="466" y="5750"/>
                </a:lnTo>
                <a:lnTo>
                  <a:pt x="468" y="5764"/>
                </a:lnTo>
                <a:lnTo>
                  <a:pt x="472" y="5777"/>
                </a:lnTo>
                <a:lnTo>
                  <a:pt x="477" y="5789"/>
                </a:lnTo>
                <a:lnTo>
                  <a:pt x="483" y="5800"/>
                </a:lnTo>
                <a:lnTo>
                  <a:pt x="490" y="5811"/>
                </a:lnTo>
                <a:lnTo>
                  <a:pt x="499" y="5821"/>
                </a:lnTo>
                <a:lnTo>
                  <a:pt x="510" y="5831"/>
                </a:lnTo>
                <a:lnTo>
                  <a:pt x="521" y="5839"/>
                </a:lnTo>
                <a:lnTo>
                  <a:pt x="534" y="5847"/>
                </a:lnTo>
                <a:lnTo>
                  <a:pt x="550" y="5855"/>
                </a:lnTo>
                <a:lnTo>
                  <a:pt x="566" y="5861"/>
                </a:lnTo>
                <a:lnTo>
                  <a:pt x="584" y="5868"/>
                </a:lnTo>
                <a:lnTo>
                  <a:pt x="604" y="5875"/>
                </a:lnTo>
                <a:lnTo>
                  <a:pt x="626" y="5880"/>
                </a:lnTo>
                <a:lnTo>
                  <a:pt x="649" y="5886"/>
                </a:lnTo>
                <a:lnTo>
                  <a:pt x="674" y="5891"/>
                </a:lnTo>
                <a:lnTo>
                  <a:pt x="701" y="5896"/>
                </a:lnTo>
                <a:lnTo>
                  <a:pt x="731" y="5900"/>
                </a:lnTo>
                <a:lnTo>
                  <a:pt x="762" y="5903"/>
                </a:lnTo>
                <a:lnTo>
                  <a:pt x="752" y="5912"/>
                </a:lnTo>
                <a:lnTo>
                  <a:pt x="745" y="5919"/>
                </a:lnTo>
                <a:lnTo>
                  <a:pt x="737" y="5924"/>
                </a:lnTo>
                <a:lnTo>
                  <a:pt x="720" y="5934"/>
                </a:lnTo>
                <a:lnTo>
                  <a:pt x="601" y="5993"/>
                </a:lnTo>
                <a:lnTo>
                  <a:pt x="581" y="6009"/>
                </a:lnTo>
                <a:lnTo>
                  <a:pt x="563" y="6023"/>
                </a:lnTo>
                <a:lnTo>
                  <a:pt x="549" y="6037"/>
                </a:lnTo>
                <a:lnTo>
                  <a:pt x="539" y="6053"/>
                </a:lnTo>
                <a:lnTo>
                  <a:pt x="531" y="6067"/>
                </a:lnTo>
                <a:lnTo>
                  <a:pt x="526" y="6081"/>
                </a:lnTo>
                <a:lnTo>
                  <a:pt x="523" y="6096"/>
                </a:lnTo>
                <a:lnTo>
                  <a:pt x="523" y="6110"/>
                </a:lnTo>
                <a:lnTo>
                  <a:pt x="526" y="6124"/>
                </a:lnTo>
                <a:lnTo>
                  <a:pt x="530" y="6139"/>
                </a:lnTo>
                <a:lnTo>
                  <a:pt x="537" y="6153"/>
                </a:lnTo>
                <a:lnTo>
                  <a:pt x="544" y="6166"/>
                </a:lnTo>
                <a:lnTo>
                  <a:pt x="553" y="6180"/>
                </a:lnTo>
                <a:lnTo>
                  <a:pt x="564" y="6194"/>
                </a:lnTo>
                <a:lnTo>
                  <a:pt x="576" y="6207"/>
                </a:lnTo>
                <a:lnTo>
                  <a:pt x="589" y="6219"/>
                </a:lnTo>
                <a:lnTo>
                  <a:pt x="603" y="6231"/>
                </a:lnTo>
                <a:lnTo>
                  <a:pt x="617" y="6243"/>
                </a:lnTo>
                <a:lnTo>
                  <a:pt x="631" y="6254"/>
                </a:lnTo>
                <a:lnTo>
                  <a:pt x="645" y="6266"/>
                </a:lnTo>
                <a:lnTo>
                  <a:pt x="675" y="6286"/>
                </a:lnTo>
                <a:lnTo>
                  <a:pt x="703" y="6305"/>
                </a:lnTo>
                <a:lnTo>
                  <a:pt x="728" y="6321"/>
                </a:lnTo>
                <a:lnTo>
                  <a:pt x="749" y="6335"/>
                </a:lnTo>
                <a:lnTo>
                  <a:pt x="758" y="6342"/>
                </a:lnTo>
                <a:lnTo>
                  <a:pt x="764" y="6346"/>
                </a:lnTo>
                <a:lnTo>
                  <a:pt x="769" y="6352"/>
                </a:lnTo>
                <a:lnTo>
                  <a:pt x="772" y="6355"/>
                </a:lnTo>
                <a:lnTo>
                  <a:pt x="773" y="6378"/>
                </a:lnTo>
                <a:lnTo>
                  <a:pt x="773" y="6401"/>
                </a:lnTo>
                <a:lnTo>
                  <a:pt x="771" y="6426"/>
                </a:lnTo>
                <a:lnTo>
                  <a:pt x="767" y="6450"/>
                </a:lnTo>
                <a:lnTo>
                  <a:pt x="762" y="6475"/>
                </a:lnTo>
                <a:lnTo>
                  <a:pt x="756" y="6500"/>
                </a:lnTo>
                <a:lnTo>
                  <a:pt x="749" y="6526"/>
                </a:lnTo>
                <a:lnTo>
                  <a:pt x="741" y="6552"/>
                </a:lnTo>
                <a:lnTo>
                  <a:pt x="722" y="6605"/>
                </a:lnTo>
                <a:lnTo>
                  <a:pt x="703" y="6660"/>
                </a:lnTo>
                <a:lnTo>
                  <a:pt x="683" y="6715"/>
                </a:lnTo>
                <a:lnTo>
                  <a:pt x="664" y="6773"/>
                </a:lnTo>
                <a:lnTo>
                  <a:pt x="655" y="6802"/>
                </a:lnTo>
                <a:lnTo>
                  <a:pt x="648" y="6831"/>
                </a:lnTo>
                <a:lnTo>
                  <a:pt x="641" y="6861"/>
                </a:lnTo>
                <a:lnTo>
                  <a:pt x="634" y="6891"/>
                </a:lnTo>
                <a:lnTo>
                  <a:pt x="630" y="6922"/>
                </a:lnTo>
                <a:lnTo>
                  <a:pt x="627" y="6951"/>
                </a:lnTo>
                <a:lnTo>
                  <a:pt x="625" y="6982"/>
                </a:lnTo>
                <a:lnTo>
                  <a:pt x="625" y="7013"/>
                </a:lnTo>
                <a:lnTo>
                  <a:pt x="627" y="7045"/>
                </a:lnTo>
                <a:lnTo>
                  <a:pt x="630" y="7076"/>
                </a:lnTo>
                <a:lnTo>
                  <a:pt x="637" y="7107"/>
                </a:lnTo>
                <a:lnTo>
                  <a:pt x="644" y="7139"/>
                </a:lnTo>
                <a:lnTo>
                  <a:pt x="655" y="7171"/>
                </a:lnTo>
                <a:lnTo>
                  <a:pt x="670" y="7203"/>
                </a:lnTo>
                <a:lnTo>
                  <a:pt x="685" y="7235"/>
                </a:lnTo>
                <a:lnTo>
                  <a:pt x="705" y="7268"/>
                </a:lnTo>
                <a:lnTo>
                  <a:pt x="731" y="7304"/>
                </a:lnTo>
                <a:lnTo>
                  <a:pt x="759" y="7337"/>
                </a:lnTo>
                <a:lnTo>
                  <a:pt x="789" y="7367"/>
                </a:lnTo>
                <a:lnTo>
                  <a:pt x="822" y="7393"/>
                </a:lnTo>
                <a:lnTo>
                  <a:pt x="857" y="7418"/>
                </a:lnTo>
                <a:lnTo>
                  <a:pt x="893" y="7437"/>
                </a:lnTo>
                <a:lnTo>
                  <a:pt x="930" y="7456"/>
                </a:lnTo>
                <a:lnTo>
                  <a:pt x="970" y="7470"/>
                </a:lnTo>
                <a:lnTo>
                  <a:pt x="1011" y="7484"/>
                </a:lnTo>
                <a:lnTo>
                  <a:pt x="1052" y="7493"/>
                </a:lnTo>
                <a:lnTo>
                  <a:pt x="1095" y="7502"/>
                </a:lnTo>
                <a:lnTo>
                  <a:pt x="1139" y="7508"/>
                </a:lnTo>
                <a:lnTo>
                  <a:pt x="1184" y="7512"/>
                </a:lnTo>
                <a:lnTo>
                  <a:pt x="1229" y="7514"/>
                </a:lnTo>
                <a:lnTo>
                  <a:pt x="1276" y="7515"/>
                </a:lnTo>
                <a:lnTo>
                  <a:pt x="1323" y="7514"/>
                </a:lnTo>
                <a:lnTo>
                  <a:pt x="1369" y="7513"/>
                </a:lnTo>
                <a:lnTo>
                  <a:pt x="1416" y="7510"/>
                </a:lnTo>
                <a:lnTo>
                  <a:pt x="1465" y="7506"/>
                </a:lnTo>
                <a:lnTo>
                  <a:pt x="1512" y="7500"/>
                </a:lnTo>
                <a:lnTo>
                  <a:pt x="1607" y="7488"/>
                </a:lnTo>
                <a:lnTo>
                  <a:pt x="1699" y="7474"/>
                </a:lnTo>
                <a:lnTo>
                  <a:pt x="1789" y="7459"/>
                </a:lnTo>
                <a:lnTo>
                  <a:pt x="1876" y="7445"/>
                </a:lnTo>
                <a:lnTo>
                  <a:pt x="1959" y="7433"/>
                </a:lnTo>
                <a:lnTo>
                  <a:pt x="2035" y="7423"/>
                </a:lnTo>
                <a:lnTo>
                  <a:pt x="2071" y="7420"/>
                </a:lnTo>
                <a:lnTo>
                  <a:pt x="2105" y="7416"/>
                </a:lnTo>
                <a:lnTo>
                  <a:pt x="2138" y="7415"/>
                </a:lnTo>
                <a:lnTo>
                  <a:pt x="2170" y="7415"/>
                </a:lnTo>
                <a:lnTo>
                  <a:pt x="2199" y="7416"/>
                </a:lnTo>
                <a:lnTo>
                  <a:pt x="2228" y="7419"/>
                </a:lnTo>
                <a:lnTo>
                  <a:pt x="2255" y="7423"/>
                </a:lnTo>
                <a:lnTo>
                  <a:pt x="2281" y="7430"/>
                </a:lnTo>
                <a:lnTo>
                  <a:pt x="2293" y="7433"/>
                </a:lnTo>
                <a:lnTo>
                  <a:pt x="2304" y="7437"/>
                </a:lnTo>
                <a:lnTo>
                  <a:pt x="2316" y="7443"/>
                </a:lnTo>
                <a:lnTo>
                  <a:pt x="2326" y="7448"/>
                </a:lnTo>
                <a:lnTo>
                  <a:pt x="2337" y="7455"/>
                </a:lnTo>
                <a:lnTo>
                  <a:pt x="2347" y="7462"/>
                </a:lnTo>
                <a:lnTo>
                  <a:pt x="2357" y="7468"/>
                </a:lnTo>
                <a:lnTo>
                  <a:pt x="2365" y="7477"/>
                </a:lnTo>
                <a:lnTo>
                  <a:pt x="2374" y="7485"/>
                </a:lnTo>
                <a:lnTo>
                  <a:pt x="2382" y="7495"/>
                </a:lnTo>
                <a:lnTo>
                  <a:pt x="2390" y="7504"/>
                </a:lnTo>
                <a:lnTo>
                  <a:pt x="2397" y="7515"/>
                </a:lnTo>
                <a:lnTo>
                  <a:pt x="2404" y="7526"/>
                </a:lnTo>
                <a:lnTo>
                  <a:pt x="2411" y="7540"/>
                </a:lnTo>
                <a:lnTo>
                  <a:pt x="2416" y="7553"/>
                </a:lnTo>
                <a:lnTo>
                  <a:pt x="2422" y="7566"/>
                </a:lnTo>
                <a:lnTo>
                  <a:pt x="2429" y="7588"/>
                </a:lnTo>
                <a:lnTo>
                  <a:pt x="2436" y="7611"/>
                </a:lnTo>
                <a:lnTo>
                  <a:pt x="2441" y="7635"/>
                </a:lnTo>
                <a:lnTo>
                  <a:pt x="2447" y="7663"/>
                </a:lnTo>
                <a:lnTo>
                  <a:pt x="2451" y="7690"/>
                </a:lnTo>
                <a:lnTo>
                  <a:pt x="2456" y="7720"/>
                </a:lnTo>
                <a:lnTo>
                  <a:pt x="2460" y="7751"/>
                </a:lnTo>
                <a:lnTo>
                  <a:pt x="2464" y="7783"/>
                </a:lnTo>
                <a:lnTo>
                  <a:pt x="2471" y="7850"/>
                </a:lnTo>
                <a:lnTo>
                  <a:pt x="2476" y="7918"/>
                </a:lnTo>
                <a:lnTo>
                  <a:pt x="2482" y="7989"/>
                </a:lnTo>
                <a:lnTo>
                  <a:pt x="2487" y="8060"/>
                </a:lnTo>
                <a:lnTo>
                  <a:pt x="2493" y="8130"/>
                </a:lnTo>
                <a:lnTo>
                  <a:pt x="2500" y="8198"/>
                </a:lnTo>
                <a:lnTo>
                  <a:pt x="2507" y="8264"/>
                </a:lnTo>
                <a:lnTo>
                  <a:pt x="2516" y="8326"/>
                </a:lnTo>
                <a:lnTo>
                  <a:pt x="2522" y="8355"/>
                </a:lnTo>
                <a:lnTo>
                  <a:pt x="2527" y="8381"/>
                </a:lnTo>
                <a:lnTo>
                  <a:pt x="2534" y="8407"/>
                </a:lnTo>
                <a:lnTo>
                  <a:pt x="2541" y="8432"/>
                </a:lnTo>
                <a:lnTo>
                  <a:pt x="2549" y="8454"/>
                </a:lnTo>
                <a:lnTo>
                  <a:pt x="2557" y="8473"/>
                </a:lnTo>
                <a:lnTo>
                  <a:pt x="2567" y="8491"/>
                </a:lnTo>
                <a:lnTo>
                  <a:pt x="2577" y="8506"/>
                </a:lnTo>
                <a:lnTo>
                  <a:pt x="2585" y="8512"/>
                </a:lnTo>
                <a:lnTo>
                  <a:pt x="2600" y="8516"/>
                </a:lnTo>
                <a:lnTo>
                  <a:pt x="2616" y="8519"/>
                </a:lnTo>
                <a:lnTo>
                  <a:pt x="2636" y="8523"/>
                </a:lnTo>
                <a:lnTo>
                  <a:pt x="2660" y="8525"/>
                </a:lnTo>
                <a:lnTo>
                  <a:pt x="2685" y="8528"/>
                </a:lnTo>
                <a:lnTo>
                  <a:pt x="2714" y="8530"/>
                </a:lnTo>
                <a:lnTo>
                  <a:pt x="2746" y="8532"/>
                </a:lnTo>
                <a:lnTo>
                  <a:pt x="2814" y="8534"/>
                </a:lnTo>
                <a:lnTo>
                  <a:pt x="2889" y="8535"/>
                </a:lnTo>
                <a:lnTo>
                  <a:pt x="2968" y="8536"/>
                </a:lnTo>
                <a:lnTo>
                  <a:pt x="3051" y="8535"/>
                </a:lnTo>
                <a:lnTo>
                  <a:pt x="3134" y="8534"/>
                </a:lnTo>
                <a:lnTo>
                  <a:pt x="3217" y="8533"/>
                </a:lnTo>
                <a:lnTo>
                  <a:pt x="3296" y="8530"/>
                </a:lnTo>
                <a:lnTo>
                  <a:pt x="3372" y="8528"/>
                </a:lnTo>
                <a:lnTo>
                  <a:pt x="3440" y="8527"/>
                </a:lnTo>
                <a:lnTo>
                  <a:pt x="3500" y="8525"/>
                </a:lnTo>
                <a:lnTo>
                  <a:pt x="3551" y="8525"/>
                </a:lnTo>
                <a:lnTo>
                  <a:pt x="3589" y="8524"/>
                </a:lnTo>
                <a:lnTo>
                  <a:pt x="3706" y="8524"/>
                </a:lnTo>
                <a:lnTo>
                  <a:pt x="3858" y="8525"/>
                </a:lnTo>
                <a:lnTo>
                  <a:pt x="4039" y="8526"/>
                </a:lnTo>
                <a:lnTo>
                  <a:pt x="4245" y="8527"/>
                </a:lnTo>
                <a:lnTo>
                  <a:pt x="4469" y="8528"/>
                </a:lnTo>
                <a:lnTo>
                  <a:pt x="4707" y="8530"/>
                </a:lnTo>
                <a:lnTo>
                  <a:pt x="4952" y="8532"/>
                </a:lnTo>
                <a:lnTo>
                  <a:pt x="5202" y="8533"/>
                </a:lnTo>
                <a:lnTo>
                  <a:pt x="5448" y="8534"/>
                </a:lnTo>
                <a:lnTo>
                  <a:pt x="5688" y="8534"/>
                </a:lnTo>
                <a:lnTo>
                  <a:pt x="5914" y="8534"/>
                </a:lnTo>
                <a:lnTo>
                  <a:pt x="6122" y="8533"/>
                </a:lnTo>
                <a:lnTo>
                  <a:pt x="6308" y="8532"/>
                </a:lnTo>
                <a:lnTo>
                  <a:pt x="6464" y="8529"/>
                </a:lnTo>
                <a:lnTo>
                  <a:pt x="6530" y="8527"/>
                </a:lnTo>
                <a:lnTo>
                  <a:pt x="6586" y="8526"/>
                </a:lnTo>
                <a:lnTo>
                  <a:pt x="6634" y="8524"/>
                </a:lnTo>
                <a:lnTo>
                  <a:pt x="6670" y="8522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prst="slope"/>
          </a:sp3d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Freeform 14">
            <a:extLst>
              <a:ext uri="{FF2B5EF4-FFF2-40B4-BE49-F238E27FC236}">
                <a16:creationId xmlns:a16="http://schemas.microsoft.com/office/drawing/2014/main" id="{981DDB32-BB77-4AE5-913B-241EE28A5E2B}"/>
              </a:ext>
            </a:extLst>
          </p:cNvPr>
          <p:cNvSpPr>
            <a:spLocks/>
          </p:cNvSpPr>
          <p:nvPr/>
        </p:nvSpPr>
        <p:spPr bwMode="auto">
          <a:xfrm rot="21220795">
            <a:off x="7792695" y="4981397"/>
            <a:ext cx="1275081" cy="994307"/>
          </a:xfrm>
          <a:custGeom>
            <a:avLst/>
            <a:gdLst>
              <a:gd name="T0" fmla="*/ 130 w 5512"/>
              <a:gd name="T1" fmla="*/ 1368 h 4747"/>
              <a:gd name="T2" fmla="*/ 0 w 5512"/>
              <a:gd name="T3" fmla="*/ 1800 h 4747"/>
              <a:gd name="T4" fmla="*/ 130 w 5512"/>
              <a:gd name="T5" fmla="*/ 2144 h 4747"/>
              <a:gd name="T6" fmla="*/ 345 w 5512"/>
              <a:gd name="T7" fmla="*/ 2324 h 4747"/>
              <a:gd name="T8" fmla="*/ 389 w 5512"/>
              <a:gd name="T9" fmla="*/ 2514 h 4747"/>
              <a:gd name="T10" fmla="*/ 511 w 5512"/>
              <a:gd name="T11" fmla="*/ 2632 h 4747"/>
              <a:gd name="T12" fmla="*/ 756 w 5512"/>
              <a:gd name="T13" fmla="*/ 2715 h 4747"/>
              <a:gd name="T14" fmla="*/ 1201 w 5512"/>
              <a:gd name="T15" fmla="*/ 2790 h 4747"/>
              <a:gd name="T16" fmla="*/ 1556 w 5512"/>
              <a:gd name="T17" fmla="*/ 2857 h 4747"/>
              <a:gd name="T18" fmla="*/ 1496 w 5512"/>
              <a:gd name="T19" fmla="*/ 3089 h 4747"/>
              <a:gd name="T20" fmla="*/ 1545 w 5512"/>
              <a:gd name="T21" fmla="*/ 3240 h 4747"/>
              <a:gd name="T22" fmla="*/ 1685 w 5512"/>
              <a:gd name="T23" fmla="*/ 3379 h 4747"/>
              <a:gd name="T24" fmla="*/ 1870 w 5512"/>
              <a:gd name="T25" fmla="*/ 3479 h 4747"/>
              <a:gd name="T26" fmla="*/ 2321 w 5512"/>
              <a:gd name="T27" fmla="*/ 3594 h 4747"/>
              <a:gd name="T28" fmla="*/ 2515 w 5512"/>
              <a:gd name="T29" fmla="*/ 3691 h 4747"/>
              <a:gd name="T30" fmla="*/ 2627 w 5512"/>
              <a:gd name="T31" fmla="*/ 3805 h 4747"/>
              <a:gd name="T32" fmla="*/ 2757 w 5512"/>
              <a:gd name="T33" fmla="*/ 4097 h 4747"/>
              <a:gd name="T34" fmla="*/ 3226 w 5512"/>
              <a:gd name="T35" fmla="*/ 4745 h 4747"/>
              <a:gd name="T36" fmla="*/ 3370 w 5512"/>
              <a:gd name="T37" fmla="*/ 4189 h 4747"/>
              <a:gd name="T38" fmla="*/ 3673 w 5512"/>
              <a:gd name="T39" fmla="*/ 4430 h 4747"/>
              <a:gd name="T40" fmla="*/ 4042 w 5512"/>
              <a:gd name="T41" fmla="*/ 4443 h 4747"/>
              <a:gd name="T42" fmla="*/ 4349 w 5512"/>
              <a:gd name="T43" fmla="*/ 4145 h 4747"/>
              <a:gd name="T44" fmla="*/ 4515 w 5512"/>
              <a:gd name="T45" fmla="*/ 3823 h 4747"/>
              <a:gd name="T46" fmla="*/ 4830 w 5512"/>
              <a:gd name="T47" fmla="*/ 3836 h 4747"/>
              <a:gd name="T48" fmla="*/ 5071 w 5512"/>
              <a:gd name="T49" fmla="*/ 3662 h 4747"/>
              <a:gd name="T50" fmla="*/ 5160 w 5512"/>
              <a:gd name="T51" fmla="*/ 3207 h 4747"/>
              <a:gd name="T52" fmla="*/ 5340 w 5512"/>
              <a:gd name="T53" fmla="*/ 3075 h 4747"/>
              <a:gd name="T54" fmla="*/ 5457 w 5512"/>
              <a:gd name="T55" fmla="*/ 2864 h 4747"/>
              <a:gd name="T56" fmla="*/ 5510 w 5512"/>
              <a:gd name="T57" fmla="*/ 2591 h 4747"/>
              <a:gd name="T58" fmla="*/ 5490 w 5512"/>
              <a:gd name="T59" fmla="*/ 2254 h 4747"/>
              <a:gd name="T60" fmla="*/ 5415 w 5512"/>
              <a:gd name="T61" fmla="*/ 1998 h 4747"/>
              <a:gd name="T62" fmla="*/ 5221 w 5512"/>
              <a:gd name="T63" fmla="*/ 1695 h 4747"/>
              <a:gd name="T64" fmla="*/ 5253 w 5512"/>
              <a:gd name="T65" fmla="*/ 1442 h 4747"/>
              <a:gd name="T66" fmla="*/ 5199 w 5512"/>
              <a:gd name="T67" fmla="*/ 1256 h 4747"/>
              <a:gd name="T68" fmla="*/ 5065 w 5512"/>
              <a:gd name="T69" fmla="*/ 1116 h 4747"/>
              <a:gd name="T70" fmla="*/ 4947 w 5512"/>
              <a:gd name="T71" fmla="*/ 932 h 4747"/>
              <a:gd name="T72" fmla="*/ 4897 w 5512"/>
              <a:gd name="T73" fmla="*/ 800 h 4747"/>
              <a:gd name="T74" fmla="*/ 4801 w 5512"/>
              <a:gd name="T75" fmla="*/ 729 h 4747"/>
              <a:gd name="T76" fmla="*/ 4596 w 5512"/>
              <a:gd name="T77" fmla="*/ 652 h 4747"/>
              <a:gd name="T78" fmla="*/ 4453 w 5512"/>
              <a:gd name="T79" fmla="*/ 480 h 4747"/>
              <a:gd name="T80" fmla="*/ 4272 w 5512"/>
              <a:gd name="T81" fmla="*/ 369 h 4747"/>
              <a:gd name="T82" fmla="*/ 3953 w 5512"/>
              <a:gd name="T83" fmla="*/ 363 h 4747"/>
              <a:gd name="T84" fmla="*/ 3843 w 5512"/>
              <a:gd name="T85" fmla="*/ 216 h 4747"/>
              <a:gd name="T86" fmla="*/ 3697 w 5512"/>
              <a:gd name="T87" fmla="*/ 132 h 4747"/>
              <a:gd name="T88" fmla="*/ 3493 w 5512"/>
              <a:gd name="T89" fmla="*/ 116 h 4747"/>
              <a:gd name="T90" fmla="*/ 3296 w 5512"/>
              <a:gd name="T91" fmla="*/ 132 h 4747"/>
              <a:gd name="T92" fmla="*/ 3119 w 5512"/>
              <a:gd name="T93" fmla="*/ 31 h 4747"/>
              <a:gd name="T94" fmla="*/ 2917 w 5512"/>
              <a:gd name="T95" fmla="*/ 0 h 4747"/>
              <a:gd name="T96" fmla="*/ 2655 w 5512"/>
              <a:gd name="T97" fmla="*/ 59 h 4747"/>
              <a:gd name="T98" fmla="*/ 2466 w 5512"/>
              <a:gd name="T99" fmla="*/ 131 h 4747"/>
              <a:gd name="T100" fmla="*/ 2269 w 5512"/>
              <a:gd name="T101" fmla="*/ 78 h 4747"/>
              <a:gd name="T102" fmla="*/ 2067 w 5512"/>
              <a:gd name="T103" fmla="*/ 77 h 4747"/>
              <a:gd name="T104" fmla="*/ 1893 w 5512"/>
              <a:gd name="T105" fmla="*/ 140 h 4747"/>
              <a:gd name="T106" fmla="*/ 1765 w 5512"/>
              <a:gd name="T107" fmla="*/ 243 h 4747"/>
              <a:gd name="T108" fmla="*/ 1582 w 5512"/>
              <a:gd name="T109" fmla="*/ 321 h 4747"/>
              <a:gd name="T110" fmla="*/ 1350 w 5512"/>
              <a:gd name="T111" fmla="*/ 318 h 4747"/>
              <a:gd name="T112" fmla="*/ 1114 w 5512"/>
              <a:gd name="T113" fmla="*/ 408 h 4747"/>
              <a:gd name="T114" fmla="*/ 955 w 5512"/>
              <a:gd name="T115" fmla="*/ 530 h 4747"/>
              <a:gd name="T116" fmla="*/ 886 w 5512"/>
              <a:gd name="T117" fmla="*/ 660 h 4747"/>
              <a:gd name="T118" fmla="*/ 650 w 5512"/>
              <a:gd name="T119" fmla="*/ 732 h 4747"/>
              <a:gd name="T120" fmla="*/ 518 w 5512"/>
              <a:gd name="T121" fmla="*/ 827 h 4747"/>
              <a:gd name="T122" fmla="*/ 475 w 5512"/>
              <a:gd name="T123" fmla="*/ 1017 h 47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512" h="4747">
                <a:moveTo>
                  <a:pt x="480" y="1046"/>
                </a:moveTo>
                <a:lnTo>
                  <a:pt x="424" y="1079"/>
                </a:lnTo>
                <a:lnTo>
                  <a:pt x="371" y="1114"/>
                </a:lnTo>
                <a:lnTo>
                  <a:pt x="321" y="1152"/>
                </a:lnTo>
                <a:lnTo>
                  <a:pt x="276" y="1191"/>
                </a:lnTo>
                <a:lnTo>
                  <a:pt x="235" y="1233"/>
                </a:lnTo>
                <a:lnTo>
                  <a:pt x="196" y="1277"/>
                </a:lnTo>
                <a:lnTo>
                  <a:pt x="161" y="1322"/>
                </a:lnTo>
                <a:lnTo>
                  <a:pt x="130" y="1368"/>
                </a:lnTo>
                <a:lnTo>
                  <a:pt x="103" y="1416"/>
                </a:lnTo>
                <a:lnTo>
                  <a:pt x="77" y="1463"/>
                </a:lnTo>
                <a:lnTo>
                  <a:pt x="56" y="1511"/>
                </a:lnTo>
                <a:lnTo>
                  <a:pt x="39" y="1560"/>
                </a:lnTo>
                <a:lnTo>
                  <a:pt x="24" y="1609"/>
                </a:lnTo>
                <a:lnTo>
                  <a:pt x="13" y="1657"/>
                </a:lnTo>
                <a:lnTo>
                  <a:pt x="6" y="1706"/>
                </a:lnTo>
                <a:lnTo>
                  <a:pt x="1" y="1753"/>
                </a:lnTo>
                <a:lnTo>
                  <a:pt x="0" y="1800"/>
                </a:lnTo>
                <a:lnTo>
                  <a:pt x="3" y="1846"/>
                </a:lnTo>
                <a:lnTo>
                  <a:pt x="8" y="1891"/>
                </a:lnTo>
                <a:lnTo>
                  <a:pt x="16" y="1932"/>
                </a:lnTo>
                <a:lnTo>
                  <a:pt x="28" y="1974"/>
                </a:lnTo>
                <a:lnTo>
                  <a:pt x="42" y="2013"/>
                </a:lnTo>
                <a:lnTo>
                  <a:pt x="60" y="2050"/>
                </a:lnTo>
                <a:lnTo>
                  <a:pt x="81" y="2084"/>
                </a:lnTo>
                <a:lnTo>
                  <a:pt x="104" y="2115"/>
                </a:lnTo>
                <a:lnTo>
                  <a:pt x="130" y="2144"/>
                </a:lnTo>
                <a:lnTo>
                  <a:pt x="160" y="2169"/>
                </a:lnTo>
                <a:lnTo>
                  <a:pt x="192" y="2191"/>
                </a:lnTo>
                <a:lnTo>
                  <a:pt x="227" y="2210"/>
                </a:lnTo>
                <a:lnTo>
                  <a:pt x="264" y="2224"/>
                </a:lnTo>
                <a:lnTo>
                  <a:pt x="305" y="2234"/>
                </a:lnTo>
                <a:lnTo>
                  <a:pt x="348" y="2240"/>
                </a:lnTo>
                <a:lnTo>
                  <a:pt x="346" y="2270"/>
                </a:lnTo>
                <a:lnTo>
                  <a:pt x="345" y="2298"/>
                </a:lnTo>
                <a:lnTo>
                  <a:pt x="345" y="2324"/>
                </a:lnTo>
                <a:lnTo>
                  <a:pt x="346" y="2350"/>
                </a:lnTo>
                <a:lnTo>
                  <a:pt x="348" y="2375"/>
                </a:lnTo>
                <a:lnTo>
                  <a:pt x="351" y="2398"/>
                </a:lnTo>
                <a:lnTo>
                  <a:pt x="354" y="2420"/>
                </a:lnTo>
                <a:lnTo>
                  <a:pt x="360" y="2440"/>
                </a:lnTo>
                <a:lnTo>
                  <a:pt x="365" y="2460"/>
                </a:lnTo>
                <a:lnTo>
                  <a:pt x="372" y="2479"/>
                </a:lnTo>
                <a:lnTo>
                  <a:pt x="380" y="2498"/>
                </a:lnTo>
                <a:lnTo>
                  <a:pt x="389" y="2514"/>
                </a:lnTo>
                <a:lnTo>
                  <a:pt x="398" y="2531"/>
                </a:lnTo>
                <a:lnTo>
                  <a:pt x="409" y="2546"/>
                </a:lnTo>
                <a:lnTo>
                  <a:pt x="420" y="2560"/>
                </a:lnTo>
                <a:lnTo>
                  <a:pt x="434" y="2574"/>
                </a:lnTo>
                <a:lnTo>
                  <a:pt x="447" y="2587"/>
                </a:lnTo>
                <a:lnTo>
                  <a:pt x="461" y="2599"/>
                </a:lnTo>
                <a:lnTo>
                  <a:pt x="476" y="2610"/>
                </a:lnTo>
                <a:lnTo>
                  <a:pt x="493" y="2621"/>
                </a:lnTo>
                <a:lnTo>
                  <a:pt x="511" y="2632"/>
                </a:lnTo>
                <a:lnTo>
                  <a:pt x="528" y="2641"/>
                </a:lnTo>
                <a:lnTo>
                  <a:pt x="547" y="2651"/>
                </a:lnTo>
                <a:lnTo>
                  <a:pt x="567" y="2659"/>
                </a:lnTo>
                <a:lnTo>
                  <a:pt x="588" y="2667"/>
                </a:lnTo>
                <a:lnTo>
                  <a:pt x="608" y="2675"/>
                </a:lnTo>
                <a:lnTo>
                  <a:pt x="632" y="2682"/>
                </a:lnTo>
                <a:lnTo>
                  <a:pt x="655" y="2689"/>
                </a:lnTo>
                <a:lnTo>
                  <a:pt x="704" y="2702"/>
                </a:lnTo>
                <a:lnTo>
                  <a:pt x="756" y="2715"/>
                </a:lnTo>
                <a:lnTo>
                  <a:pt x="809" y="2726"/>
                </a:lnTo>
                <a:lnTo>
                  <a:pt x="859" y="2737"/>
                </a:lnTo>
                <a:lnTo>
                  <a:pt x="910" y="2746"/>
                </a:lnTo>
                <a:lnTo>
                  <a:pt x="959" y="2755"/>
                </a:lnTo>
                <a:lnTo>
                  <a:pt x="1008" y="2764"/>
                </a:lnTo>
                <a:lnTo>
                  <a:pt x="1056" y="2772"/>
                </a:lnTo>
                <a:lnTo>
                  <a:pt x="1104" y="2778"/>
                </a:lnTo>
                <a:lnTo>
                  <a:pt x="1153" y="2784"/>
                </a:lnTo>
                <a:lnTo>
                  <a:pt x="1201" y="2790"/>
                </a:lnTo>
                <a:lnTo>
                  <a:pt x="1251" y="2795"/>
                </a:lnTo>
                <a:lnTo>
                  <a:pt x="1300" y="2800"/>
                </a:lnTo>
                <a:lnTo>
                  <a:pt x="1352" y="2804"/>
                </a:lnTo>
                <a:lnTo>
                  <a:pt x="1404" y="2809"/>
                </a:lnTo>
                <a:lnTo>
                  <a:pt x="1457" y="2812"/>
                </a:lnTo>
                <a:lnTo>
                  <a:pt x="1512" y="2817"/>
                </a:lnTo>
                <a:lnTo>
                  <a:pt x="1569" y="2820"/>
                </a:lnTo>
                <a:lnTo>
                  <a:pt x="1563" y="2839"/>
                </a:lnTo>
                <a:lnTo>
                  <a:pt x="1556" y="2857"/>
                </a:lnTo>
                <a:lnTo>
                  <a:pt x="1549" y="2876"/>
                </a:lnTo>
                <a:lnTo>
                  <a:pt x="1541" y="2896"/>
                </a:lnTo>
                <a:lnTo>
                  <a:pt x="1525" y="2934"/>
                </a:lnTo>
                <a:lnTo>
                  <a:pt x="1510" y="2975"/>
                </a:lnTo>
                <a:lnTo>
                  <a:pt x="1505" y="2996"/>
                </a:lnTo>
                <a:lnTo>
                  <a:pt x="1500" y="3018"/>
                </a:lnTo>
                <a:lnTo>
                  <a:pt x="1497" y="3040"/>
                </a:lnTo>
                <a:lnTo>
                  <a:pt x="1496" y="3064"/>
                </a:lnTo>
                <a:lnTo>
                  <a:pt x="1496" y="3089"/>
                </a:lnTo>
                <a:lnTo>
                  <a:pt x="1498" y="3115"/>
                </a:lnTo>
                <a:lnTo>
                  <a:pt x="1500" y="3128"/>
                </a:lnTo>
                <a:lnTo>
                  <a:pt x="1504" y="3142"/>
                </a:lnTo>
                <a:lnTo>
                  <a:pt x="1507" y="3156"/>
                </a:lnTo>
                <a:lnTo>
                  <a:pt x="1511" y="3171"/>
                </a:lnTo>
                <a:lnTo>
                  <a:pt x="1518" y="3188"/>
                </a:lnTo>
                <a:lnTo>
                  <a:pt x="1527" y="3206"/>
                </a:lnTo>
                <a:lnTo>
                  <a:pt x="1536" y="3223"/>
                </a:lnTo>
                <a:lnTo>
                  <a:pt x="1545" y="3240"/>
                </a:lnTo>
                <a:lnTo>
                  <a:pt x="1558" y="3256"/>
                </a:lnTo>
                <a:lnTo>
                  <a:pt x="1570" y="3272"/>
                </a:lnTo>
                <a:lnTo>
                  <a:pt x="1583" y="3287"/>
                </a:lnTo>
                <a:lnTo>
                  <a:pt x="1596" y="3302"/>
                </a:lnTo>
                <a:lnTo>
                  <a:pt x="1610" y="3316"/>
                </a:lnTo>
                <a:lnTo>
                  <a:pt x="1625" y="3329"/>
                </a:lnTo>
                <a:lnTo>
                  <a:pt x="1640" y="3342"/>
                </a:lnTo>
                <a:lnTo>
                  <a:pt x="1655" y="3355"/>
                </a:lnTo>
                <a:lnTo>
                  <a:pt x="1685" y="3379"/>
                </a:lnTo>
                <a:lnTo>
                  <a:pt x="1714" y="3398"/>
                </a:lnTo>
                <a:lnTo>
                  <a:pt x="1734" y="3412"/>
                </a:lnTo>
                <a:lnTo>
                  <a:pt x="1752" y="3424"/>
                </a:lnTo>
                <a:lnTo>
                  <a:pt x="1772" y="3435"/>
                </a:lnTo>
                <a:lnTo>
                  <a:pt x="1792" y="3445"/>
                </a:lnTo>
                <a:lnTo>
                  <a:pt x="1810" y="3454"/>
                </a:lnTo>
                <a:lnTo>
                  <a:pt x="1830" y="3463"/>
                </a:lnTo>
                <a:lnTo>
                  <a:pt x="1850" y="3471"/>
                </a:lnTo>
                <a:lnTo>
                  <a:pt x="1870" y="3479"/>
                </a:lnTo>
                <a:lnTo>
                  <a:pt x="1909" y="3492"/>
                </a:lnTo>
                <a:lnTo>
                  <a:pt x="1949" y="3503"/>
                </a:lnTo>
                <a:lnTo>
                  <a:pt x="1990" y="3513"/>
                </a:lnTo>
                <a:lnTo>
                  <a:pt x="2029" y="3523"/>
                </a:lnTo>
                <a:lnTo>
                  <a:pt x="2112" y="3539"/>
                </a:lnTo>
                <a:lnTo>
                  <a:pt x="2194" y="3558"/>
                </a:lnTo>
                <a:lnTo>
                  <a:pt x="2236" y="3568"/>
                </a:lnTo>
                <a:lnTo>
                  <a:pt x="2279" y="3580"/>
                </a:lnTo>
                <a:lnTo>
                  <a:pt x="2321" y="3594"/>
                </a:lnTo>
                <a:lnTo>
                  <a:pt x="2364" y="3609"/>
                </a:lnTo>
                <a:lnTo>
                  <a:pt x="2387" y="3619"/>
                </a:lnTo>
                <a:lnTo>
                  <a:pt x="2408" y="3629"/>
                </a:lnTo>
                <a:lnTo>
                  <a:pt x="2429" y="3638"/>
                </a:lnTo>
                <a:lnTo>
                  <a:pt x="2447" y="3649"/>
                </a:lnTo>
                <a:lnTo>
                  <a:pt x="2466" y="3659"/>
                </a:lnTo>
                <a:lnTo>
                  <a:pt x="2484" y="3669"/>
                </a:lnTo>
                <a:lnTo>
                  <a:pt x="2500" y="3680"/>
                </a:lnTo>
                <a:lnTo>
                  <a:pt x="2515" y="3691"/>
                </a:lnTo>
                <a:lnTo>
                  <a:pt x="2531" y="3702"/>
                </a:lnTo>
                <a:lnTo>
                  <a:pt x="2545" y="3713"/>
                </a:lnTo>
                <a:lnTo>
                  <a:pt x="2558" y="3725"/>
                </a:lnTo>
                <a:lnTo>
                  <a:pt x="2570" y="3737"/>
                </a:lnTo>
                <a:lnTo>
                  <a:pt x="2583" y="3750"/>
                </a:lnTo>
                <a:lnTo>
                  <a:pt x="2595" y="3763"/>
                </a:lnTo>
                <a:lnTo>
                  <a:pt x="2606" y="3777"/>
                </a:lnTo>
                <a:lnTo>
                  <a:pt x="2616" y="3791"/>
                </a:lnTo>
                <a:lnTo>
                  <a:pt x="2627" y="3805"/>
                </a:lnTo>
                <a:lnTo>
                  <a:pt x="2635" y="3820"/>
                </a:lnTo>
                <a:lnTo>
                  <a:pt x="2645" y="3835"/>
                </a:lnTo>
                <a:lnTo>
                  <a:pt x="2654" y="3851"/>
                </a:lnTo>
                <a:lnTo>
                  <a:pt x="2672" y="3886"/>
                </a:lnTo>
                <a:lnTo>
                  <a:pt x="2688" y="3922"/>
                </a:lnTo>
                <a:lnTo>
                  <a:pt x="2706" y="3960"/>
                </a:lnTo>
                <a:lnTo>
                  <a:pt x="2722" y="4003"/>
                </a:lnTo>
                <a:lnTo>
                  <a:pt x="2740" y="4048"/>
                </a:lnTo>
                <a:lnTo>
                  <a:pt x="2757" y="4097"/>
                </a:lnTo>
                <a:lnTo>
                  <a:pt x="2787" y="4178"/>
                </a:lnTo>
                <a:lnTo>
                  <a:pt x="2816" y="4259"/>
                </a:lnTo>
                <a:lnTo>
                  <a:pt x="2843" y="4340"/>
                </a:lnTo>
                <a:lnTo>
                  <a:pt x="2870" y="4421"/>
                </a:lnTo>
                <a:lnTo>
                  <a:pt x="2895" y="4502"/>
                </a:lnTo>
                <a:lnTo>
                  <a:pt x="2919" y="4584"/>
                </a:lnTo>
                <a:lnTo>
                  <a:pt x="2943" y="4665"/>
                </a:lnTo>
                <a:lnTo>
                  <a:pt x="2966" y="4747"/>
                </a:lnTo>
                <a:lnTo>
                  <a:pt x="3226" y="4745"/>
                </a:lnTo>
                <a:lnTo>
                  <a:pt x="3317" y="4310"/>
                </a:lnTo>
                <a:lnTo>
                  <a:pt x="3319" y="4294"/>
                </a:lnTo>
                <a:lnTo>
                  <a:pt x="3324" y="4277"/>
                </a:lnTo>
                <a:lnTo>
                  <a:pt x="3327" y="4261"/>
                </a:lnTo>
                <a:lnTo>
                  <a:pt x="3333" y="4247"/>
                </a:lnTo>
                <a:lnTo>
                  <a:pt x="3342" y="4222"/>
                </a:lnTo>
                <a:lnTo>
                  <a:pt x="3348" y="4211"/>
                </a:lnTo>
                <a:lnTo>
                  <a:pt x="3356" y="4203"/>
                </a:lnTo>
                <a:lnTo>
                  <a:pt x="3370" y="4189"/>
                </a:lnTo>
                <a:lnTo>
                  <a:pt x="3396" y="4224"/>
                </a:lnTo>
                <a:lnTo>
                  <a:pt x="3425" y="4258"/>
                </a:lnTo>
                <a:lnTo>
                  <a:pt x="3456" y="4289"/>
                </a:lnTo>
                <a:lnTo>
                  <a:pt x="3489" y="4319"/>
                </a:lnTo>
                <a:lnTo>
                  <a:pt x="3523" y="4345"/>
                </a:lnTo>
                <a:lnTo>
                  <a:pt x="3559" y="4370"/>
                </a:lnTo>
                <a:lnTo>
                  <a:pt x="3595" y="4392"/>
                </a:lnTo>
                <a:lnTo>
                  <a:pt x="3634" y="4412"/>
                </a:lnTo>
                <a:lnTo>
                  <a:pt x="3673" y="4430"/>
                </a:lnTo>
                <a:lnTo>
                  <a:pt x="3713" y="4444"/>
                </a:lnTo>
                <a:lnTo>
                  <a:pt x="3754" y="4455"/>
                </a:lnTo>
                <a:lnTo>
                  <a:pt x="3796" y="4463"/>
                </a:lnTo>
                <a:lnTo>
                  <a:pt x="3836" y="4468"/>
                </a:lnTo>
                <a:lnTo>
                  <a:pt x="3878" y="4471"/>
                </a:lnTo>
                <a:lnTo>
                  <a:pt x="3920" y="4468"/>
                </a:lnTo>
                <a:lnTo>
                  <a:pt x="3961" y="4464"/>
                </a:lnTo>
                <a:lnTo>
                  <a:pt x="4001" y="4455"/>
                </a:lnTo>
                <a:lnTo>
                  <a:pt x="4042" y="4443"/>
                </a:lnTo>
                <a:lnTo>
                  <a:pt x="4081" y="4427"/>
                </a:lnTo>
                <a:lnTo>
                  <a:pt x="4120" y="4407"/>
                </a:lnTo>
                <a:lnTo>
                  <a:pt x="4157" y="4383"/>
                </a:lnTo>
                <a:lnTo>
                  <a:pt x="4194" y="4354"/>
                </a:lnTo>
                <a:lnTo>
                  <a:pt x="4228" y="4321"/>
                </a:lnTo>
                <a:lnTo>
                  <a:pt x="4261" y="4284"/>
                </a:lnTo>
                <a:lnTo>
                  <a:pt x="4293" y="4242"/>
                </a:lnTo>
                <a:lnTo>
                  <a:pt x="4321" y="4196"/>
                </a:lnTo>
                <a:lnTo>
                  <a:pt x="4349" y="4145"/>
                </a:lnTo>
                <a:lnTo>
                  <a:pt x="4373" y="4089"/>
                </a:lnTo>
                <a:lnTo>
                  <a:pt x="4396" y="4027"/>
                </a:lnTo>
                <a:lnTo>
                  <a:pt x="4415" y="3961"/>
                </a:lnTo>
                <a:lnTo>
                  <a:pt x="4432" y="3890"/>
                </a:lnTo>
                <a:lnTo>
                  <a:pt x="4445" y="3813"/>
                </a:lnTo>
                <a:lnTo>
                  <a:pt x="4459" y="3814"/>
                </a:lnTo>
                <a:lnTo>
                  <a:pt x="4475" y="3816"/>
                </a:lnTo>
                <a:lnTo>
                  <a:pt x="4494" y="3818"/>
                </a:lnTo>
                <a:lnTo>
                  <a:pt x="4515" y="3823"/>
                </a:lnTo>
                <a:lnTo>
                  <a:pt x="4562" y="3831"/>
                </a:lnTo>
                <a:lnTo>
                  <a:pt x="4616" y="3838"/>
                </a:lnTo>
                <a:lnTo>
                  <a:pt x="4645" y="3842"/>
                </a:lnTo>
                <a:lnTo>
                  <a:pt x="4674" y="3844"/>
                </a:lnTo>
                <a:lnTo>
                  <a:pt x="4705" y="3846"/>
                </a:lnTo>
                <a:lnTo>
                  <a:pt x="4736" y="3846"/>
                </a:lnTo>
                <a:lnTo>
                  <a:pt x="4768" y="3845"/>
                </a:lnTo>
                <a:lnTo>
                  <a:pt x="4799" y="3842"/>
                </a:lnTo>
                <a:lnTo>
                  <a:pt x="4830" y="3836"/>
                </a:lnTo>
                <a:lnTo>
                  <a:pt x="4861" y="3829"/>
                </a:lnTo>
                <a:lnTo>
                  <a:pt x="4892" y="3820"/>
                </a:lnTo>
                <a:lnTo>
                  <a:pt x="4922" y="3807"/>
                </a:lnTo>
                <a:lnTo>
                  <a:pt x="4950" y="3792"/>
                </a:lnTo>
                <a:lnTo>
                  <a:pt x="4978" y="3773"/>
                </a:lnTo>
                <a:lnTo>
                  <a:pt x="5004" y="3751"/>
                </a:lnTo>
                <a:lnTo>
                  <a:pt x="5028" y="3726"/>
                </a:lnTo>
                <a:lnTo>
                  <a:pt x="5051" y="3696"/>
                </a:lnTo>
                <a:lnTo>
                  <a:pt x="5071" y="3662"/>
                </a:lnTo>
                <a:lnTo>
                  <a:pt x="5090" y="3625"/>
                </a:lnTo>
                <a:lnTo>
                  <a:pt x="5106" y="3582"/>
                </a:lnTo>
                <a:lnTo>
                  <a:pt x="5119" y="3535"/>
                </a:lnTo>
                <a:lnTo>
                  <a:pt x="5130" y="3482"/>
                </a:lnTo>
                <a:lnTo>
                  <a:pt x="5136" y="3425"/>
                </a:lnTo>
                <a:lnTo>
                  <a:pt x="5141" y="3361"/>
                </a:lnTo>
                <a:lnTo>
                  <a:pt x="5141" y="3292"/>
                </a:lnTo>
                <a:lnTo>
                  <a:pt x="5136" y="3216"/>
                </a:lnTo>
                <a:lnTo>
                  <a:pt x="5160" y="3207"/>
                </a:lnTo>
                <a:lnTo>
                  <a:pt x="5182" y="3197"/>
                </a:lnTo>
                <a:lnTo>
                  <a:pt x="5204" y="3186"/>
                </a:lnTo>
                <a:lnTo>
                  <a:pt x="5226" y="3173"/>
                </a:lnTo>
                <a:lnTo>
                  <a:pt x="5247" y="3160"/>
                </a:lnTo>
                <a:lnTo>
                  <a:pt x="5267" y="3144"/>
                </a:lnTo>
                <a:lnTo>
                  <a:pt x="5286" y="3129"/>
                </a:lnTo>
                <a:lnTo>
                  <a:pt x="5304" y="3112"/>
                </a:lnTo>
                <a:lnTo>
                  <a:pt x="5322" y="3094"/>
                </a:lnTo>
                <a:lnTo>
                  <a:pt x="5340" y="3075"/>
                </a:lnTo>
                <a:lnTo>
                  <a:pt x="5355" y="3055"/>
                </a:lnTo>
                <a:lnTo>
                  <a:pt x="5370" y="3034"/>
                </a:lnTo>
                <a:lnTo>
                  <a:pt x="5386" y="3012"/>
                </a:lnTo>
                <a:lnTo>
                  <a:pt x="5399" y="2990"/>
                </a:lnTo>
                <a:lnTo>
                  <a:pt x="5412" y="2966"/>
                </a:lnTo>
                <a:lnTo>
                  <a:pt x="5425" y="2942"/>
                </a:lnTo>
                <a:lnTo>
                  <a:pt x="5436" y="2917"/>
                </a:lnTo>
                <a:lnTo>
                  <a:pt x="5447" y="2890"/>
                </a:lnTo>
                <a:lnTo>
                  <a:pt x="5457" y="2864"/>
                </a:lnTo>
                <a:lnTo>
                  <a:pt x="5466" y="2836"/>
                </a:lnTo>
                <a:lnTo>
                  <a:pt x="5475" y="2808"/>
                </a:lnTo>
                <a:lnTo>
                  <a:pt x="5483" y="2778"/>
                </a:lnTo>
                <a:lnTo>
                  <a:pt x="5489" y="2748"/>
                </a:lnTo>
                <a:lnTo>
                  <a:pt x="5495" y="2719"/>
                </a:lnTo>
                <a:lnTo>
                  <a:pt x="5500" y="2688"/>
                </a:lnTo>
                <a:lnTo>
                  <a:pt x="5503" y="2656"/>
                </a:lnTo>
                <a:lnTo>
                  <a:pt x="5507" y="2624"/>
                </a:lnTo>
                <a:lnTo>
                  <a:pt x="5510" y="2591"/>
                </a:lnTo>
                <a:lnTo>
                  <a:pt x="5511" y="2558"/>
                </a:lnTo>
                <a:lnTo>
                  <a:pt x="5512" y="2524"/>
                </a:lnTo>
                <a:lnTo>
                  <a:pt x="5511" y="2490"/>
                </a:lnTo>
                <a:lnTo>
                  <a:pt x="5510" y="2456"/>
                </a:lnTo>
                <a:lnTo>
                  <a:pt x="5508" y="2411"/>
                </a:lnTo>
                <a:lnTo>
                  <a:pt x="5505" y="2369"/>
                </a:lnTo>
                <a:lnTo>
                  <a:pt x="5500" y="2328"/>
                </a:lnTo>
                <a:lnTo>
                  <a:pt x="5496" y="2290"/>
                </a:lnTo>
                <a:lnTo>
                  <a:pt x="5490" y="2254"/>
                </a:lnTo>
                <a:lnTo>
                  <a:pt x="5485" y="2219"/>
                </a:lnTo>
                <a:lnTo>
                  <a:pt x="5477" y="2186"/>
                </a:lnTo>
                <a:lnTo>
                  <a:pt x="5470" y="2156"/>
                </a:lnTo>
                <a:lnTo>
                  <a:pt x="5462" y="2126"/>
                </a:lnTo>
                <a:lnTo>
                  <a:pt x="5454" y="2098"/>
                </a:lnTo>
                <a:lnTo>
                  <a:pt x="5445" y="2072"/>
                </a:lnTo>
                <a:lnTo>
                  <a:pt x="5435" y="2046"/>
                </a:lnTo>
                <a:lnTo>
                  <a:pt x="5425" y="2021"/>
                </a:lnTo>
                <a:lnTo>
                  <a:pt x="5415" y="1998"/>
                </a:lnTo>
                <a:lnTo>
                  <a:pt x="5404" y="1976"/>
                </a:lnTo>
                <a:lnTo>
                  <a:pt x="5393" y="1956"/>
                </a:lnTo>
                <a:lnTo>
                  <a:pt x="5370" y="1915"/>
                </a:lnTo>
                <a:lnTo>
                  <a:pt x="5346" y="1877"/>
                </a:lnTo>
                <a:lnTo>
                  <a:pt x="5322" y="1840"/>
                </a:lnTo>
                <a:lnTo>
                  <a:pt x="5297" y="1805"/>
                </a:lnTo>
                <a:lnTo>
                  <a:pt x="5271" y="1769"/>
                </a:lnTo>
                <a:lnTo>
                  <a:pt x="5246" y="1732"/>
                </a:lnTo>
                <a:lnTo>
                  <a:pt x="5221" y="1695"/>
                </a:lnTo>
                <a:lnTo>
                  <a:pt x="5197" y="1654"/>
                </a:lnTo>
                <a:lnTo>
                  <a:pt x="5210" y="1625"/>
                </a:lnTo>
                <a:lnTo>
                  <a:pt x="5222" y="1596"/>
                </a:lnTo>
                <a:lnTo>
                  <a:pt x="5232" y="1568"/>
                </a:lnTo>
                <a:lnTo>
                  <a:pt x="5240" y="1542"/>
                </a:lnTo>
                <a:lnTo>
                  <a:pt x="5245" y="1516"/>
                </a:lnTo>
                <a:lnTo>
                  <a:pt x="5249" y="1490"/>
                </a:lnTo>
                <a:lnTo>
                  <a:pt x="5252" y="1466"/>
                </a:lnTo>
                <a:lnTo>
                  <a:pt x="5253" y="1442"/>
                </a:lnTo>
                <a:lnTo>
                  <a:pt x="5252" y="1419"/>
                </a:lnTo>
                <a:lnTo>
                  <a:pt x="5249" y="1396"/>
                </a:lnTo>
                <a:lnTo>
                  <a:pt x="5246" y="1375"/>
                </a:lnTo>
                <a:lnTo>
                  <a:pt x="5242" y="1353"/>
                </a:lnTo>
                <a:lnTo>
                  <a:pt x="5235" y="1333"/>
                </a:lnTo>
                <a:lnTo>
                  <a:pt x="5227" y="1313"/>
                </a:lnTo>
                <a:lnTo>
                  <a:pt x="5219" y="1293"/>
                </a:lnTo>
                <a:lnTo>
                  <a:pt x="5209" y="1275"/>
                </a:lnTo>
                <a:lnTo>
                  <a:pt x="5199" y="1256"/>
                </a:lnTo>
                <a:lnTo>
                  <a:pt x="5187" y="1239"/>
                </a:lnTo>
                <a:lnTo>
                  <a:pt x="5174" y="1222"/>
                </a:lnTo>
                <a:lnTo>
                  <a:pt x="5160" y="1206"/>
                </a:lnTo>
                <a:lnTo>
                  <a:pt x="5146" y="1189"/>
                </a:lnTo>
                <a:lnTo>
                  <a:pt x="5131" y="1174"/>
                </a:lnTo>
                <a:lnTo>
                  <a:pt x="5115" y="1159"/>
                </a:lnTo>
                <a:lnTo>
                  <a:pt x="5099" y="1144"/>
                </a:lnTo>
                <a:lnTo>
                  <a:pt x="5081" y="1131"/>
                </a:lnTo>
                <a:lnTo>
                  <a:pt x="5065" y="1116"/>
                </a:lnTo>
                <a:lnTo>
                  <a:pt x="5046" y="1103"/>
                </a:lnTo>
                <a:lnTo>
                  <a:pt x="5028" y="1091"/>
                </a:lnTo>
                <a:lnTo>
                  <a:pt x="4991" y="1066"/>
                </a:lnTo>
                <a:lnTo>
                  <a:pt x="4954" y="1043"/>
                </a:lnTo>
                <a:lnTo>
                  <a:pt x="4954" y="1019"/>
                </a:lnTo>
                <a:lnTo>
                  <a:pt x="4952" y="994"/>
                </a:lnTo>
                <a:lnTo>
                  <a:pt x="4951" y="972"/>
                </a:lnTo>
                <a:lnTo>
                  <a:pt x="4949" y="951"/>
                </a:lnTo>
                <a:lnTo>
                  <a:pt x="4947" y="932"/>
                </a:lnTo>
                <a:lnTo>
                  <a:pt x="4944" y="913"/>
                </a:lnTo>
                <a:lnTo>
                  <a:pt x="4940" y="895"/>
                </a:lnTo>
                <a:lnTo>
                  <a:pt x="4936" y="879"/>
                </a:lnTo>
                <a:lnTo>
                  <a:pt x="4932" y="863"/>
                </a:lnTo>
                <a:lnTo>
                  <a:pt x="4926" y="849"/>
                </a:lnTo>
                <a:lnTo>
                  <a:pt x="4919" y="836"/>
                </a:lnTo>
                <a:lnTo>
                  <a:pt x="4913" y="823"/>
                </a:lnTo>
                <a:lnTo>
                  <a:pt x="4905" y="811"/>
                </a:lnTo>
                <a:lnTo>
                  <a:pt x="4897" y="800"/>
                </a:lnTo>
                <a:lnTo>
                  <a:pt x="4889" y="790"/>
                </a:lnTo>
                <a:lnTo>
                  <a:pt x="4880" y="780"/>
                </a:lnTo>
                <a:lnTo>
                  <a:pt x="4870" y="771"/>
                </a:lnTo>
                <a:lnTo>
                  <a:pt x="4860" y="763"/>
                </a:lnTo>
                <a:lnTo>
                  <a:pt x="4849" y="756"/>
                </a:lnTo>
                <a:lnTo>
                  <a:pt x="4838" y="748"/>
                </a:lnTo>
                <a:lnTo>
                  <a:pt x="4826" y="741"/>
                </a:lnTo>
                <a:lnTo>
                  <a:pt x="4814" y="735"/>
                </a:lnTo>
                <a:lnTo>
                  <a:pt x="4801" y="729"/>
                </a:lnTo>
                <a:lnTo>
                  <a:pt x="4788" y="724"/>
                </a:lnTo>
                <a:lnTo>
                  <a:pt x="4759" y="713"/>
                </a:lnTo>
                <a:lnTo>
                  <a:pt x="4728" y="704"/>
                </a:lnTo>
                <a:lnTo>
                  <a:pt x="4696" y="695"/>
                </a:lnTo>
                <a:lnTo>
                  <a:pt x="4661" y="685"/>
                </a:lnTo>
                <a:lnTo>
                  <a:pt x="4643" y="680"/>
                </a:lnTo>
                <a:lnTo>
                  <a:pt x="4627" y="673"/>
                </a:lnTo>
                <a:lnTo>
                  <a:pt x="4612" y="663"/>
                </a:lnTo>
                <a:lnTo>
                  <a:pt x="4596" y="652"/>
                </a:lnTo>
                <a:lnTo>
                  <a:pt x="4583" y="640"/>
                </a:lnTo>
                <a:lnTo>
                  <a:pt x="4570" y="627"/>
                </a:lnTo>
                <a:lnTo>
                  <a:pt x="4557" y="613"/>
                </a:lnTo>
                <a:lnTo>
                  <a:pt x="4544" y="597"/>
                </a:lnTo>
                <a:lnTo>
                  <a:pt x="4519" y="565"/>
                </a:lnTo>
                <a:lnTo>
                  <a:pt x="4495" y="531"/>
                </a:lnTo>
                <a:lnTo>
                  <a:pt x="4482" y="514"/>
                </a:lnTo>
                <a:lnTo>
                  <a:pt x="4467" y="497"/>
                </a:lnTo>
                <a:lnTo>
                  <a:pt x="4453" y="480"/>
                </a:lnTo>
                <a:lnTo>
                  <a:pt x="4439" y="463"/>
                </a:lnTo>
                <a:lnTo>
                  <a:pt x="4422" y="448"/>
                </a:lnTo>
                <a:lnTo>
                  <a:pt x="4406" y="434"/>
                </a:lnTo>
                <a:lnTo>
                  <a:pt x="4387" y="419"/>
                </a:lnTo>
                <a:lnTo>
                  <a:pt x="4367" y="406"/>
                </a:lnTo>
                <a:lnTo>
                  <a:pt x="4347" y="394"/>
                </a:lnTo>
                <a:lnTo>
                  <a:pt x="4323" y="384"/>
                </a:lnTo>
                <a:lnTo>
                  <a:pt x="4298" y="375"/>
                </a:lnTo>
                <a:lnTo>
                  <a:pt x="4272" y="369"/>
                </a:lnTo>
                <a:lnTo>
                  <a:pt x="4243" y="364"/>
                </a:lnTo>
                <a:lnTo>
                  <a:pt x="4211" y="361"/>
                </a:lnTo>
                <a:lnTo>
                  <a:pt x="4178" y="361"/>
                </a:lnTo>
                <a:lnTo>
                  <a:pt x="4142" y="362"/>
                </a:lnTo>
                <a:lnTo>
                  <a:pt x="4103" y="366"/>
                </a:lnTo>
                <a:lnTo>
                  <a:pt x="4062" y="374"/>
                </a:lnTo>
                <a:lnTo>
                  <a:pt x="4018" y="384"/>
                </a:lnTo>
                <a:lnTo>
                  <a:pt x="3969" y="397"/>
                </a:lnTo>
                <a:lnTo>
                  <a:pt x="3953" y="363"/>
                </a:lnTo>
                <a:lnTo>
                  <a:pt x="3934" y="330"/>
                </a:lnTo>
                <a:lnTo>
                  <a:pt x="3924" y="315"/>
                </a:lnTo>
                <a:lnTo>
                  <a:pt x="3914" y="299"/>
                </a:lnTo>
                <a:lnTo>
                  <a:pt x="3903" y="284"/>
                </a:lnTo>
                <a:lnTo>
                  <a:pt x="3892" y="270"/>
                </a:lnTo>
                <a:lnTo>
                  <a:pt x="3880" y="255"/>
                </a:lnTo>
                <a:lnTo>
                  <a:pt x="3868" y="241"/>
                </a:lnTo>
                <a:lnTo>
                  <a:pt x="3856" y="229"/>
                </a:lnTo>
                <a:lnTo>
                  <a:pt x="3843" y="216"/>
                </a:lnTo>
                <a:lnTo>
                  <a:pt x="3829" y="204"/>
                </a:lnTo>
                <a:lnTo>
                  <a:pt x="3814" y="193"/>
                </a:lnTo>
                <a:lnTo>
                  <a:pt x="3799" y="182"/>
                </a:lnTo>
                <a:lnTo>
                  <a:pt x="3783" y="172"/>
                </a:lnTo>
                <a:lnTo>
                  <a:pt x="3768" y="162"/>
                </a:lnTo>
                <a:lnTo>
                  <a:pt x="3750" y="153"/>
                </a:lnTo>
                <a:lnTo>
                  <a:pt x="3733" y="145"/>
                </a:lnTo>
                <a:lnTo>
                  <a:pt x="3715" y="139"/>
                </a:lnTo>
                <a:lnTo>
                  <a:pt x="3697" y="132"/>
                </a:lnTo>
                <a:lnTo>
                  <a:pt x="3677" y="127"/>
                </a:lnTo>
                <a:lnTo>
                  <a:pt x="3657" y="122"/>
                </a:lnTo>
                <a:lnTo>
                  <a:pt x="3635" y="118"/>
                </a:lnTo>
                <a:lnTo>
                  <a:pt x="3614" y="116"/>
                </a:lnTo>
                <a:lnTo>
                  <a:pt x="3591" y="113"/>
                </a:lnTo>
                <a:lnTo>
                  <a:pt x="3568" y="112"/>
                </a:lnTo>
                <a:lnTo>
                  <a:pt x="3544" y="112"/>
                </a:lnTo>
                <a:lnTo>
                  <a:pt x="3518" y="113"/>
                </a:lnTo>
                <a:lnTo>
                  <a:pt x="3493" y="116"/>
                </a:lnTo>
                <a:lnTo>
                  <a:pt x="3466" y="119"/>
                </a:lnTo>
                <a:lnTo>
                  <a:pt x="3438" y="123"/>
                </a:lnTo>
                <a:lnTo>
                  <a:pt x="3403" y="129"/>
                </a:lnTo>
                <a:lnTo>
                  <a:pt x="3374" y="133"/>
                </a:lnTo>
                <a:lnTo>
                  <a:pt x="3351" y="137"/>
                </a:lnTo>
                <a:lnTo>
                  <a:pt x="3333" y="138"/>
                </a:lnTo>
                <a:lnTo>
                  <a:pt x="3318" y="137"/>
                </a:lnTo>
                <a:lnTo>
                  <a:pt x="3306" y="135"/>
                </a:lnTo>
                <a:lnTo>
                  <a:pt x="3296" y="132"/>
                </a:lnTo>
                <a:lnTo>
                  <a:pt x="3289" y="127"/>
                </a:lnTo>
                <a:lnTo>
                  <a:pt x="3273" y="115"/>
                </a:lnTo>
                <a:lnTo>
                  <a:pt x="3252" y="97"/>
                </a:lnTo>
                <a:lnTo>
                  <a:pt x="3237" y="86"/>
                </a:lnTo>
                <a:lnTo>
                  <a:pt x="3218" y="75"/>
                </a:lnTo>
                <a:lnTo>
                  <a:pt x="3195" y="63"/>
                </a:lnTo>
                <a:lnTo>
                  <a:pt x="3166" y="50"/>
                </a:lnTo>
                <a:lnTo>
                  <a:pt x="3142" y="40"/>
                </a:lnTo>
                <a:lnTo>
                  <a:pt x="3119" y="31"/>
                </a:lnTo>
                <a:lnTo>
                  <a:pt x="3096" y="23"/>
                </a:lnTo>
                <a:lnTo>
                  <a:pt x="3073" y="18"/>
                </a:lnTo>
                <a:lnTo>
                  <a:pt x="3050" y="12"/>
                </a:lnTo>
                <a:lnTo>
                  <a:pt x="3027" y="8"/>
                </a:lnTo>
                <a:lnTo>
                  <a:pt x="3005" y="5"/>
                </a:lnTo>
                <a:lnTo>
                  <a:pt x="2982" y="2"/>
                </a:lnTo>
                <a:lnTo>
                  <a:pt x="2960" y="1"/>
                </a:lnTo>
                <a:lnTo>
                  <a:pt x="2938" y="0"/>
                </a:lnTo>
                <a:lnTo>
                  <a:pt x="2917" y="0"/>
                </a:lnTo>
                <a:lnTo>
                  <a:pt x="2895" y="1"/>
                </a:lnTo>
                <a:lnTo>
                  <a:pt x="2874" y="4"/>
                </a:lnTo>
                <a:lnTo>
                  <a:pt x="2853" y="6"/>
                </a:lnTo>
                <a:lnTo>
                  <a:pt x="2832" y="8"/>
                </a:lnTo>
                <a:lnTo>
                  <a:pt x="2812" y="12"/>
                </a:lnTo>
                <a:lnTo>
                  <a:pt x="2772" y="21"/>
                </a:lnTo>
                <a:lnTo>
                  <a:pt x="2732" y="32"/>
                </a:lnTo>
                <a:lnTo>
                  <a:pt x="2694" y="44"/>
                </a:lnTo>
                <a:lnTo>
                  <a:pt x="2655" y="59"/>
                </a:lnTo>
                <a:lnTo>
                  <a:pt x="2618" y="73"/>
                </a:lnTo>
                <a:lnTo>
                  <a:pt x="2581" y="88"/>
                </a:lnTo>
                <a:lnTo>
                  <a:pt x="2546" y="105"/>
                </a:lnTo>
                <a:lnTo>
                  <a:pt x="2511" y="121"/>
                </a:lnTo>
                <a:lnTo>
                  <a:pt x="2503" y="123"/>
                </a:lnTo>
                <a:lnTo>
                  <a:pt x="2496" y="127"/>
                </a:lnTo>
                <a:lnTo>
                  <a:pt x="2489" y="128"/>
                </a:lnTo>
                <a:lnTo>
                  <a:pt x="2481" y="130"/>
                </a:lnTo>
                <a:lnTo>
                  <a:pt x="2466" y="131"/>
                </a:lnTo>
                <a:lnTo>
                  <a:pt x="2451" y="130"/>
                </a:lnTo>
                <a:lnTo>
                  <a:pt x="2435" y="128"/>
                </a:lnTo>
                <a:lnTo>
                  <a:pt x="2419" y="124"/>
                </a:lnTo>
                <a:lnTo>
                  <a:pt x="2402" y="120"/>
                </a:lnTo>
                <a:lnTo>
                  <a:pt x="2386" y="115"/>
                </a:lnTo>
                <a:lnTo>
                  <a:pt x="2349" y="101"/>
                </a:lnTo>
                <a:lnTo>
                  <a:pt x="2311" y="89"/>
                </a:lnTo>
                <a:lnTo>
                  <a:pt x="2291" y="83"/>
                </a:lnTo>
                <a:lnTo>
                  <a:pt x="2269" y="78"/>
                </a:lnTo>
                <a:lnTo>
                  <a:pt x="2247" y="74"/>
                </a:lnTo>
                <a:lnTo>
                  <a:pt x="2224" y="71"/>
                </a:lnTo>
                <a:lnTo>
                  <a:pt x="2201" y="70"/>
                </a:lnTo>
                <a:lnTo>
                  <a:pt x="2178" y="68"/>
                </a:lnTo>
                <a:lnTo>
                  <a:pt x="2155" y="68"/>
                </a:lnTo>
                <a:lnTo>
                  <a:pt x="2133" y="70"/>
                </a:lnTo>
                <a:lnTo>
                  <a:pt x="2111" y="71"/>
                </a:lnTo>
                <a:lnTo>
                  <a:pt x="2089" y="74"/>
                </a:lnTo>
                <a:lnTo>
                  <a:pt x="2067" y="77"/>
                </a:lnTo>
                <a:lnTo>
                  <a:pt x="2046" y="82"/>
                </a:lnTo>
                <a:lnTo>
                  <a:pt x="2025" y="86"/>
                </a:lnTo>
                <a:lnTo>
                  <a:pt x="2005" y="93"/>
                </a:lnTo>
                <a:lnTo>
                  <a:pt x="1985" y="98"/>
                </a:lnTo>
                <a:lnTo>
                  <a:pt x="1966" y="106"/>
                </a:lnTo>
                <a:lnTo>
                  <a:pt x="1947" y="113"/>
                </a:lnTo>
                <a:lnTo>
                  <a:pt x="1928" y="121"/>
                </a:lnTo>
                <a:lnTo>
                  <a:pt x="1911" y="130"/>
                </a:lnTo>
                <a:lnTo>
                  <a:pt x="1893" y="140"/>
                </a:lnTo>
                <a:lnTo>
                  <a:pt x="1876" y="150"/>
                </a:lnTo>
                <a:lnTo>
                  <a:pt x="1860" y="160"/>
                </a:lnTo>
                <a:lnTo>
                  <a:pt x="1845" y="171"/>
                </a:lnTo>
                <a:lnTo>
                  <a:pt x="1829" y="182"/>
                </a:lnTo>
                <a:lnTo>
                  <a:pt x="1815" y="194"/>
                </a:lnTo>
                <a:lnTo>
                  <a:pt x="1802" y="206"/>
                </a:lnTo>
                <a:lnTo>
                  <a:pt x="1788" y="218"/>
                </a:lnTo>
                <a:lnTo>
                  <a:pt x="1776" y="231"/>
                </a:lnTo>
                <a:lnTo>
                  <a:pt x="1765" y="243"/>
                </a:lnTo>
                <a:lnTo>
                  <a:pt x="1754" y="256"/>
                </a:lnTo>
                <a:lnTo>
                  <a:pt x="1745" y="270"/>
                </a:lnTo>
                <a:lnTo>
                  <a:pt x="1736" y="284"/>
                </a:lnTo>
                <a:lnTo>
                  <a:pt x="1727" y="297"/>
                </a:lnTo>
                <a:lnTo>
                  <a:pt x="1719" y="310"/>
                </a:lnTo>
                <a:lnTo>
                  <a:pt x="1713" y="325"/>
                </a:lnTo>
                <a:lnTo>
                  <a:pt x="1707" y="339"/>
                </a:lnTo>
                <a:lnTo>
                  <a:pt x="1640" y="330"/>
                </a:lnTo>
                <a:lnTo>
                  <a:pt x="1582" y="321"/>
                </a:lnTo>
                <a:lnTo>
                  <a:pt x="1555" y="318"/>
                </a:lnTo>
                <a:lnTo>
                  <a:pt x="1530" y="314"/>
                </a:lnTo>
                <a:lnTo>
                  <a:pt x="1506" y="311"/>
                </a:lnTo>
                <a:lnTo>
                  <a:pt x="1481" y="309"/>
                </a:lnTo>
                <a:lnTo>
                  <a:pt x="1456" y="308"/>
                </a:lnTo>
                <a:lnTo>
                  <a:pt x="1431" y="308"/>
                </a:lnTo>
                <a:lnTo>
                  <a:pt x="1406" y="310"/>
                </a:lnTo>
                <a:lnTo>
                  <a:pt x="1378" y="314"/>
                </a:lnTo>
                <a:lnTo>
                  <a:pt x="1350" y="318"/>
                </a:lnTo>
                <a:lnTo>
                  <a:pt x="1319" y="326"/>
                </a:lnTo>
                <a:lnTo>
                  <a:pt x="1286" y="336"/>
                </a:lnTo>
                <a:lnTo>
                  <a:pt x="1251" y="348"/>
                </a:lnTo>
                <a:lnTo>
                  <a:pt x="1228" y="357"/>
                </a:lnTo>
                <a:lnTo>
                  <a:pt x="1205" y="365"/>
                </a:lnTo>
                <a:lnTo>
                  <a:pt x="1181" y="375"/>
                </a:lnTo>
                <a:lnTo>
                  <a:pt x="1158" y="386"/>
                </a:lnTo>
                <a:lnTo>
                  <a:pt x="1136" y="396"/>
                </a:lnTo>
                <a:lnTo>
                  <a:pt x="1114" y="408"/>
                </a:lnTo>
                <a:lnTo>
                  <a:pt x="1093" y="419"/>
                </a:lnTo>
                <a:lnTo>
                  <a:pt x="1074" y="432"/>
                </a:lnTo>
                <a:lnTo>
                  <a:pt x="1054" y="445"/>
                </a:lnTo>
                <a:lnTo>
                  <a:pt x="1034" y="458"/>
                </a:lnTo>
                <a:lnTo>
                  <a:pt x="1016" y="472"/>
                </a:lnTo>
                <a:lnTo>
                  <a:pt x="1000" y="486"/>
                </a:lnTo>
                <a:lnTo>
                  <a:pt x="983" y="501"/>
                </a:lnTo>
                <a:lnTo>
                  <a:pt x="968" y="515"/>
                </a:lnTo>
                <a:lnTo>
                  <a:pt x="955" y="530"/>
                </a:lnTo>
                <a:lnTo>
                  <a:pt x="943" y="547"/>
                </a:lnTo>
                <a:lnTo>
                  <a:pt x="926" y="569"/>
                </a:lnTo>
                <a:lnTo>
                  <a:pt x="914" y="589"/>
                </a:lnTo>
                <a:lnTo>
                  <a:pt x="904" y="605"/>
                </a:lnTo>
                <a:lnTo>
                  <a:pt x="899" y="618"/>
                </a:lnTo>
                <a:lnTo>
                  <a:pt x="892" y="638"/>
                </a:lnTo>
                <a:lnTo>
                  <a:pt x="889" y="651"/>
                </a:lnTo>
                <a:lnTo>
                  <a:pt x="888" y="656"/>
                </a:lnTo>
                <a:lnTo>
                  <a:pt x="886" y="660"/>
                </a:lnTo>
                <a:lnTo>
                  <a:pt x="881" y="663"/>
                </a:lnTo>
                <a:lnTo>
                  <a:pt x="876" y="667"/>
                </a:lnTo>
                <a:lnTo>
                  <a:pt x="856" y="673"/>
                </a:lnTo>
                <a:lnTo>
                  <a:pt x="822" y="684"/>
                </a:lnTo>
                <a:lnTo>
                  <a:pt x="784" y="693"/>
                </a:lnTo>
                <a:lnTo>
                  <a:pt x="731" y="706"/>
                </a:lnTo>
                <a:lnTo>
                  <a:pt x="699" y="714"/>
                </a:lnTo>
                <a:lnTo>
                  <a:pt x="667" y="725"/>
                </a:lnTo>
                <a:lnTo>
                  <a:pt x="650" y="732"/>
                </a:lnTo>
                <a:lnTo>
                  <a:pt x="634" y="738"/>
                </a:lnTo>
                <a:lnTo>
                  <a:pt x="617" y="747"/>
                </a:lnTo>
                <a:lnTo>
                  <a:pt x="602" y="755"/>
                </a:lnTo>
                <a:lnTo>
                  <a:pt x="586" y="765"/>
                </a:lnTo>
                <a:lnTo>
                  <a:pt x="571" y="774"/>
                </a:lnTo>
                <a:lnTo>
                  <a:pt x="557" y="787"/>
                </a:lnTo>
                <a:lnTo>
                  <a:pt x="542" y="799"/>
                </a:lnTo>
                <a:lnTo>
                  <a:pt x="530" y="812"/>
                </a:lnTo>
                <a:lnTo>
                  <a:pt x="518" y="827"/>
                </a:lnTo>
                <a:lnTo>
                  <a:pt x="507" y="843"/>
                </a:lnTo>
                <a:lnTo>
                  <a:pt x="498" y="859"/>
                </a:lnTo>
                <a:lnTo>
                  <a:pt x="490" y="878"/>
                </a:lnTo>
                <a:lnTo>
                  <a:pt x="483" y="898"/>
                </a:lnTo>
                <a:lnTo>
                  <a:pt x="478" y="918"/>
                </a:lnTo>
                <a:lnTo>
                  <a:pt x="474" y="940"/>
                </a:lnTo>
                <a:lnTo>
                  <a:pt x="473" y="965"/>
                </a:lnTo>
                <a:lnTo>
                  <a:pt x="473" y="991"/>
                </a:lnTo>
                <a:lnTo>
                  <a:pt x="475" y="1017"/>
                </a:lnTo>
                <a:lnTo>
                  <a:pt x="480" y="1046"/>
                </a:lnTo>
                <a:close/>
              </a:path>
            </a:pathLst>
          </a:custGeom>
          <a:solidFill>
            <a:srgbClr val="FEFEF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F46DE09-6B6F-4183-8FD3-1E5FA7013DF2}"/>
              </a:ext>
            </a:extLst>
          </p:cNvPr>
          <p:cNvSpPr txBox="1"/>
          <p:nvPr/>
        </p:nvSpPr>
        <p:spPr>
          <a:xfrm>
            <a:off x="7214140" y="5095949"/>
            <a:ext cx="2488443" cy="584775"/>
          </a:xfrm>
          <a:prstGeom prst="rect">
            <a:avLst/>
          </a:prstGeom>
        </p:spPr>
        <p:txBody>
          <a:bodyPr vert="horz" wrap="square" rtlCol="0" anchor="ctr">
            <a:spAutoFit/>
          </a:bodyPr>
          <a:lstStyle/>
          <a:p>
            <a:pPr algn="ctr"/>
            <a:r>
              <a:rPr lang="en-US" sz="3200" b="1" dirty="0">
                <a:solidFill>
                  <a:schemeClr val="accent6">
                    <a:lumMod val="50000"/>
                  </a:schemeClr>
                </a:solidFill>
              </a:rPr>
              <a:t>C</a:t>
            </a:r>
            <a:r>
              <a:rPr lang="en-IN" sz="3200" b="1" dirty="0">
                <a:solidFill>
                  <a:schemeClr val="accent6">
                    <a:lumMod val="50000"/>
                  </a:schemeClr>
                </a:solidFill>
              </a:rPr>
              <a:t>LERK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94BEB94-99A6-4064-BA4C-2BEC65E17225}"/>
              </a:ext>
            </a:extLst>
          </p:cNvPr>
          <p:cNvCxnSpPr>
            <a:stCxn id="35" idx="19"/>
            <a:endCxn id="8" idx="6"/>
          </p:cNvCxnSpPr>
          <p:nvPr/>
        </p:nvCxnSpPr>
        <p:spPr>
          <a:xfrm flipH="1" flipV="1">
            <a:off x="2403607" y="1192795"/>
            <a:ext cx="5709378" cy="36889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AE8FA122-4B26-4F2A-AE11-B49DF656FC64}"/>
              </a:ext>
            </a:extLst>
          </p:cNvPr>
          <p:cNvSpPr txBox="1"/>
          <p:nvPr/>
        </p:nvSpPr>
        <p:spPr>
          <a:xfrm>
            <a:off x="9203568" y="5801814"/>
            <a:ext cx="2981240" cy="709236"/>
          </a:xfrm>
          <a:prstGeom prst="wedgeRoundRectCallout">
            <a:avLst>
              <a:gd name="adj1" fmla="val -5651"/>
              <a:gd name="adj2" fmla="val 80546"/>
              <a:gd name="adj3" fmla="val 16667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noAutofit/>
          </a:bodyPr>
          <a:lstStyle>
            <a:defPPr>
              <a:defRPr lang="en-US"/>
            </a:defPPr>
            <a:lvl1pPr>
              <a:defRPr sz="1400" kern="0">
                <a:latin typeface="Arial" pitchFamily="34" charset="0"/>
                <a:cs typeface="Arial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E436CA03-BB1F-4F0F-B623-E867B9CF1EE3}"/>
              </a:ext>
            </a:extLst>
          </p:cNvPr>
          <p:cNvSpPr/>
          <p:nvPr/>
        </p:nvSpPr>
        <p:spPr>
          <a:xfrm>
            <a:off x="9287920" y="5790573"/>
            <a:ext cx="298124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/>
              <a:t>Let’s create and modify user databases.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98AA3891-F809-42B9-8A94-C9E2739276FD}"/>
              </a:ext>
            </a:extLst>
          </p:cNvPr>
          <p:cNvCxnSpPr>
            <a:endCxn id="7" idx="45"/>
          </p:cNvCxnSpPr>
          <p:nvPr/>
        </p:nvCxnSpPr>
        <p:spPr>
          <a:xfrm flipV="1">
            <a:off x="9008897" y="3606204"/>
            <a:ext cx="1353463" cy="13903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5355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5" grpId="0" animBg="1"/>
      <p:bldP spid="7" grpId="0" animBg="1"/>
      <p:bldP spid="27" grpId="0" animBg="1"/>
      <p:bldP spid="5" grpId="0"/>
      <p:bldP spid="19" grpId="0"/>
      <p:bldP spid="26" grpId="0" animBg="1"/>
      <p:bldP spid="31" grpId="0" animBg="1"/>
      <p:bldP spid="32" grpId="0"/>
      <p:bldP spid="35" grpId="0" animBg="1"/>
      <p:bldP spid="41" grpId="0" animBg="1"/>
      <p:bldP spid="4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18254" y="5500976"/>
            <a:ext cx="11755491" cy="808893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/>
              <a:t>Database name- </a:t>
            </a:r>
            <a:r>
              <a:rPr lang="en-US" sz="2800" b="1" dirty="0" err="1"/>
              <a:t>eloandb</a:t>
            </a:r>
            <a:r>
              <a:rPr lang="en-US" sz="2800" b="1" dirty="0"/>
              <a:t> ; table name- applicant, user;   </a:t>
            </a:r>
          </a:p>
        </p:txBody>
      </p:sp>
      <p:sp>
        <p:nvSpPr>
          <p:cNvPr id="3" name="Rectangle 2"/>
          <p:cNvSpPr/>
          <p:nvPr/>
        </p:nvSpPr>
        <p:spPr>
          <a:xfrm>
            <a:off x="819711" y="5155196"/>
            <a:ext cx="22878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This is a sample text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3551188" y="5155196"/>
            <a:ext cx="22878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This is a sample text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6282665" y="5155196"/>
            <a:ext cx="22878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This is a sample text</a:t>
            </a:r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9014141" y="5155196"/>
            <a:ext cx="22878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This is a sample text</a:t>
            </a:r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3786553" y="69691"/>
            <a:ext cx="4295902" cy="12637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8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DATABASE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7F06C94-1DE4-499E-891F-0B136CCD38AA}"/>
              </a:ext>
            </a:extLst>
          </p:cNvPr>
          <p:cNvGrpSpPr/>
          <p:nvPr/>
        </p:nvGrpSpPr>
        <p:grpSpPr>
          <a:xfrm>
            <a:off x="2085975" y="-6349"/>
            <a:ext cx="8020050" cy="1202154"/>
            <a:chOff x="2336800" y="-6350"/>
            <a:chExt cx="7495821" cy="1374775"/>
          </a:xfrm>
        </p:grpSpPr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B8C5DDB8-DF8A-444C-86C0-5C29C67BA76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36800" y="1"/>
              <a:ext cx="7495821" cy="1282700"/>
            </a:xfrm>
            <a:custGeom>
              <a:avLst/>
              <a:gdLst>
                <a:gd name="T0" fmla="*/ 2232 w 2232"/>
                <a:gd name="T1" fmla="*/ 0 h 463"/>
                <a:gd name="T2" fmla="*/ 2103 w 2232"/>
                <a:gd name="T3" fmla="*/ 19 h 463"/>
                <a:gd name="T4" fmla="*/ 2025 w 2232"/>
                <a:gd name="T5" fmla="*/ 67 h 463"/>
                <a:gd name="T6" fmla="*/ 1955 w 2232"/>
                <a:gd name="T7" fmla="*/ 149 h 463"/>
                <a:gd name="T8" fmla="*/ 1842 w 2232"/>
                <a:gd name="T9" fmla="*/ 334 h 463"/>
                <a:gd name="T10" fmla="*/ 1626 w 2232"/>
                <a:gd name="T11" fmla="*/ 463 h 463"/>
                <a:gd name="T12" fmla="*/ 606 w 2232"/>
                <a:gd name="T13" fmla="*/ 463 h 463"/>
                <a:gd name="T14" fmla="*/ 390 w 2232"/>
                <a:gd name="T15" fmla="*/ 334 h 463"/>
                <a:gd name="T16" fmla="*/ 277 w 2232"/>
                <a:gd name="T17" fmla="*/ 149 h 463"/>
                <a:gd name="T18" fmla="*/ 207 w 2232"/>
                <a:gd name="T19" fmla="*/ 67 h 463"/>
                <a:gd name="T20" fmla="*/ 129 w 2232"/>
                <a:gd name="T21" fmla="*/ 19 h 463"/>
                <a:gd name="T22" fmla="*/ 0 w 2232"/>
                <a:gd name="T23" fmla="*/ 0 h 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32" h="463">
                  <a:moveTo>
                    <a:pt x="2232" y="0"/>
                  </a:moveTo>
                  <a:cubicBezTo>
                    <a:pt x="2232" y="0"/>
                    <a:pt x="2142" y="0"/>
                    <a:pt x="2103" y="19"/>
                  </a:cubicBezTo>
                  <a:cubicBezTo>
                    <a:pt x="2077" y="31"/>
                    <a:pt x="2047" y="48"/>
                    <a:pt x="2025" y="67"/>
                  </a:cubicBezTo>
                  <a:cubicBezTo>
                    <a:pt x="1994" y="93"/>
                    <a:pt x="1974" y="119"/>
                    <a:pt x="1955" y="149"/>
                  </a:cubicBezTo>
                  <a:cubicBezTo>
                    <a:pt x="1913" y="216"/>
                    <a:pt x="1872" y="274"/>
                    <a:pt x="1842" y="334"/>
                  </a:cubicBezTo>
                  <a:cubicBezTo>
                    <a:pt x="1802" y="413"/>
                    <a:pt x="1718" y="463"/>
                    <a:pt x="1626" y="463"/>
                  </a:cubicBezTo>
                  <a:cubicBezTo>
                    <a:pt x="606" y="463"/>
                    <a:pt x="606" y="463"/>
                    <a:pt x="606" y="463"/>
                  </a:cubicBezTo>
                  <a:cubicBezTo>
                    <a:pt x="514" y="463"/>
                    <a:pt x="430" y="413"/>
                    <a:pt x="390" y="334"/>
                  </a:cubicBezTo>
                  <a:cubicBezTo>
                    <a:pt x="360" y="274"/>
                    <a:pt x="319" y="216"/>
                    <a:pt x="277" y="149"/>
                  </a:cubicBezTo>
                  <a:cubicBezTo>
                    <a:pt x="258" y="119"/>
                    <a:pt x="238" y="93"/>
                    <a:pt x="207" y="67"/>
                  </a:cubicBezTo>
                  <a:cubicBezTo>
                    <a:pt x="185" y="48"/>
                    <a:pt x="155" y="31"/>
                    <a:pt x="129" y="19"/>
                  </a:cubicBezTo>
                  <a:cubicBezTo>
                    <a:pt x="90" y="0"/>
                    <a:pt x="0" y="0"/>
                    <a:pt x="0" y="0"/>
                  </a:cubicBezTo>
                </a:path>
              </a:pathLst>
            </a:custGeom>
            <a:gradFill flip="none" rotWithShape="1">
              <a:gsLst>
                <a:gs pos="0">
                  <a:srgbClr val="3EDCFC"/>
                </a:gs>
                <a:gs pos="63000">
                  <a:srgbClr val="01A0D9"/>
                </a:gs>
              </a:gsLst>
              <a:lin ang="54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5">
              <a:extLst>
                <a:ext uri="{FF2B5EF4-FFF2-40B4-BE49-F238E27FC236}">
                  <a16:creationId xmlns:a16="http://schemas.microsoft.com/office/drawing/2014/main" id="{D6FCB165-0DB5-4326-955F-1F5E2799AA4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8763" y="-6350"/>
              <a:ext cx="1447800" cy="1282700"/>
            </a:xfrm>
            <a:custGeom>
              <a:avLst/>
              <a:gdLst>
                <a:gd name="T0" fmla="*/ 492 w 492"/>
                <a:gd name="T1" fmla="*/ 434 h 434"/>
                <a:gd name="T2" fmla="*/ 360 w 492"/>
                <a:gd name="T3" fmla="*/ 330 h 434"/>
                <a:gd name="T4" fmla="*/ 217 w 492"/>
                <a:gd name="T5" fmla="*/ 139 h 434"/>
                <a:gd name="T6" fmla="*/ 132 w 492"/>
                <a:gd name="T7" fmla="*/ 56 h 434"/>
                <a:gd name="T8" fmla="*/ 41 w 492"/>
                <a:gd name="T9" fmla="*/ 11 h 434"/>
                <a:gd name="T10" fmla="*/ 0 w 492"/>
                <a:gd name="T11" fmla="*/ 2 h 434"/>
                <a:gd name="T12" fmla="*/ 151 w 492"/>
                <a:gd name="T13" fmla="*/ 22 h 434"/>
                <a:gd name="T14" fmla="*/ 237 w 492"/>
                <a:gd name="T15" fmla="*/ 74 h 434"/>
                <a:gd name="T16" fmla="*/ 314 w 492"/>
                <a:gd name="T17" fmla="*/ 164 h 434"/>
                <a:gd name="T18" fmla="*/ 439 w 492"/>
                <a:gd name="T19" fmla="*/ 365 h 434"/>
                <a:gd name="T20" fmla="*/ 492 w 492"/>
                <a:gd name="T21" fmla="*/ 434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2" h="434">
                  <a:moveTo>
                    <a:pt x="492" y="434"/>
                  </a:moveTo>
                  <a:cubicBezTo>
                    <a:pt x="438" y="414"/>
                    <a:pt x="391" y="378"/>
                    <a:pt x="360" y="330"/>
                  </a:cubicBezTo>
                  <a:cubicBezTo>
                    <a:pt x="320" y="267"/>
                    <a:pt x="270" y="207"/>
                    <a:pt x="217" y="139"/>
                  </a:cubicBezTo>
                  <a:cubicBezTo>
                    <a:pt x="193" y="108"/>
                    <a:pt x="169" y="82"/>
                    <a:pt x="132" y="56"/>
                  </a:cubicBezTo>
                  <a:cubicBezTo>
                    <a:pt x="106" y="38"/>
                    <a:pt x="71" y="22"/>
                    <a:pt x="41" y="11"/>
                  </a:cubicBezTo>
                  <a:cubicBezTo>
                    <a:pt x="30" y="7"/>
                    <a:pt x="15" y="4"/>
                    <a:pt x="0" y="2"/>
                  </a:cubicBezTo>
                  <a:cubicBezTo>
                    <a:pt x="70" y="0"/>
                    <a:pt x="119" y="7"/>
                    <a:pt x="151" y="22"/>
                  </a:cubicBezTo>
                  <a:cubicBezTo>
                    <a:pt x="179" y="36"/>
                    <a:pt x="213" y="55"/>
                    <a:pt x="237" y="74"/>
                  </a:cubicBezTo>
                  <a:cubicBezTo>
                    <a:pt x="271" y="103"/>
                    <a:pt x="293" y="131"/>
                    <a:pt x="314" y="164"/>
                  </a:cubicBezTo>
                  <a:cubicBezTo>
                    <a:pt x="361" y="236"/>
                    <a:pt x="405" y="300"/>
                    <a:pt x="439" y="365"/>
                  </a:cubicBezTo>
                  <a:cubicBezTo>
                    <a:pt x="453" y="391"/>
                    <a:pt x="471" y="414"/>
                    <a:pt x="492" y="43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139700" dist="38100" dir="2700000" algn="tl" rotWithShape="0">
                <a:prstClr val="black">
                  <a:alpha val="14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6">
              <a:extLst>
                <a:ext uri="{FF2B5EF4-FFF2-40B4-BE49-F238E27FC236}">
                  <a16:creationId xmlns:a16="http://schemas.microsoft.com/office/drawing/2014/main" id="{2FF1CC5B-5E16-4115-A787-B497726C5E79}"/>
                </a:ext>
              </a:extLst>
            </p:cNvPr>
            <p:cNvSpPr>
              <a:spLocks/>
            </p:cNvSpPr>
            <p:nvPr/>
          </p:nvSpPr>
          <p:spPr bwMode="auto">
            <a:xfrm>
              <a:off x="7948613" y="0"/>
              <a:ext cx="1447800" cy="1276350"/>
            </a:xfrm>
            <a:custGeom>
              <a:avLst/>
              <a:gdLst>
                <a:gd name="T0" fmla="*/ 0 w 492"/>
                <a:gd name="T1" fmla="*/ 432 h 432"/>
                <a:gd name="T2" fmla="*/ 132 w 492"/>
                <a:gd name="T3" fmla="*/ 328 h 432"/>
                <a:gd name="T4" fmla="*/ 275 w 492"/>
                <a:gd name="T5" fmla="*/ 137 h 432"/>
                <a:gd name="T6" fmla="*/ 360 w 492"/>
                <a:gd name="T7" fmla="*/ 54 h 432"/>
                <a:gd name="T8" fmla="*/ 450 w 492"/>
                <a:gd name="T9" fmla="*/ 9 h 432"/>
                <a:gd name="T10" fmla="*/ 492 w 492"/>
                <a:gd name="T11" fmla="*/ 0 h 432"/>
                <a:gd name="T12" fmla="*/ 341 w 492"/>
                <a:gd name="T13" fmla="*/ 20 h 432"/>
                <a:gd name="T14" fmla="*/ 255 w 492"/>
                <a:gd name="T15" fmla="*/ 72 h 432"/>
                <a:gd name="T16" fmla="*/ 178 w 492"/>
                <a:gd name="T17" fmla="*/ 162 h 432"/>
                <a:gd name="T18" fmla="*/ 52 w 492"/>
                <a:gd name="T19" fmla="*/ 363 h 432"/>
                <a:gd name="T20" fmla="*/ 0 w 492"/>
                <a:gd name="T21" fmla="*/ 432 h 4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2" h="432">
                  <a:moveTo>
                    <a:pt x="0" y="432"/>
                  </a:moveTo>
                  <a:cubicBezTo>
                    <a:pt x="54" y="412"/>
                    <a:pt x="101" y="376"/>
                    <a:pt x="132" y="328"/>
                  </a:cubicBezTo>
                  <a:cubicBezTo>
                    <a:pt x="171" y="265"/>
                    <a:pt x="221" y="205"/>
                    <a:pt x="275" y="137"/>
                  </a:cubicBezTo>
                  <a:cubicBezTo>
                    <a:pt x="299" y="106"/>
                    <a:pt x="323" y="80"/>
                    <a:pt x="360" y="54"/>
                  </a:cubicBezTo>
                  <a:cubicBezTo>
                    <a:pt x="385" y="36"/>
                    <a:pt x="421" y="20"/>
                    <a:pt x="450" y="9"/>
                  </a:cubicBezTo>
                  <a:cubicBezTo>
                    <a:pt x="462" y="5"/>
                    <a:pt x="476" y="2"/>
                    <a:pt x="492" y="0"/>
                  </a:cubicBezTo>
                  <a:cubicBezTo>
                    <a:pt x="428" y="0"/>
                    <a:pt x="373" y="5"/>
                    <a:pt x="341" y="20"/>
                  </a:cubicBezTo>
                  <a:cubicBezTo>
                    <a:pt x="313" y="34"/>
                    <a:pt x="279" y="53"/>
                    <a:pt x="255" y="72"/>
                  </a:cubicBezTo>
                  <a:cubicBezTo>
                    <a:pt x="221" y="101"/>
                    <a:pt x="199" y="129"/>
                    <a:pt x="178" y="162"/>
                  </a:cubicBezTo>
                  <a:cubicBezTo>
                    <a:pt x="131" y="234"/>
                    <a:pt x="86" y="298"/>
                    <a:pt x="52" y="363"/>
                  </a:cubicBezTo>
                  <a:cubicBezTo>
                    <a:pt x="39" y="389"/>
                    <a:pt x="21" y="412"/>
                    <a:pt x="0" y="43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152400" dist="38100" dir="2700000" algn="tl" rotWithShape="0">
                <a:prstClr val="black">
                  <a:alpha val="14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7">
              <a:extLst>
                <a:ext uri="{FF2B5EF4-FFF2-40B4-BE49-F238E27FC236}">
                  <a16:creationId xmlns:a16="http://schemas.microsoft.com/office/drawing/2014/main" id="{296EACE4-E3E4-4583-BD10-DA6C1968BA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9401" y="0"/>
              <a:ext cx="6565900" cy="1368425"/>
            </a:xfrm>
            <a:custGeom>
              <a:avLst/>
              <a:gdLst>
                <a:gd name="T0" fmla="*/ 2232 w 2232"/>
                <a:gd name="T1" fmla="*/ 0 h 463"/>
                <a:gd name="T2" fmla="*/ 2103 w 2232"/>
                <a:gd name="T3" fmla="*/ 19 h 463"/>
                <a:gd name="T4" fmla="*/ 2025 w 2232"/>
                <a:gd name="T5" fmla="*/ 67 h 463"/>
                <a:gd name="T6" fmla="*/ 1955 w 2232"/>
                <a:gd name="T7" fmla="*/ 149 h 463"/>
                <a:gd name="T8" fmla="*/ 1842 w 2232"/>
                <a:gd name="T9" fmla="*/ 334 h 463"/>
                <a:gd name="T10" fmla="*/ 1626 w 2232"/>
                <a:gd name="T11" fmla="*/ 463 h 463"/>
                <a:gd name="T12" fmla="*/ 606 w 2232"/>
                <a:gd name="T13" fmla="*/ 463 h 463"/>
                <a:gd name="T14" fmla="*/ 390 w 2232"/>
                <a:gd name="T15" fmla="*/ 334 h 463"/>
                <a:gd name="T16" fmla="*/ 277 w 2232"/>
                <a:gd name="T17" fmla="*/ 149 h 463"/>
                <a:gd name="T18" fmla="*/ 207 w 2232"/>
                <a:gd name="T19" fmla="*/ 67 h 463"/>
                <a:gd name="T20" fmla="*/ 129 w 2232"/>
                <a:gd name="T21" fmla="*/ 19 h 463"/>
                <a:gd name="T22" fmla="*/ 0 w 2232"/>
                <a:gd name="T23" fmla="*/ 0 h 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32" h="463">
                  <a:moveTo>
                    <a:pt x="2232" y="0"/>
                  </a:moveTo>
                  <a:cubicBezTo>
                    <a:pt x="2232" y="0"/>
                    <a:pt x="2142" y="0"/>
                    <a:pt x="2103" y="19"/>
                  </a:cubicBezTo>
                  <a:cubicBezTo>
                    <a:pt x="2077" y="31"/>
                    <a:pt x="2047" y="48"/>
                    <a:pt x="2025" y="67"/>
                  </a:cubicBezTo>
                  <a:cubicBezTo>
                    <a:pt x="1994" y="93"/>
                    <a:pt x="1974" y="119"/>
                    <a:pt x="1955" y="149"/>
                  </a:cubicBezTo>
                  <a:cubicBezTo>
                    <a:pt x="1913" y="216"/>
                    <a:pt x="1872" y="274"/>
                    <a:pt x="1842" y="334"/>
                  </a:cubicBezTo>
                  <a:cubicBezTo>
                    <a:pt x="1802" y="413"/>
                    <a:pt x="1718" y="463"/>
                    <a:pt x="1626" y="463"/>
                  </a:cubicBezTo>
                  <a:cubicBezTo>
                    <a:pt x="606" y="463"/>
                    <a:pt x="606" y="463"/>
                    <a:pt x="606" y="463"/>
                  </a:cubicBezTo>
                  <a:cubicBezTo>
                    <a:pt x="514" y="463"/>
                    <a:pt x="430" y="413"/>
                    <a:pt x="390" y="334"/>
                  </a:cubicBezTo>
                  <a:cubicBezTo>
                    <a:pt x="360" y="274"/>
                    <a:pt x="319" y="216"/>
                    <a:pt x="277" y="149"/>
                  </a:cubicBezTo>
                  <a:cubicBezTo>
                    <a:pt x="258" y="119"/>
                    <a:pt x="238" y="93"/>
                    <a:pt x="207" y="67"/>
                  </a:cubicBezTo>
                  <a:cubicBezTo>
                    <a:pt x="185" y="48"/>
                    <a:pt x="155" y="31"/>
                    <a:pt x="129" y="19"/>
                  </a:cubicBezTo>
                  <a:cubicBezTo>
                    <a:pt x="90" y="0"/>
                    <a:pt x="0" y="0"/>
                    <a:pt x="0" y="0"/>
                  </a:cubicBezTo>
                </a:path>
              </a:pathLst>
            </a:custGeom>
            <a:gradFill>
              <a:gsLst>
                <a:gs pos="100000">
                  <a:srgbClr val="3EDCFC"/>
                </a:gs>
                <a:gs pos="0">
                  <a:srgbClr val="01A0D9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5C6ABFA1-FACA-4499-9D5C-86C0401A2980}"/>
              </a:ext>
            </a:extLst>
          </p:cNvPr>
          <p:cNvSpPr/>
          <p:nvPr/>
        </p:nvSpPr>
        <p:spPr>
          <a:xfrm>
            <a:off x="4662454" y="223947"/>
            <a:ext cx="275498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DATABASE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011C0CD0-1D6C-405E-A091-8AD7987A43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5200" y="10511"/>
            <a:ext cx="2336799" cy="1409498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FA980C3-A469-4DA6-A1B1-9F2ABF978A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254" y="1357023"/>
            <a:ext cx="11755491" cy="4143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6105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1450</TotalTime>
  <Words>729</Words>
  <Application>Microsoft Office PowerPoint</Application>
  <PresentationFormat>Widescreen</PresentationFormat>
  <Paragraphs>152</Paragraphs>
  <Slides>20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8" baseType="lpstr">
      <vt:lpstr>Arial</vt:lpstr>
      <vt:lpstr>Arial Black</vt:lpstr>
      <vt:lpstr>Calibri</vt:lpstr>
      <vt:lpstr>Calibri Light</vt:lpstr>
      <vt:lpstr>Impact</vt:lpstr>
      <vt:lpstr>Open Sans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OUR SOLUTION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ayush gupta</dc:creator>
  <cp:lastModifiedBy>ayush gupta</cp:lastModifiedBy>
  <cp:revision>57</cp:revision>
  <dcterms:created xsi:type="dcterms:W3CDTF">2020-04-09T11:47:32Z</dcterms:created>
  <dcterms:modified xsi:type="dcterms:W3CDTF">2020-04-13T06:07:27Z</dcterms:modified>
</cp:coreProperties>
</file>